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ags/tag4.xml" ContentType="application/vnd.openxmlformats-officedocument.presentationml.tags+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8.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9.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10.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11.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notesSlides/notesSlide5.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5.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6.xml" ContentType="application/vnd.openxmlformats-officedocument.themeOverr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7.xml" ContentType="application/vnd.openxmlformats-officedocument.themeOverride+xml"/>
  <Override PartName="/ppt/notesSlides/notesSlide6.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18.xml" ContentType="application/vnd.openxmlformats-officedocument.themeOverr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19.xml" ContentType="application/vnd.openxmlformats-officedocument.themeOverr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20.xml" ContentType="application/vnd.openxmlformats-officedocument.themeOverr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theme/themeOverride21.xml" ContentType="application/vnd.openxmlformats-officedocument.themeOverr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drawings/drawing1.xml" ContentType="application/vnd.openxmlformats-officedocument.drawingml.chartshape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813" r:id="rId4"/>
    <p:sldMasterId id="2147483817" r:id="rId5"/>
    <p:sldMasterId id="2147483824" r:id="rId6"/>
    <p:sldMasterId id="2147483650" r:id="rId7"/>
    <p:sldMasterId id="2147483835" r:id="rId8"/>
    <p:sldMasterId id="2147483841" r:id="rId9"/>
    <p:sldMasterId id="2147483845" r:id="rId10"/>
    <p:sldMasterId id="2147483732" r:id="rId11"/>
    <p:sldMasterId id="2147483749" r:id="rId12"/>
    <p:sldMasterId id="2147483762" r:id="rId13"/>
    <p:sldMasterId id="2147483775" r:id="rId14"/>
    <p:sldMasterId id="2147483796" r:id="rId15"/>
  </p:sldMasterIdLst>
  <p:notesMasterIdLst>
    <p:notesMasterId r:id="rId35"/>
  </p:notesMasterIdLst>
  <p:handoutMasterIdLst>
    <p:handoutMasterId r:id="rId36"/>
  </p:handoutMasterIdLst>
  <p:sldIdLst>
    <p:sldId id="587" r:id="rId16"/>
    <p:sldId id="565" r:id="rId17"/>
    <p:sldId id="591" r:id="rId18"/>
    <p:sldId id="586" r:id="rId19"/>
    <p:sldId id="590" r:id="rId20"/>
    <p:sldId id="552" r:id="rId21"/>
    <p:sldId id="588" r:id="rId22"/>
    <p:sldId id="564" r:id="rId23"/>
    <p:sldId id="575" r:id="rId24"/>
    <p:sldId id="569" r:id="rId25"/>
    <p:sldId id="570" r:id="rId26"/>
    <p:sldId id="581" r:id="rId27"/>
    <p:sldId id="589" r:id="rId28"/>
    <p:sldId id="553" r:id="rId29"/>
    <p:sldId id="566" r:id="rId30"/>
    <p:sldId id="574" r:id="rId31"/>
    <p:sldId id="555" r:id="rId32"/>
    <p:sldId id="571" r:id="rId33"/>
    <p:sldId id="539" r:id="rId34"/>
  </p:sldIdLst>
  <p:sldSz cx="12192000" cy="6858000"/>
  <p:notesSz cx="6858000" cy="9144000"/>
  <p:embeddedFontLst>
    <p:embeddedFont>
      <p:font typeface="Aptos Serif" panose="02020604070405020304" pitchFamily="18" charset="0"/>
      <p:regular r:id="rId37"/>
      <p:bold r:id="rId38"/>
      <p:italic r:id="rId39"/>
      <p:boldItalic r:id="rId40"/>
    </p:embeddedFont>
    <p:embeddedFont>
      <p:font typeface="Open Sans" panose="020B0606030504020204" pitchFamily="34" charset="0"/>
      <p:regular r:id="rId41"/>
      <p:bold r:id="rId42"/>
      <p:italic r:id="rId43"/>
      <p:boldItalic r:id="rId44"/>
    </p:embeddedFont>
    <p:embeddedFont>
      <p:font typeface="Open Sans Bold" panose="020B0806030504020204" charset="0"/>
      <p:bold r:id="rId45"/>
    </p:embeddedFont>
    <p:embeddedFont>
      <p:font typeface="Open Sans ExtraBold" panose="020B0906030804020204" pitchFamily="34" charset="0"/>
      <p:bold r:id="rId46"/>
      <p:boldItalic r:id="rId47"/>
    </p:embeddedFont>
    <p:embeddedFont>
      <p:font typeface="Open Sans Light" panose="020B0306030504020204" pitchFamily="34" charset="0"/>
      <p:regular r:id="rId48"/>
      <p:italic r:id="rId49"/>
    </p:embeddedFont>
    <p:embeddedFont>
      <p:font typeface="Open Sans Regular" panose="020B0606030504020204" charset="0"/>
      <p:regular r:id="rId50"/>
    </p:embeddedFont>
    <p:embeddedFont>
      <p:font typeface="Open Sans SemiBold" panose="020B0706030804020204" pitchFamily="34" charset="0"/>
      <p:bold r:id="rId51"/>
      <p:boldItalic r:id="rId52"/>
    </p:embeddedFont>
    <p:embeddedFont>
      <p:font typeface="Verdana" panose="020B0604030504040204" pitchFamily="34" charset="0"/>
      <p:regular r:id="rId53"/>
      <p:bold r:id="rId54"/>
      <p:italic r:id="rId55"/>
      <p:boldItalic r:id="rId5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SLIDES&#10;" id="{D355F277-83D0-8649-8341-068C9CF3638E}">
          <p14:sldIdLst>
            <p14:sldId id="587"/>
            <p14:sldId id="565"/>
            <p14:sldId id="591"/>
            <p14:sldId id="586"/>
            <p14:sldId id="590"/>
            <p14:sldId id="552"/>
            <p14:sldId id="588"/>
            <p14:sldId id="564"/>
            <p14:sldId id="575"/>
            <p14:sldId id="569"/>
            <p14:sldId id="570"/>
            <p14:sldId id="581"/>
            <p14:sldId id="589"/>
            <p14:sldId id="553"/>
            <p14:sldId id="566"/>
            <p14:sldId id="574"/>
            <p14:sldId id="555"/>
            <p14:sldId id="571"/>
            <p14:sldId id="53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974FA9-EA0D-F58C-65D2-F236ED34EB72}" name="Spargo-Ryan, Anna" initials="SA" userId="S::aspargo-ryan@deloitte.com.au::36f9f933-3d4b-4996-ae3d-768aa8e5719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F6DD"/>
    <a:srgbClr val="10635A"/>
    <a:srgbClr val="14A091"/>
    <a:srgbClr val="03FFAB"/>
    <a:srgbClr val="021916"/>
    <a:srgbClr val="1F1F1F"/>
    <a:srgbClr val="797979"/>
    <a:srgbClr val="6A7E7C"/>
    <a:srgbClr val="FBF9F4"/>
    <a:srgbClr val="02F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9A3949-E95D-4F7E-B265-8120B381FE10}" v="53" dt="2025-05-09T09:02:25.6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23" autoAdjust="0"/>
    <p:restoredTop sz="88731" autoAdjust="0"/>
  </p:normalViewPr>
  <p:slideViewPr>
    <p:cSldViewPr snapToGrid="0">
      <p:cViewPr varScale="1">
        <p:scale>
          <a:sx n="68" d="100"/>
          <a:sy n="68" d="100"/>
        </p:scale>
        <p:origin x="548" y="5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font" Target="fonts/font3.fntdata"/><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font" Target="fonts/font19.fntdata"/><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font" Target="fonts/font5.fntdata"/><Relationship Id="rId54" Type="http://schemas.openxmlformats.org/officeDocument/2006/relationships/font" Target="fonts/font18.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handoutMaster" Target="handoutMasters/handoutMaster1.xml"/><Relationship Id="rId49" Type="http://schemas.openxmlformats.org/officeDocument/2006/relationships/font" Target="fonts/font13.fntdata"/><Relationship Id="rId57" Type="http://schemas.openxmlformats.org/officeDocument/2006/relationships/presProps" Target="presProps.xml"/><Relationship Id="rId61" Type="http://schemas.microsoft.com/office/2016/11/relationships/changesInfo" Target="changesInfos/changesInfo1.xml"/><Relationship Id="rId10" Type="http://schemas.openxmlformats.org/officeDocument/2006/relationships/slideMaster" Target="slideMasters/slideMaster7.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font" Target="fonts/font8.fntdata"/><Relationship Id="rId52" Type="http://schemas.openxmlformats.org/officeDocument/2006/relationships/font" Target="fonts/font16.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notesMaster" Target="notesMasters/notesMaster1.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font" Target="fonts/font20.fntdata"/><Relationship Id="rId8" Type="http://schemas.openxmlformats.org/officeDocument/2006/relationships/slideMaster" Target="slideMasters/slideMaster5.xml"/><Relationship Id="rId51" Type="http://schemas.openxmlformats.org/officeDocument/2006/relationships/font" Target="fonts/font15.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font" Target="fonts/font2.fntdata"/><Relationship Id="rId46" Type="http://schemas.openxmlformats.org/officeDocument/2006/relationships/font" Target="fonts/font10.fntdata"/><Relationship Id="rId5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dav, Abhitosh" userId="63c7b8ef-114f-4241-90f5-e67ccf0778ba" providerId="ADAL" clId="{749A3949-E95D-4F7E-B265-8120B381FE10}"/>
    <pc:docChg chg="undo custSel addSld delSld modSld modMainMaster modSection">
      <pc:chgData name="Yadav, Abhitosh" userId="63c7b8ef-114f-4241-90f5-e67ccf0778ba" providerId="ADAL" clId="{749A3949-E95D-4F7E-B265-8120B381FE10}" dt="2025-05-09T09:06:40.876" v="78"/>
      <pc:docMkLst>
        <pc:docMk/>
      </pc:docMkLst>
      <pc:sldChg chg="addSp delSp modSp mod">
        <pc:chgData name="Yadav, Abhitosh" userId="63c7b8ef-114f-4241-90f5-e67ccf0778ba" providerId="ADAL" clId="{749A3949-E95D-4F7E-B265-8120B381FE10}" dt="2025-05-09T09:02:44.431" v="74" actId="478"/>
        <pc:sldMkLst>
          <pc:docMk/>
          <pc:sldMk cId="1307613480" sldId="432"/>
        </pc:sldMkLst>
        <pc:spChg chg="add del mod">
          <ac:chgData name="Yadav, Abhitosh" userId="63c7b8ef-114f-4241-90f5-e67ccf0778ba" providerId="ADAL" clId="{749A3949-E95D-4F7E-B265-8120B381FE10}" dt="2025-05-09T09:02:44.431" v="74" actId="478"/>
          <ac:spMkLst>
            <pc:docMk/>
            <pc:sldMk cId="1307613480" sldId="432"/>
            <ac:spMk id="3" creationId="{405751FB-A760-E2FD-AB02-9E58ED4081D5}"/>
          </ac:spMkLst>
        </pc:spChg>
      </pc:sldChg>
      <pc:sldChg chg="del">
        <pc:chgData name="Yadav, Abhitosh" userId="63c7b8ef-114f-4241-90f5-e67ccf0778ba" providerId="ADAL" clId="{749A3949-E95D-4F7E-B265-8120B381FE10}" dt="2025-05-09T09:04:30.114" v="76" actId="47"/>
        <pc:sldMkLst>
          <pc:docMk/>
          <pc:sldMk cId="1436277464" sldId="493"/>
        </pc:sldMkLst>
      </pc:sldChg>
      <pc:sldChg chg="addSp delSp modSp mod">
        <pc:chgData name="Yadav, Abhitosh" userId="63c7b8ef-114f-4241-90f5-e67ccf0778ba" providerId="ADAL" clId="{749A3949-E95D-4F7E-B265-8120B381FE10}" dt="2025-05-09T08:56:05.753" v="69" actId="1362"/>
        <pc:sldMkLst>
          <pc:docMk/>
          <pc:sldMk cId="3294702916" sldId="509"/>
        </pc:sldMkLst>
        <pc:picChg chg="add del mod">
          <ac:chgData name="Yadav, Abhitosh" userId="63c7b8ef-114f-4241-90f5-e67ccf0778ba" providerId="ADAL" clId="{749A3949-E95D-4F7E-B265-8120B381FE10}" dt="2025-05-09T08:56:05.753" v="69" actId="1362"/>
          <ac:picMkLst>
            <pc:docMk/>
            <pc:sldMk cId="3294702916" sldId="509"/>
            <ac:picMk id="27" creationId="{1ADE6ACE-73EB-24A3-06E6-8869C23F8EB5}"/>
          </ac:picMkLst>
        </pc:picChg>
      </pc:sldChg>
      <pc:sldChg chg="new">
        <pc:chgData name="Yadav, Abhitosh" userId="63c7b8ef-114f-4241-90f5-e67ccf0778ba" providerId="ADAL" clId="{749A3949-E95D-4F7E-B265-8120B381FE10}" dt="2025-05-09T08:53:33.423" v="65" actId="680"/>
        <pc:sldMkLst>
          <pc:docMk/>
          <pc:sldMk cId="3374740757" sldId="539"/>
        </pc:sldMkLst>
      </pc:sldChg>
      <pc:sldChg chg="new del">
        <pc:chgData name="Yadav, Abhitosh" userId="63c7b8ef-114f-4241-90f5-e67ccf0778ba" providerId="ADAL" clId="{749A3949-E95D-4F7E-B265-8120B381FE10}" dt="2025-05-09T08:51:01.481" v="61" actId="47"/>
        <pc:sldMkLst>
          <pc:docMk/>
          <pc:sldMk cId="4062862864" sldId="539"/>
        </pc:sldMkLst>
      </pc:sldChg>
      <pc:sldChg chg="new">
        <pc:chgData name="Yadav, Abhitosh" userId="63c7b8ef-114f-4241-90f5-e67ccf0778ba" providerId="ADAL" clId="{749A3949-E95D-4F7E-B265-8120B381FE10}" dt="2025-05-09T09:06:10.397" v="77" actId="680"/>
        <pc:sldMkLst>
          <pc:docMk/>
          <pc:sldMk cId="1516727692" sldId="540"/>
        </pc:sldMkLst>
      </pc:sldChg>
      <pc:sldMasterChg chg="modSldLayout">
        <pc:chgData name="Yadav, Abhitosh" userId="63c7b8ef-114f-4241-90f5-e67ccf0778ba" providerId="ADAL" clId="{749A3949-E95D-4F7E-B265-8120B381FE10}" dt="2025-05-09T09:03:03.602" v="75" actId="478"/>
        <pc:sldMasterMkLst>
          <pc:docMk/>
          <pc:sldMasterMk cId="4203009956" sldId="2147483732"/>
        </pc:sldMasterMkLst>
        <pc:sldLayoutChg chg="addSp delSp modSp mod">
          <pc:chgData name="Yadav, Abhitosh" userId="63c7b8ef-114f-4241-90f5-e67ccf0778ba" providerId="ADAL" clId="{749A3949-E95D-4F7E-B265-8120B381FE10}" dt="2025-05-09T09:03:03.602" v="75" actId="478"/>
          <pc:sldLayoutMkLst>
            <pc:docMk/>
            <pc:sldMasterMk cId="4203009956" sldId="2147483732"/>
            <pc:sldLayoutMk cId="74266780" sldId="2147483742"/>
          </pc:sldLayoutMkLst>
          <pc:spChg chg="add del mod">
            <ac:chgData name="Yadav, Abhitosh" userId="63c7b8ef-114f-4241-90f5-e67ccf0778ba" providerId="ADAL" clId="{749A3949-E95D-4F7E-B265-8120B381FE10}" dt="2025-05-09T09:02:23.113" v="72"/>
            <ac:spMkLst>
              <pc:docMk/>
              <pc:sldMasterMk cId="4203009956" sldId="2147483732"/>
              <pc:sldLayoutMk cId="74266780" sldId="2147483742"/>
              <ac:spMk id="3" creationId="{32A8986C-D2DD-38E1-1D1D-1A14D5FFB116}"/>
            </ac:spMkLst>
          </pc:spChg>
          <pc:spChg chg="del">
            <ac:chgData name="Yadav, Abhitosh" userId="63c7b8ef-114f-4241-90f5-e67ccf0778ba" providerId="ADAL" clId="{749A3949-E95D-4F7E-B265-8120B381FE10}" dt="2025-05-09T09:02:23.113" v="72"/>
            <ac:spMkLst>
              <pc:docMk/>
              <pc:sldMasterMk cId="4203009956" sldId="2147483732"/>
              <pc:sldLayoutMk cId="74266780" sldId="2147483742"/>
              <ac:spMk id="4" creationId="{62C6493F-ABFC-0CA1-FB53-C5FCC0145180}"/>
            </ac:spMkLst>
          </pc:spChg>
          <pc:spChg chg="del">
            <ac:chgData name="Yadav, Abhitosh" userId="63c7b8ef-114f-4241-90f5-e67ccf0778ba" providerId="ADAL" clId="{749A3949-E95D-4F7E-B265-8120B381FE10}" dt="2025-05-09T09:03:03.602" v="75" actId="478"/>
            <ac:spMkLst>
              <pc:docMk/>
              <pc:sldMasterMk cId="4203009956" sldId="2147483732"/>
              <pc:sldLayoutMk cId="74266780" sldId="2147483742"/>
              <ac:spMk id="5" creationId="{03D1C420-1213-4A2D-6AD6-C22495623C91}"/>
            </ac:spMkLst>
          </pc:spChg>
          <pc:spChg chg="add del mod">
            <ac:chgData name="Yadav, Abhitosh" userId="63c7b8ef-114f-4241-90f5-e67ccf0778ba" providerId="ADAL" clId="{749A3949-E95D-4F7E-B265-8120B381FE10}" dt="2025-05-09T09:02:23.113" v="72"/>
            <ac:spMkLst>
              <pc:docMk/>
              <pc:sldMasterMk cId="4203009956" sldId="2147483732"/>
              <pc:sldLayoutMk cId="74266780" sldId="2147483742"/>
              <ac:spMk id="9" creationId="{A83ECBE5-4A58-0588-D176-E60EC21D307B}"/>
            </ac:spMkLst>
          </pc:spChg>
        </pc:sldLayoutChg>
      </pc:sldMasterChg>
      <pc:sldMasterChg chg="modSldLayout">
        <pc:chgData name="Yadav, Abhitosh" userId="63c7b8ef-114f-4241-90f5-e67ccf0778ba" providerId="ADAL" clId="{749A3949-E95D-4F7E-B265-8120B381FE10}" dt="2025-05-09T09:06:40.876" v="78"/>
        <pc:sldMasterMkLst>
          <pc:docMk/>
          <pc:sldMasterMk cId="1246842279" sldId="2147483813"/>
        </pc:sldMasterMkLst>
        <pc:sldLayoutChg chg="modSp mod">
          <pc:chgData name="Yadav, Abhitosh" userId="63c7b8ef-114f-4241-90f5-e67ccf0778ba" providerId="ADAL" clId="{749A3949-E95D-4F7E-B265-8120B381FE10}" dt="2025-05-09T09:06:40.876" v="78"/>
          <pc:sldLayoutMkLst>
            <pc:docMk/>
            <pc:sldMasterMk cId="1246842279" sldId="2147483813"/>
            <pc:sldLayoutMk cId="715624439" sldId="2147483857"/>
          </pc:sldLayoutMkLst>
          <pc:spChg chg="mod">
            <ac:chgData name="Yadav, Abhitosh" userId="63c7b8ef-114f-4241-90f5-e67ccf0778ba" providerId="ADAL" clId="{749A3949-E95D-4F7E-B265-8120B381FE10}" dt="2025-05-09T09:06:40.876" v="78"/>
            <ac:spMkLst>
              <pc:docMk/>
              <pc:sldMasterMk cId="1246842279" sldId="2147483813"/>
              <pc:sldLayoutMk cId="715624439" sldId="2147483857"/>
              <ac:spMk id="3" creationId="{24B3A8EB-A8D9-1094-D600-17298E41F909}"/>
            </ac:spMkLst>
          </pc:spChg>
        </pc:sldLayoutChg>
      </pc:sldMasterChg>
      <pc:sldMasterChg chg="addSldLayout delSldLayout modSldLayout">
        <pc:chgData name="Yadav, Abhitosh" userId="63c7b8ef-114f-4241-90f5-e67ccf0778ba" providerId="ADAL" clId="{749A3949-E95D-4F7E-B265-8120B381FE10}" dt="2025-05-09T08:57:44.491" v="70" actId="6014"/>
        <pc:sldMasterMkLst>
          <pc:docMk/>
          <pc:sldMasterMk cId="3958079011" sldId="2147483835"/>
        </pc:sldMasterMkLst>
        <pc:sldLayoutChg chg="addSp delSp modSp mod setBg">
          <pc:chgData name="Yadav, Abhitosh" userId="63c7b8ef-114f-4241-90f5-e67ccf0778ba" providerId="ADAL" clId="{749A3949-E95D-4F7E-B265-8120B381FE10}" dt="2025-05-09T08:33:13.885" v="15" actId="478"/>
          <pc:sldLayoutMkLst>
            <pc:docMk/>
            <pc:sldMasterMk cId="3958079011" sldId="2147483835"/>
            <pc:sldLayoutMk cId="977637936" sldId="2147483690"/>
          </pc:sldLayoutMkLst>
          <pc:picChg chg="add del mod">
            <ac:chgData name="Yadav, Abhitosh" userId="63c7b8ef-114f-4241-90f5-e67ccf0778ba" providerId="ADAL" clId="{749A3949-E95D-4F7E-B265-8120B381FE10}" dt="2025-05-09T08:33:13.885" v="15" actId="478"/>
            <ac:picMkLst>
              <pc:docMk/>
              <pc:sldMasterMk cId="3958079011" sldId="2147483835"/>
              <pc:sldLayoutMk cId="977637936" sldId="2147483690"/>
              <ac:picMk id="3" creationId="{85DF0A70-DD16-D4C9-77D8-499BF845C9B6}"/>
            </ac:picMkLst>
          </pc:picChg>
        </pc:sldLayoutChg>
        <pc:sldLayoutChg chg="new del mod replId">
          <pc:chgData name="Yadav, Abhitosh" userId="63c7b8ef-114f-4241-90f5-e67ccf0778ba" providerId="ADAL" clId="{749A3949-E95D-4F7E-B265-8120B381FE10}" dt="2025-05-09T08:33:52.290" v="17" actId="11236"/>
          <pc:sldLayoutMkLst>
            <pc:docMk/>
            <pc:sldMasterMk cId="3958079011" sldId="2147483835"/>
            <pc:sldLayoutMk cId="836236269" sldId="2147483858"/>
          </pc:sldLayoutMkLst>
        </pc:sldLayoutChg>
        <pc:sldLayoutChg chg="addSp delSp modSp add del mod replId modTransition setBg">
          <pc:chgData name="Yadav, Abhitosh" userId="63c7b8ef-114f-4241-90f5-e67ccf0778ba" providerId="ADAL" clId="{749A3949-E95D-4F7E-B265-8120B381FE10}" dt="2025-05-09T08:32:12.437" v="10" actId="2890"/>
          <pc:sldLayoutMkLst>
            <pc:docMk/>
            <pc:sldMasterMk cId="3958079011" sldId="2147483835"/>
            <pc:sldLayoutMk cId="2704261700" sldId="2147483858"/>
          </pc:sldLayoutMkLst>
          <pc:picChg chg="add del">
            <ac:chgData name="Yadav, Abhitosh" userId="63c7b8ef-114f-4241-90f5-e67ccf0778ba" providerId="ADAL" clId="{749A3949-E95D-4F7E-B265-8120B381FE10}" dt="2025-05-09T08:32:06.428" v="9" actId="21"/>
            <ac:picMkLst>
              <pc:docMk/>
              <pc:sldMasterMk cId="3958079011" sldId="2147483835"/>
              <pc:sldLayoutMk cId="2704261700" sldId="2147483858"/>
              <ac:picMk id="3" creationId="{85DF0A70-DD16-D4C9-77D8-499BF845C9B6}"/>
            </ac:picMkLst>
          </pc:picChg>
          <pc:picChg chg="add del mod">
            <ac:chgData name="Yadav, Abhitosh" userId="63c7b8ef-114f-4241-90f5-e67ccf0778ba" providerId="ADAL" clId="{749A3949-E95D-4F7E-B265-8120B381FE10}" dt="2025-05-09T08:31:50.068" v="7" actId="478"/>
            <ac:picMkLst>
              <pc:docMk/>
              <pc:sldMasterMk cId="3958079011" sldId="2147483835"/>
              <pc:sldLayoutMk cId="2704261700" sldId="2147483858"/>
              <ac:picMk id="4" creationId="{85DF0A70-DD16-D4C9-77D8-499BF845C9B6}"/>
            </ac:picMkLst>
          </pc:picChg>
        </pc:sldLayoutChg>
        <pc:sldLayoutChg chg="addSp delSp modSp mod">
          <pc:chgData name="Yadav, Abhitosh" userId="63c7b8ef-114f-4241-90f5-e67ccf0778ba" providerId="ADAL" clId="{749A3949-E95D-4F7E-B265-8120B381FE10}" dt="2025-05-09T08:57:44.491" v="70" actId="6014"/>
          <pc:sldLayoutMkLst>
            <pc:docMk/>
            <pc:sldMasterMk cId="3958079011" sldId="2147483835"/>
            <pc:sldLayoutMk cId="3297235057" sldId="2147483858"/>
          </pc:sldLayoutMkLst>
          <pc:spChg chg="add del mod">
            <ac:chgData name="Yadav, Abhitosh" userId="63c7b8ef-114f-4241-90f5-e67ccf0778ba" providerId="ADAL" clId="{749A3949-E95D-4F7E-B265-8120B381FE10}" dt="2025-05-09T08:35:45.497" v="32" actId="478"/>
            <ac:spMkLst>
              <pc:docMk/>
              <pc:sldMasterMk cId="3958079011" sldId="2147483835"/>
              <pc:sldLayoutMk cId="3297235057" sldId="2147483858"/>
              <ac:spMk id="4" creationId="{122C6F27-9702-A3E4-76FE-B5F0C8B5EFE4}"/>
            </ac:spMkLst>
          </pc:spChg>
          <pc:spChg chg="add del mod">
            <ac:chgData name="Yadav, Abhitosh" userId="63c7b8ef-114f-4241-90f5-e67ccf0778ba" providerId="ADAL" clId="{749A3949-E95D-4F7E-B265-8120B381FE10}" dt="2025-05-09T08:37:21.518" v="54" actId="478"/>
            <ac:spMkLst>
              <pc:docMk/>
              <pc:sldMasterMk cId="3958079011" sldId="2147483835"/>
              <pc:sldLayoutMk cId="3297235057" sldId="2147483858"/>
              <ac:spMk id="5" creationId="{C191455F-0418-4D32-CC48-E2B1ADA5F1E8}"/>
            </ac:spMkLst>
          </pc:spChg>
          <pc:spChg chg="add mod">
            <ac:chgData name="Yadav, Abhitosh" userId="63c7b8ef-114f-4241-90f5-e67ccf0778ba" providerId="ADAL" clId="{749A3949-E95D-4F7E-B265-8120B381FE10}" dt="2025-05-09T08:38:03.447" v="58" actId="12788"/>
            <ac:spMkLst>
              <pc:docMk/>
              <pc:sldMasterMk cId="3958079011" sldId="2147483835"/>
              <pc:sldLayoutMk cId="3297235057" sldId="2147483858"/>
              <ac:spMk id="6" creationId="{3F2D98C5-5EE2-A658-B75B-441DCBD2F36B}"/>
            </ac:spMkLst>
          </pc:spChg>
          <pc:spChg chg="mod">
            <ac:chgData name="Yadav, Abhitosh" userId="63c7b8ef-114f-4241-90f5-e67ccf0778ba" providerId="ADAL" clId="{749A3949-E95D-4F7E-B265-8120B381FE10}" dt="2025-05-09T08:38:11.281" v="59" actId="14100"/>
            <ac:spMkLst>
              <pc:docMk/>
              <pc:sldMasterMk cId="3958079011" sldId="2147483835"/>
              <pc:sldLayoutMk cId="3297235057" sldId="2147483858"/>
              <ac:spMk id="10" creationId="{03058D5D-5DEE-ED8A-797A-81C0BAEFA378}"/>
            </ac:spMkLst>
          </pc:spChg>
          <pc:spChg chg="del">
            <ac:chgData name="Yadav, Abhitosh" userId="63c7b8ef-114f-4241-90f5-e67ccf0778ba" providerId="ADAL" clId="{749A3949-E95D-4F7E-B265-8120B381FE10}" dt="2025-05-09T08:34:58.825" v="19" actId="478"/>
            <ac:spMkLst>
              <pc:docMk/>
              <pc:sldMasterMk cId="3958079011" sldId="2147483835"/>
              <pc:sldLayoutMk cId="3297235057" sldId="2147483858"/>
              <ac:spMk id="16" creationId="{7BBBA5E5-F6E6-CFF6-2813-F175A47777CB}"/>
            </ac:spMkLst>
          </pc:spChg>
        </pc:sldLayoutChg>
        <pc:sldLayoutChg chg="new del mod">
          <pc:chgData name="Yadav, Abhitosh" userId="63c7b8ef-114f-4241-90f5-e67ccf0778ba" providerId="ADAL" clId="{749A3949-E95D-4F7E-B265-8120B381FE10}" dt="2025-05-09T08:52:59.466" v="64" actId="11236"/>
          <pc:sldLayoutMkLst>
            <pc:docMk/>
            <pc:sldMasterMk cId="3958079011" sldId="2147483835"/>
            <pc:sldLayoutMk cId="1574595882" sldId="2147483859"/>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D:\PSCC-Power%20Purchase\Resource%20Adequacy\Resource%20Adequacy%202024%20-%20FY26%20to%20FY30\TPCD%20Forecast_Apr25%20to%20Mar30_22.8.24.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package" Target="../embeddings/Microsoft_Excel_Worksheet22.xlsx"/></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package" Target="../embeddings/Microsoft_Excel_Worksheet23.xlsx"/></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package" Target="../embeddings/Microsoft_Excel_Worksheet24.xlsx"/></Relationships>
</file>

<file path=ppt/charts/_rels/chart27.xml.rels><?xml version="1.0" encoding="UTF-8" standalone="yes"?>
<Relationships xmlns="http://schemas.openxmlformats.org/package/2006/relationships"><Relationship Id="rId3" Type="http://schemas.openxmlformats.org/officeDocument/2006/relationships/oleObject" Target="file:///D:\PSCC-Power%20Purchase\Resource%20Adequacy\AIDA\Demand.xlsx" TargetMode="External"/><Relationship Id="rId2" Type="http://schemas.microsoft.com/office/2011/relationships/chartColorStyle" Target="colors27.xml"/><Relationship Id="rId1" Type="http://schemas.microsoft.com/office/2011/relationships/chartStyle" Target="style27.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IN" b="1" dirty="0"/>
              <a:t>HT Sales Mix </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Sheet1!$I$2</c:f>
              <c:strCache>
                <c:ptCount val="1"/>
                <c:pt idx="0">
                  <c:v>FY22</c:v>
                </c:pt>
              </c:strCache>
            </c:strRef>
          </c:tx>
          <c:spPr>
            <a:solidFill>
              <a:schemeClr val="accent1"/>
            </a:solidFill>
            <a:ln>
              <a:noFill/>
            </a:ln>
            <a:effectLst/>
            <a:sp3d/>
          </c:spPr>
          <c:invertIfNegative val="0"/>
          <c:dLbls>
            <c:dLbl>
              <c:idx val="4"/>
              <c:layout>
                <c:manualLayout>
                  <c:x val="-1.6537851868842459E-2"/>
                  <c:y val="-1.46936319881525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7F3-4D79-B9C8-37C65E1965F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Sheet1!$H$3:$H$8</c:f>
              <c:strCache>
                <c:ptCount val="6"/>
                <c:pt idx="0">
                  <c:v>EHV Industry</c:v>
                </c:pt>
                <c:pt idx="1">
                  <c:v>HT I – Industry</c:v>
                </c:pt>
                <c:pt idx="2">
                  <c:v>HT II – Commercial</c:v>
                </c:pt>
                <c:pt idx="3">
                  <c:v>HT III - Group Housing Society</c:v>
                </c:pt>
                <c:pt idx="4">
                  <c:v>HT VI: Electric Vehicle</c:v>
                </c:pt>
                <c:pt idx="5">
                  <c:v>HT Others</c:v>
                </c:pt>
              </c:strCache>
            </c:strRef>
          </c:cat>
          <c:val>
            <c:numRef>
              <c:f>Sheet1!$I$3:$I$8</c:f>
              <c:numCache>
                <c:formatCode>0%</c:formatCode>
                <c:ptCount val="6"/>
                <c:pt idx="0">
                  <c:v>0.23242467718794835</c:v>
                </c:pt>
                <c:pt idx="1">
                  <c:v>0.40554758488761355</c:v>
                </c:pt>
                <c:pt idx="2">
                  <c:v>0.15447154471544716</c:v>
                </c:pt>
                <c:pt idx="3">
                  <c:v>1.3868962219033954E-2</c:v>
                </c:pt>
                <c:pt idx="4" formatCode="0.0%">
                  <c:v>5.7388809182209472E-3</c:v>
                </c:pt>
                <c:pt idx="5">
                  <c:v>0.18794835007173602</c:v>
                </c:pt>
              </c:numCache>
            </c:numRef>
          </c:val>
          <c:extLst>
            <c:ext xmlns:c16="http://schemas.microsoft.com/office/drawing/2014/chart" uri="{C3380CC4-5D6E-409C-BE32-E72D297353CC}">
              <c16:uniqueId val="{00000000-49E7-45BE-80D6-D2AF23635620}"/>
            </c:ext>
          </c:extLst>
        </c:ser>
        <c:ser>
          <c:idx val="1"/>
          <c:order val="1"/>
          <c:tx>
            <c:strRef>
              <c:f>Sheet1!$J$2</c:f>
              <c:strCache>
                <c:ptCount val="1"/>
                <c:pt idx="0">
                  <c:v>FY26</c:v>
                </c:pt>
              </c:strCache>
            </c:strRef>
          </c:tx>
          <c:spPr>
            <a:solidFill>
              <a:schemeClr val="accent2"/>
            </a:solidFill>
            <a:ln>
              <a:noFill/>
            </a:ln>
            <a:effectLst/>
            <a:sp3d/>
          </c:spPr>
          <c:invertIfNegative val="0"/>
          <c:dLbls>
            <c:dLbl>
              <c:idx val="1"/>
              <c:layout>
                <c:manualLayout>
                  <c:x val="2.126295240279729E-2"/>
                  <c:y val="-3.67340799703813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FBC-4C4D-8BF2-3413123E20DC}"/>
                </c:ext>
              </c:extLst>
            </c:dLbl>
            <c:dLbl>
              <c:idx val="2"/>
              <c:layout>
                <c:manualLayout>
                  <c:x val="1.4175301601864889E-2"/>
                  <c:y val="-1.10202239911144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FBC-4C4D-8BF2-3413123E20DC}"/>
                </c:ext>
              </c:extLst>
            </c:dLbl>
            <c:dLbl>
              <c:idx val="4"/>
              <c:layout>
                <c:manualLayout>
                  <c:x val="1.1812751334887321E-2"/>
                  <c:y val="-7.346815994076267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7F3-4D79-B9C8-37C65E1965F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Sheet1!$H$3:$H$8</c:f>
              <c:strCache>
                <c:ptCount val="6"/>
                <c:pt idx="0">
                  <c:v>EHV Industry</c:v>
                </c:pt>
                <c:pt idx="1">
                  <c:v>HT I – Industry</c:v>
                </c:pt>
                <c:pt idx="2">
                  <c:v>HT II – Commercial</c:v>
                </c:pt>
                <c:pt idx="3">
                  <c:v>HT III - Group Housing Society</c:v>
                </c:pt>
                <c:pt idx="4">
                  <c:v>HT VI: Electric Vehicle</c:v>
                </c:pt>
                <c:pt idx="5">
                  <c:v>HT Others</c:v>
                </c:pt>
              </c:strCache>
            </c:strRef>
          </c:cat>
          <c:val>
            <c:numRef>
              <c:f>Sheet1!$J$3:$J$8</c:f>
              <c:numCache>
                <c:formatCode>0%</c:formatCode>
                <c:ptCount val="6"/>
                <c:pt idx="0">
                  <c:v>0.28080391471513455</c:v>
                </c:pt>
                <c:pt idx="1">
                  <c:v>0.38972387277175813</c:v>
                </c:pt>
                <c:pt idx="2">
                  <c:v>0.12478154491436561</c:v>
                </c:pt>
                <c:pt idx="3">
                  <c:v>1.4680181754631249E-2</c:v>
                </c:pt>
                <c:pt idx="4" formatCode="0.0%">
                  <c:v>5.2429220552254454E-3</c:v>
                </c:pt>
                <c:pt idx="5">
                  <c:v>0.18476756378888498</c:v>
                </c:pt>
              </c:numCache>
            </c:numRef>
          </c:val>
          <c:extLst>
            <c:ext xmlns:c16="http://schemas.microsoft.com/office/drawing/2014/chart" uri="{C3380CC4-5D6E-409C-BE32-E72D297353CC}">
              <c16:uniqueId val="{00000001-49E7-45BE-80D6-D2AF23635620}"/>
            </c:ext>
          </c:extLst>
        </c:ser>
        <c:dLbls>
          <c:showLegendKey val="0"/>
          <c:showVal val="1"/>
          <c:showCatName val="0"/>
          <c:showSerName val="0"/>
          <c:showPercent val="0"/>
          <c:showBubbleSize val="0"/>
        </c:dLbls>
        <c:gapWidth val="150"/>
        <c:shape val="box"/>
        <c:axId val="488969864"/>
        <c:axId val="488970224"/>
        <c:axId val="0"/>
      </c:bar3DChart>
      <c:catAx>
        <c:axId val="48896986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8970224"/>
        <c:crosses val="autoZero"/>
        <c:auto val="1"/>
        <c:lblAlgn val="ctr"/>
        <c:lblOffset val="100"/>
        <c:noMultiLvlLbl val="0"/>
      </c:catAx>
      <c:valAx>
        <c:axId val="4889702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8969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86BC25">
        <a:lumMod val="20000"/>
        <a:lumOff val="80000"/>
      </a:srgbClr>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LT-IND- FY24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Summary!$C$13</c:f>
              <c:strCache>
                <c:ptCount val="1"/>
                <c:pt idx="0">
                  <c:v>LT4_IND</c:v>
                </c:pt>
              </c:strCache>
            </c:strRef>
          </c:tx>
          <c:spPr>
            <a:ln w="28575" cap="rnd">
              <a:solidFill>
                <a:schemeClr val="accent1"/>
              </a:solidFill>
              <a:round/>
            </a:ln>
            <a:effectLst/>
          </c:spPr>
          <c:marker>
            <c:symbol val="none"/>
          </c:marker>
          <c:val>
            <c:numRef>
              <c:f>Summary!$D$13:$AY$13</c:f>
              <c:numCache>
                <c:formatCode>0</c:formatCode>
                <c:ptCount val="48"/>
                <c:pt idx="0">
                  <c:v>10.220444432631425</c:v>
                </c:pt>
                <c:pt idx="1">
                  <c:v>9.9675175790216191</c:v>
                </c:pt>
                <c:pt idx="2">
                  <c:v>9.7690223234753866</c:v>
                </c:pt>
                <c:pt idx="3">
                  <c:v>9.5071150121081693</c:v>
                </c:pt>
                <c:pt idx="4">
                  <c:v>9.1976289509861786</c:v>
                </c:pt>
                <c:pt idx="5">
                  <c:v>9.001248274001254</c:v>
                </c:pt>
                <c:pt idx="6">
                  <c:v>8.8753616991693569</c:v>
                </c:pt>
                <c:pt idx="7">
                  <c:v>8.7573712944183359</c:v>
                </c:pt>
                <c:pt idx="8">
                  <c:v>8.6577165515996022</c:v>
                </c:pt>
                <c:pt idx="9">
                  <c:v>8.5489857993571299</c:v>
                </c:pt>
                <c:pt idx="10">
                  <c:v>8.5014056753468488</c:v>
                </c:pt>
                <c:pt idx="11">
                  <c:v>8.4758887261943823</c:v>
                </c:pt>
                <c:pt idx="12">
                  <c:v>8.578305248346453</c:v>
                </c:pt>
                <c:pt idx="13">
                  <c:v>8.7852777468759182</c:v>
                </c:pt>
                <c:pt idx="14">
                  <c:v>9.1931228159167233</c:v>
                </c:pt>
                <c:pt idx="15">
                  <c:v>10.001666579413278</c:v>
                </c:pt>
                <c:pt idx="16">
                  <c:v>11.512635135135742</c:v>
                </c:pt>
                <c:pt idx="17">
                  <c:v>13.070984637786578</c:v>
                </c:pt>
                <c:pt idx="18">
                  <c:v>14.102621474380747</c:v>
                </c:pt>
                <c:pt idx="19">
                  <c:v>15.130855654081083</c:v>
                </c:pt>
                <c:pt idx="20">
                  <c:v>15.74005553465145</c:v>
                </c:pt>
                <c:pt idx="21">
                  <c:v>16.072002331326726</c:v>
                </c:pt>
                <c:pt idx="22">
                  <c:v>16.524899998364329</c:v>
                </c:pt>
                <c:pt idx="23">
                  <c:v>16.877451557489685</c:v>
                </c:pt>
                <c:pt idx="24">
                  <c:v>16.643606054905153</c:v>
                </c:pt>
                <c:pt idx="25">
                  <c:v>16.068219259211322</c:v>
                </c:pt>
                <c:pt idx="26">
                  <c:v>16.430845985210951</c:v>
                </c:pt>
                <c:pt idx="27">
                  <c:v>16.78919002355968</c:v>
                </c:pt>
                <c:pt idx="28">
                  <c:v>17.055890468556296</c:v>
                </c:pt>
                <c:pt idx="29">
                  <c:v>17.090354312545866</c:v>
                </c:pt>
                <c:pt idx="30">
                  <c:v>16.941590095544218</c:v>
                </c:pt>
                <c:pt idx="31">
                  <c:v>17.146843343041034</c:v>
                </c:pt>
                <c:pt idx="32">
                  <c:v>17.010378173877037</c:v>
                </c:pt>
                <c:pt idx="33">
                  <c:v>16.703548671554223</c:v>
                </c:pt>
                <c:pt idx="34">
                  <c:v>16.207698506316429</c:v>
                </c:pt>
                <c:pt idx="35">
                  <c:v>15.583298180749106</c:v>
                </c:pt>
                <c:pt idx="36">
                  <c:v>15.27978990249493</c:v>
                </c:pt>
                <c:pt idx="37">
                  <c:v>14.7554762286511</c:v>
                </c:pt>
                <c:pt idx="38">
                  <c:v>14.145909045548478</c:v>
                </c:pt>
                <c:pt idx="39">
                  <c:v>13.281938870167441</c:v>
                </c:pt>
                <c:pt idx="40">
                  <c:v>12.36329635658827</c:v>
                </c:pt>
                <c:pt idx="41">
                  <c:v>11.943843048559126</c:v>
                </c:pt>
                <c:pt idx="42">
                  <c:v>11.598658603824004</c:v>
                </c:pt>
                <c:pt idx="43">
                  <c:v>11.109133016493844</c:v>
                </c:pt>
                <c:pt idx="44">
                  <c:v>10.691943434660049</c:v>
                </c:pt>
                <c:pt idx="45">
                  <c:v>10.709704003340333</c:v>
                </c:pt>
                <c:pt idx="46">
                  <c:v>10.647616599046813</c:v>
                </c:pt>
                <c:pt idx="47">
                  <c:v>10.452509963355457</c:v>
                </c:pt>
              </c:numCache>
            </c:numRef>
          </c:val>
          <c:smooth val="0"/>
          <c:extLst>
            <c:ext xmlns:c16="http://schemas.microsoft.com/office/drawing/2014/chart" uri="{C3380CC4-5D6E-409C-BE32-E72D297353CC}">
              <c16:uniqueId val="{00000000-0984-4279-BBBC-94BB57549B86}"/>
            </c:ext>
          </c:extLst>
        </c:ser>
        <c:dLbls>
          <c:showLegendKey val="0"/>
          <c:showVal val="0"/>
          <c:showCatName val="0"/>
          <c:showSerName val="0"/>
          <c:showPercent val="0"/>
          <c:showBubbleSize val="0"/>
        </c:dLbls>
        <c:smooth val="0"/>
        <c:axId val="918895112"/>
        <c:axId val="1089133744"/>
      </c:lineChart>
      <c:catAx>
        <c:axId val="918895112"/>
        <c:scaling>
          <c:orientation val="minMax"/>
        </c:scaling>
        <c:delete val="1"/>
        <c:axPos val="b"/>
        <c:majorTickMark val="none"/>
        <c:minorTickMark val="none"/>
        <c:tickLblPos val="nextTo"/>
        <c:crossAx val="1089133744"/>
        <c:crosses val="autoZero"/>
        <c:auto val="1"/>
        <c:lblAlgn val="ctr"/>
        <c:lblOffset val="100"/>
        <c:noMultiLvlLbl val="0"/>
      </c:catAx>
      <c:valAx>
        <c:axId val="108913374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9188951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86BC25">
        <a:lumMod val="20000"/>
        <a:lumOff val="80000"/>
      </a:srgbClr>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LT-COM- FY24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Summary!$C$14</c:f>
              <c:strCache>
                <c:ptCount val="1"/>
                <c:pt idx="0">
                  <c:v>LT2CCOM</c:v>
                </c:pt>
              </c:strCache>
            </c:strRef>
          </c:tx>
          <c:spPr>
            <a:ln w="28575" cap="rnd">
              <a:solidFill>
                <a:schemeClr val="accent1"/>
              </a:solidFill>
              <a:round/>
            </a:ln>
            <a:effectLst/>
          </c:spPr>
          <c:marker>
            <c:symbol val="none"/>
          </c:marker>
          <c:val>
            <c:numRef>
              <c:f>Summary!$D$14:$AY$14</c:f>
              <c:numCache>
                <c:formatCode>0</c:formatCode>
                <c:ptCount val="48"/>
                <c:pt idx="0">
                  <c:v>4.8584054094703557</c:v>
                </c:pt>
                <c:pt idx="1">
                  <c:v>4.3371070818118049</c:v>
                </c:pt>
                <c:pt idx="2">
                  <c:v>3.7223184695957992</c:v>
                </c:pt>
                <c:pt idx="3">
                  <c:v>3.1579459463157895</c:v>
                </c:pt>
                <c:pt idx="4">
                  <c:v>2.8584107286925815</c:v>
                </c:pt>
                <c:pt idx="5">
                  <c:v>2.6972535586825974</c:v>
                </c:pt>
                <c:pt idx="6">
                  <c:v>2.620815440784555</c:v>
                </c:pt>
                <c:pt idx="7">
                  <c:v>2.578195990756504</c:v>
                </c:pt>
                <c:pt idx="8">
                  <c:v>2.5430919719409695</c:v>
                </c:pt>
                <c:pt idx="9">
                  <c:v>2.5257365276013681</c:v>
                </c:pt>
                <c:pt idx="10">
                  <c:v>2.5227255473057717</c:v>
                </c:pt>
                <c:pt idx="11">
                  <c:v>2.5698753333062316</c:v>
                </c:pt>
                <c:pt idx="12">
                  <c:v>2.7364228302637161</c:v>
                </c:pt>
                <c:pt idx="13">
                  <c:v>3.1212179786959973</c:v>
                </c:pt>
                <c:pt idx="14">
                  <c:v>3.9941486920727365</c:v>
                </c:pt>
                <c:pt idx="15">
                  <c:v>5.2110297821713223</c:v>
                </c:pt>
                <c:pt idx="16">
                  <c:v>5.9666798211425256</c:v>
                </c:pt>
                <c:pt idx="17">
                  <c:v>7.0684406612785908</c:v>
                </c:pt>
                <c:pt idx="18">
                  <c:v>7.876283915165911</c:v>
                </c:pt>
                <c:pt idx="19">
                  <c:v>8.6375877808314581</c:v>
                </c:pt>
                <c:pt idx="20">
                  <c:v>9.2241715004579881</c:v>
                </c:pt>
                <c:pt idx="21">
                  <c:v>9.805013646743479</c:v>
                </c:pt>
                <c:pt idx="22">
                  <c:v>10.264791360708655</c:v>
                </c:pt>
                <c:pt idx="23">
                  <c:v>10.62874888897988</c:v>
                </c:pt>
                <c:pt idx="24">
                  <c:v>10.848146148691974</c:v>
                </c:pt>
                <c:pt idx="25">
                  <c:v>10.89322381753273</c:v>
                </c:pt>
                <c:pt idx="26">
                  <c:v>10.909795791114492</c:v>
                </c:pt>
                <c:pt idx="27">
                  <c:v>10.906458492294513</c:v>
                </c:pt>
                <c:pt idx="28">
                  <c:v>10.936204619107963</c:v>
                </c:pt>
                <c:pt idx="29">
                  <c:v>10.97423996663507</c:v>
                </c:pt>
                <c:pt idx="30">
                  <c:v>10.916443327726725</c:v>
                </c:pt>
                <c:pt idx="31">
                  <c:v>10.788075891208793</c:v>
                </c:pt>
                <c:pt idx="32">
                  <c:v>10.60176312370948</c:v>
                </c:pt>
                <c:pt idx="33">
                  <c:v>10.410834324704741</c:v>
                </c:pt>
                <c:pt idx="34">
                  <c:v>10.202433564425249</c:v>
                </c:pt>
                <c:pt idx="35">
                  <c:v>9.8651128249304385</c:v>
                </c:pt>
                <c:pt idx="36">
                  <c:v>9.2910681516729259</c:v>
                </c:pt>
                <c:pt idx="37">
                  <c:v>8.8639213739726443</c:v>
                </c:pt>
                <c:pt idx="38">
                  <c:v>8.6548835240867881</c:v>
                </c:pt>
                <c:pt idx="39">
                  <c:v>8.3876559325044884</c:v>
                </c:pt>
                <c:pt idx="40">
                  <c:v>8.1137223065452524</c:v>
                </c:pt>
                <c:pt idx="41">
                  <c:v>7.8859573231600173</c:v>
                </c:pt>
                <c:pt idx="42">
                  <c:v>7.6821927499968599</c:v>
                </c:pt>
                <c:pt idx="43">
                  <c:v>7.2072223680793863</c:v>
                </c:pt>
                <c:pt idx="44">
                  <c:v>6.7733766255076979</c:v>
                </c:pt>
                <c:pt idx="45">
                  <c:v>6.3856533481013722</c:v>
                </c:pt>
                <c:pt idx="46">
                  <c:v>5.8786653676278426</c:v>
                </c:pt>
                <c:pt idx="47">
                  <c:v>5.3592539962530328</c:v>
                </c:pt>
              </c:numCache>
            </c:numRef>
          </c:val>
          <c:smooth val="0"/>
          <c:extLst>
            <c:ext xmlns:c16="http://schemas.microsoft.com/office/drawing/2014/chart" uri="{C3380CC4-5D6E-409C-BE32-E72D297353CC}">
              <c16:uniqueId val="{00000000-80B1-4136-A5A3-BF2F950B50E2}"/>
            </c:ext>
          </c:extLst>
        </c:ser>
        <c:dLbls>
          <c:showLegendKey val="0"/>
          <c:showVal val="0"/>
          <c:showCatName val="0"/>
          <c:showSerName val="0"/>
          <c:showPercent val="0"/>
          <c:showBubbleSize val="0"/>
        </c:dLbls>
        <c:smooth val="0"/>
        <c:axId val="918895112"/>
        <c:axId val="1089133744"/>
      </c:lineChart>
      <c:catAx>
        <c:axId val="918895112"/>
        <c:scaling>
          <c:orientation val="minMax"/>
        </c:scaling>
        <c:delete val="1"/>
        <c:axPos val="b"/>
        <c:majorTickMark val="none"/>
        <c:minorTickMark val="none"/>
        <c:tickLblPos val="nextTo"/>
        <c:crossAx val="1089133744"/>
        <c:crosses val="autoZero"/>
        <c:auto val="1"/>
        <c:lblAlgn val="ctr"/>
        <c:lblOffset val="100"/>
        <c:noMultiLvlLbl val="0"/>
      </c:catAx>
      <c:valAx>
        <c:axId val="108913374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9188951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86BC25">
        <a:lumMod val="20000"/>
        <a:lumOff val="80000"/>
      </a:srgbClr>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LT-RESI- FY24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Summary!$C$15</c:f>
              <c:strCache>
                <c:ptCount val="1"/>
                <c:pt idx="0">
                  <c:v>LT1_RESI</c:v>
                </c:pt>
              </c:strCache>
            </c:strRef>
          </c:tx>
          <c:spPr>
            <a:ln w="28575" cap="rnd">
              <a:solidFill>
                <a:schemeClr val="accent1"/>
              </a:solidFill>
              <a:round/>
            </a:ln>
            <a:effectLst/>
          </c:spPr>
          <c:marker>
            <c:symbol val="none"/>
          </c:marker>
          <c:val>
            <c:numRef>
              <c:f>Summary!$D$15:$AY$15</c:f>
              <c:numCache>
                <c:formatCode>0</c:formatCode>
                <c:ptCount val="48"/>
                <c:pt idx="0">
                  <c:v>0.24780207947140148</c:v>
                </c:pt>
                <c:pt idx="1">
                  <c:v>0.23574779406312893</c:v>
                </c:pt>
                <c:pt idx="2">
                  <c:v>0.22561484465755677</c:v>
                </c:pt>
                <c:pt idx="3">
                  <c:v>0.21793118959935129</c:v>
                </c:pt>
                <c:pt idx="4">
                  <c:v>0.21069808118507</c:v>
                </c:pt>
                <c:pt idx="5">
                  <c:v>0.20386918444186317</c:v>
                </c:pt>
                <c:pt idx="6">
                  <c:v>0.19818443362416602</c:v>
                </c:pt>
                <c:pt idx="7">
                  <c:v>0.19449566227538875</c:v>
                </c:pt>
                <c:pt idx="8">
                  <c:v>0.19593417204248004</c:v>
                </c:pt>
                <c:pt idx="9">
                  <c:v>0.19488043039455594</c:v>
                </c:pt>
                <c:pt idx="10">
                  <c:v>0.19327184721982074</c:v>
                </c:pt>
                <c:pt idx="11">
                  <c:v>0.19556723267176074</c:v>
                </c:pt>
                <c:pt idx="12">
                  <c:v>0.19969799879713959</c:v>
                </c:pt>
                <c:pt idx="13">
                  <c:v>0.20511419791228855</c:v>
                </c:pt>
                <c:pt idx="14">
                  <c:v>0.20619520996564186</c:v>
                </c:pt>
                <c:pt idx="15">
                  <c:v>0.21296102226945507</c:v>
                </c:pt>
                <c:pt idx="16">
                  <c:v>0.21474210929582591</c:v>
                </c:pt>
                <c:pt idx="17">
                  <c:v>0.21632713776085458</c:v>
                </c:pt>
                <c:pt idx="18">
                  <c:v>0.2084269260238642</c:v>
                </c:pt>
                <c:pt idx="19">
                  <c:v>0.20476602651242715</c:v>
                </c:pt>
                <c:pt idx="20">
                  <c:v>0.20388613163942487</c:v>
                </c:pt>
                <c:pt idx="21">
                  <c:v>0.20215273074798742</c:v>
                </c:pt>
                <c:pt idx="22">
                  <c:v>0.2020529177685953</c:v>
                </c:pt>
                <c:pt idx="23">
                  <c:v>0.20077543521423677</c:v>
                </c:pt>
                <c:pt idx="24">
                  <c:v>0.2031285416512072</c:v>
                </c:pt>
                <c:pt idx="25">
                  <c:v>0.20041646275651981</c:v>
                </c:pt>
                <c:pt idx="26">
                  <c:v>0.19316834326106777</c:v>
                </c:pt>
                <c:pt idx="27">
                  <c:v>0.191787760448839</c:v>
                </c:pt>
                <c:pt idx="28">
                  <c:v>0.18946335796731645</c:v>
                </c:pt>
                <c:pt idx="29">
                  <c:v>0.18724063867123694</c:v>
                </c:pt>
                <c:pt idx="30">
                  <c:v>0.18202605106402542</c:v>
                </c:pt>
                <c:pt idx="31">
                  <c:v>0.17980429570675163</c:v>
                </c:pt>
                <c:pt idx="32">
                  <c:v>0.18085700750552866</c:v>
                </c:pt>
                <c:pt idx="33">
                  <c:v>0.17879655124115884</c:v>
                </c:pt>
                <c:pt idx="34">
                  <c:v>0.18168155416592965</c:v>
                </c:pt>
                <c:pt idx="35">
                  <c:v>0.19195579887455977</c:v>
                </c:pt>
                <c:pt idx="36">
                  <c:v>0.20490604480253855</c:v>
                </c:pt>
                <c:pt idx="37">
                  <c:v>0.21510004366558413</c:v>
                </c:pt>
                <c:pt idx="38">
                  <c:v>0.22940954217024739</c:v>
                </c:pt>
                <c:pt idx="39">
                  <c:v>0.23938141493032866</c:v>
                </c:pt>
                <c:pt idx="40">
                  <c:v>0.24893229359761762</c:v>
                </c:pt>
                <c:pt idx="41">
                  <c:v>0.25632641274704443</c:v>
                </c:pt>
                <c:pt idx="42">
                  <c:v>0.26647337633982526</c:v>
                </c:pt>
                <c:pt idx="43">
                  <c:v>0.27281366321461165</c:v>
                </c:pt>
                <c:pt idx="44">
                  <c:v>0.27684359475025228</c:v>
                </c:pt>
                <c:pt idx="45">
                  <c:v>0.27571704688698595</c:v>
                </c:pt>
                <c:pt idx="46">
                  <c:v>0.26984395725714627</c:v>
                </c:pt>
                <c:pt idx="47">
                  <c:v>0.25992749862000664</c:v>
                </c:pt>
              </c:numCache>
            </c:numRef>
          </c:val>
          <c:smooth val="0"/>
          <c:extLst>
            <c:ext xmlns:c16="http://schemas.microsoft.com/office/drawing/2014/chart" uri="{C3380CC4-5D6E-409C-BE32-E72D297353CC}">
              <c16:uniqueId val="{00000000-8F60-4CC4-9C04-B359F0FF12D4}"/>
            </c:ext>
          </c:extLst>
        </c:ser>
        <c:dLbls>
          <c:showLegendKey val="0"/>
          <c:showVal val="0"/>
          <c:showCatName val="0"/>
          <c:showSerName val="0"/>
          <c:showPercent val="0"/>
          <c:showBubbleSize val="0"/>
        </c:dLbls>
        <c:smooth val="0"/>
        <c:axId val="918895112"/>
        <c:axId val="1089133744"/>
      </c:lineChart>
      <c:catAx>
        <c:axId val="918895112"/>
        <c:scaling>
          <c:orientation val="minMax"/>
        </c:scaling>
        <c:delete val="1"/>
        <c:axPos val="b"/>
        <c:majorTickMark val="none"/>
        <c:minorTickMark val="none"/>
        <c:tickLblPos val="nextTo"/>
        <c:crossAx val="1089133744"/>
        <c:crosses val="autoZero"/>
        <c:auto val="1"/>
        <c:lblAlgn val="ctr"/>
        <c:lblOffset val="100"/>
        <c:noMultiLvlLbl val="0"/>
      </c:catAx>
      <c:valAx>
        <c:axId val="108913374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9188951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86BC25">
        <a:lumMod val="20000"/>
        <a:lumOff val="80000"/>
      </a:srgbClr>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LT-EV- FY24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Summary!$C$16</c:f>
              <c:strCache>
                <c:ptCount val="1"/>
                <c:pt idx="0">
                  <c:v>LT11_EV</c:v>
                </c:pt>
              </c:strCache>
            </c:strRef>
          </c:tx>
          <c:spPr>
            <a:ln w="28575" cap="rnd">
              <a:solidFill>
                <a:schemeClr val="accent1"/>
              </a:solidFill>
              <a:round/>
            </a:ln>
            <a:effectLst/>
          </c:spPr>
          <c:marker>
            <c:symbol val="none"/>
          </c:marker>
          <c:val>
            <c:numRef>
              <c:f>Summary!$D$16:$AY$16</c:f>
              <c:numCache>
                <c:formatCode>0</c:formatCode>
                <c:ptCount val="48"/>
                <c:pt idx="0">
                  <c:v>0.35969561049104415</c:v>
                </c:pt>
                <c:pt idx="1">
                  <c:v>0.36055296856815439</c:v>
                </c:pt>
                <c:pt idx="2">
                  <c:v>0.35372765870031797</c:v>
                </c:pt>
                <c:pt idx="3">
                  <c:v>0.33923508868045776</c:v>
                </c:pt>
                <c:pt idx="4">
                  <c:v>0.31686126138469245</c:v>
                </c:pt>
                <c:pt idx="5">
                  <c:v>0.28839245360546556</c:v>
                </c:pt>
                <c:pt idx="6">
                  <c:v>0.25344415531059422</c:v>
                </c:pt>
                <c:pt idx="7">
                  <c:v>0.22164418270222755</c:v>
                </c:pt>
                <c:pt idx="8">
                  <c:v>0.19163630760806569</c:v>
                </c:pt>
                <c:pt idx="9">
                  <c:v>0.16457782647405009</c:v>
                </c:pt>
                <c:pt idx="10">
                  <c:v>0.13886290488258654</c:v>
                </c:pt>
                <c:pt idx="11">
                  <c:v>0.11347394371022575</c:v>
                </c:pt>
                <c:pt idx="12">
                  <c:v>9.2424159419326746E-2</c:v>
                </c:pt>
                <c:pt idx="13">
                  <c:v>7.7940491679815066E-2</c:v>
                </c:pt>
                <c:pt idx="14">
                  <c:v>6.9086831472982529E-2</c:v>
                </c:pt>
                <c:pt idx="15">
                  <c:v>6.3906046702729855E-2</c:v>
                </c:pt>
                <c:pt idx="16">
                  <c:v>6.2214613435592883E-2</c:v>
                </c:pt>
                <c:pt idx="17">
                  <c:v>6.9350133534202746E-2</c:v>
                </c:pt>
                <c:pt idx="18">
                  <c:v>7.594158734508856E-2</c:v>
                </c:pt>
                <c:pt idx="19">
                  <c:v>8.2438882421445953E-2</c:v>
                </c:pt>
                <c:pt idx="20">
                  <c:v>9.3412312538549439E-2</c:v>
                </c:pt>
                <c:pt idx="21">
                  <c:v>0.10400191741425954</c:v>
                </c:pt>
                <c:pt idx="22">
                  <c:v>0.11236184345685363</c:v>
                </c:pt>
                <c:pt idx="23">
                  <c:v>0.12093131548315</c:v>
                </c:pt>
                <c:pt idx="24">
                  <c:v>0.12480141066907061</c:v>
                </c:pt>
                <c:pt idx="25">
                  <c:v>0.12540197219752325</c:v>
                </c:pt>
                <c:pt idx="26">
                  <c:v>0.1227285489283327</c:v>
                </c:pt>
                <c:pt idx="27">
                  <c:v>0.11958501677740487</c:v>
                </c:pt>
                <c:pt idx="28">
                  <c:v>0.11839005683766585</c:v>
                </c:pt>
                <c:pt idx="29">
                  <c:v>0.11398685201673869</c:v>
                </c:pt>
                <c:pt idx="30">
                  <c:v>0.10931247004043275</c:v>
                </c:pt>
                <c:pt idx="31">
                  <c:v>0.103530096555532</c:v>
                </c:pt>
                <c:pt idx="32">
                  <c:v>9.7503252756312456E-2</c:v>
                </c:pt>
                <c:pt idx="33">
                  <c:v>9.6160720399947913E-2</c:v>
                </c:pt>
                <c:pt idx="34">
                  <c:v>9.8688283229502599E-2</c:v>
                </c:pt>
                <c:pt idx="35">
                  <c:v>0.1007768951585582</c:v>
                </c:pt>
                <c:pt idx="36">
                  <c:v>0.10529309046089322</c:v>
                </c:pt>
                <c:pt idx="37">
                  <c:v>0.11372594672330506</c:v>
                </c:pt>
                <c:pt idx="38">
                  <c:v>0.13174587413547989</c:v>
                </c:pt>
                <c:pt idx="39">
                  <c:v>0.15281551735947438</c:v>
                </c:pt>
                <c:pt idx="40">
                  <c:v>0.18245155105119426</c:v>
                </c:pt>
                <c:pt idx="41">
                  <c:v>0.21560638225026635</c:v>
                </c:pt>
                <c:pt idx="42">
                  <c:v>0.24652194754506856</c:v>
                </c:pt>
                <c:pt idx="43">
                  <c:v>0.27087208107927424</c:v>
                </c:pt>
                <c:pt idx="44">
                  <c:v>0.2933003492433503</c:v>
                </c:pt>
                <c:pt idx="45">
                  <c:v>0.32000787509420137</c:v>
                </c:pt>
                <c:pt idx="46">
                  <c:v>0.33954290214344185</c:v>
                </c:pt>
                <c:pt idx="47">
                  <c:v>0.34917482709037162</c:v>
                </c:pt>
              </c:numCache>
            </c:numRef>
          </c:val>
          <c:smooth val="0"/>
          <c:extLst>
            <c:ext xmlns:c16="http://schemas.microsoft.com/office/drawing/2014/chart" uri="{C3380CC4-5D6E-409C-BE32-E72D297353CC}">
              <c16:uniqueId val="{00000000-F5EC-4351-B47C-F5C9FB6D7330}"/>
            </c:ext>
          </c:extLst>
        </c:ser>
        <c:dLbls>
          <c:showLegendKey val="0"/>
          <c:showVal val="0"/>
          <c:showCatName val="0"/>
          <c:showSerName val="0"/>
          <c:showPercent val="0"/>
          <c:showBubbleSize val="0"/>
        </c:dLbls>
        <c:smooth val="0"/>
        <c:axId val="918895112"/>
        <c:axId val="1089133744"/>
      </c:lineChart>
      <c:catAx>
        <c:axId val="918895112"/>
        <c:scaling>
          <c:orientation val="minMax"/>
        </c:scaling>
        <c:delete val="1"/>
        <c:axPos val="b"/>
        <c:majorTickMark val="none"/>
        <c:minorTickMark val="none"/>
        <c:tickLblPos val="nextTo"/>
        <c:crossAx val="1089133744"/>
        <c:crosses val="autoZero"/>
        <c:auto val="1"/>
        <c:lblAlgn val="ctr"/>
        <c:lblOffset val="100"/>
        <c:noMultiLvlLbl val="0"/>
      </c:catAx>
      <c:valAx>
        <c:axId val="108913374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9188951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86BC25">
        <a:lumMod val="20000"/>
        <a:lumOff val="80000"/>
      </a:srgbClr>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t>LT-IND FY27</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Summary!$C$5</c:f>
              <c:strCache>
                <c:ptCount val="1"/>
                <c:pt idx="0">
                  <c:v>LT4_IND</c:v>
                </c:pt>
              </c:strCache>
            </c:strRef>
          </c:tx>
          <c:spPr>
            <a:ln w="28575" cap="rnd">
              <a:solidFill>
                <a:schemeClr val="accent1"/>
              </a:solidFill>
              <a:round/>
            </a:ln>
            <a:effectLst/>
          </c:spPr>
          <c:marker>
            <c:symbol val="none"/>
          </c:marker>
          <c:val>
            <c:numRef>
              <c:f>Summary!$D$5:$CU$5</c:f>
              <c:numCache>
                <c:formatCode>0</c:formatCode>
                <c:ptCount val="96"/>
                <c:pt idx="0">
                  <c:v>5.6532006451613048</c:v>
                </c:pt>
                <c:pt idx="1">
                  <c:v>5.6209148387096937</c:v>
                </c:pt>
                <c:pt idx="2">
                  <c:v>5.4911690322580728</c:v>
                </c:pt>
                <c:pt idx="3">
                  <c:v>5.4325774193548417</c:v>
                </c:pt>
                <c:pt idx="4">
                  <c:v>5.3925877419354844</c:v>
                </c:pt>
                <c:pt idx="5">
                  <c:v>5.3488045161290447</c:v>
                </c:pt>
                <c:pt idx="6">
                  <c:v>5.3008832258064551</c:v>
                </c:pt>
                <c:pt idx="7">
                  <c:v>5.1805587096774195</c:v>
                </c:pt>
                <c:pt idx="8">
                  <c:v>5.0776651612903247</c:v>
                </c:pt>
                <c:pt idx="9">
                  <c:v>5.0758793548387127</c:v>
                </c:pt>
                <c:pt idx="10">
                  <c:v>5.0579580645161224</c:v>
                </c:pt>
                <c:pt idx="11">
                  <c:v>5.0465922580645115</c:v>
                </c:pt>
                <c:pt idx="12">
                  <c:v>5.0077032258064547</c:v>
                </c:pt>
                <c:pt idx="13">
                  <c:v>5.0120335483870964</c:v>
                </c:pt>
                <c:pt idx="14">
                  <c:v>5.0031509677419335</c:v>
                </c:pt>
                <c:pt idx="15">
                  <c:v>4.9684980645161279</c:v>
                </c:pt>
                <c:pt idx="16">
                  <c:v>4.9214335483871023</c:v>
                </c:pt>
                <c:pt idx="17">
                  <c:v>4.8155845161290358</c:v>
                </c:pt>
                <c:pt idx="18">
                  <c:v>4.7865251612903279</c:v>
                </c:pt>
                <c:pt idx="19">
                  <c:v>4.7768670967741924</c:v>
                </c:pt>
                <c:pt idx="20">
                  <c:v>4.7602412903225826</c:v>
                </c:pt>
                <c:pt idx="21">
                  <c:v>4.7191606451613008</c:v>
                </c:pt>
                <c:pt idx="22">
                  <c:v>4.6834638709677519</c:v>
                </c:pt>
                <c:pt idx="23">
                  <c:v>4.5835458064516148</c:v>
                </c:pt>
                <c:pt idx="24">
                  <c:v>4.5806406451612887</c:v>
                </c:pt>
                <c:pt idx="25">
                  <c:v>4.6122380645161334</c:v>
                </c:pt>
                <c:pt idx="26">
                  <c:v>4.7970832258064515</c:v>
                </c:pt>
                <c:pt idx="27">
                  <c:v>4.8680316129032226</c:v>
                </c:pt>
                <c:pt idx="28">
                  <c:v>4.9044432258064434</c:v>
                </c:pt>
                <c:pt idx="29">
                  <c:v>4.9919419354838643</c:v>
                </c:pt>
                <c:pt idx="30">
                  <c:v>5.0704032258064551</c:v>
                </c:pt>
                <c:pt idx="31">
                  <c:v>5.1968941935483794</c:v>
                </c:pt>
                <c:pt idx="32">
                  <c:v>5.4436877419354843</c:v>
                </c:pt>
                <c:pt idx="33">
                  <c:v>5.572198709677413</c:v>
                </c:pt>
                <c:pt idx="34">
                  <c:v>6.0221787096774211</c:v>
                </c:pt>
                <c:pt idx="35">
                  <c:v>6.4378864516129104</c:v>
                </c:pt>
                <c:pt idx="36">
                  <c:v>7.0788477419354932</c:v>
                </c:pt>
                <c:pt idx="37">
                  <c:v>7.7590832258064539</c:v>
                </c:pt>
                <c:pt idx="38">
                  <c:v>8.0207116129032272</c:v>
                </c:pt>
                <c:pt idx="39">
                  <c:v>8.0028877419354831</c:v>
                </c:pt>
                <c:pt idx="40">
                  <c:v>8.0244258064516103</c:v>
                </c:pt>
                <c:pt idx="41">
                  <c:v>8.1519483870967626</c:v>
                </c:pt>
                <c:pt idx="42">
                  <c:v>8.1149845161290433</c:v>
                </c:pt>
                <c:pt idx="43">
                  <c:v>8.0224554838709903</c:v>
                </c:pt>
                <c:pt idx="44">
                  <c:v>8.0546896774193559</c:v>
                </c:pt>
                <c:pt idx="45">
                  <c:v>8.1034122580645125</c:v>
                </c:pt>
                <c:pt idx="46">
                  <c:v>8.2222858064516249</c:v>
                </c:pt>
                <c:pt idx="47">
                  <c:v>8.2328283870967756</c:v>
                </c:pt>
                <c:pt idx="48">
                  <c:v>8.2338174193548426</c:v>
                </c:pt>
                <c:pt idx="49">
                  <c:v>8.2365451612903247</c:v>
                </c:pt>
                <c:pt idx="50">
                  <c:v>8.1649458064516214</c:v>
                </c:pt>
                <c:pt idx="51">
                  <c:v>8.0755587096774413</c:v>
                </c:pt>
                <c:pt idx="52">
                  <c:v>7.8679780645161337</c:v>
                </c:pt>
                <c:pt idx="53">
                  <c:v>7.8050361290322678</c:v>
                </c:pt>
                <c:pt idx="54">
                  <c:v>7.9335741935483854</c:v>
                </c:pt>
                <c:pt idx="55">
                  <c:v>8.0991567741935597</c:v>
                </c:pt>
                <c:pt idx="56">
                  <c:v>8.2473632258064491</c:v>
                </c:pt>
                <c:pt idx="57">
                  <c:v>8.372212903225817</c:v>
                </c:pt>
                <c:pt idx="58">
                  <c:v>8.4796541935483898</c:v>
                </c:pt>
                <c:pt idx="59">
                  <c:v>8.5602709677419391</c:v>
                </c:pt>
                <c:pt idx="60">
                  <c:v>8.5500129032258059</c:v>
                </c:pt>
                <c:pt idx="61">
                  <c:v>8.6288316129032268</c:v>
                </c:pt>
                <c:pt idx="62">
                  <c:v>8.6418567741935526</c:v>
                </c:pt>
                <c:pt idx="63">
                  <c:v>8.6101974193548401</c:v>
                </c:pt>
                <c:pt idx="64">
                  <c:v>8.674530967741946</c:v>
                </c:pt>
                <c:pt idx="65">
                  <c:v>8.6904303225806654</c:v>
                </c:pt>
                <c:pt idx="66">
                  <c:v>8.7063916129032428</c:v>
                </c:pt>
                <c:pt idx="67">
                  <c:v>8.6471638709677325</c:v>
                </c:pt>
                <c:pt idx="68">
                  <c:v>8.5805729032257805</c:v>
                </c:pt>
                <c:pt idx="69">
                  <c:v>8.4539787096774255</c:v>
                </c:pt>
                <c:pt idx="70">
                  <c:v>8.3027806451613078</c:v>
                </c:pt>
                <c:pt idx="71">
                  <c:v>8.2393341935483946</c:v>
                </c:pt>
                <c:pt idx="72">
                  <c:v>8.0561206451612914</c:v>
                </c:pt>
                <c:pt idx="73">
                  <c:v>7.8664103225806405</c:v>
                </c:pt>
                <c:pt idx="74">
                  <c:v>7.6638896774193483</c:v>
                </c:pt>
                <c:pt idx="75">
                  <c:v>7.3023729032258098</c:v>
                </c:pt>
                <c:pt idx="76">
                  <c:v>7.1592980645161388</c:v>
                </c:pt>
                <c:pt idx="77">
                  <c:v>7.1642496774193596</c:v>
                </c:pt>
                <c:pt idx="78">
                  <c:v>7.0951658064516341</c:v>
                </c:pt>
                <c:pt idx="79">
                  <c:v>6.9984193548387088</c:v>
                </c:pt>
                <c:pt idx="80">
                  <c:v>6.9131529032258268</c:v>
                </c:pt>
                <c:pt idx="81">
                  <c:v>6.7587954838709772</c:v>
                </c:pt>
                <c:pt idx="82">
                  <c:v>6.5047767741935596</c:v>
                </c:pt>
                <c:pt idx="83">
                  <c:v>6.2522199999999968</c:v>
                </c:pt>
                <c:pt idx="84">
                  <c:v>6.0139051612903272</c:v>
                </c:pt>
                <c:pt idx="85">
                  <c:v>5.9929212903225819</c:v>
                </c:pt>
                <c:pt idx="86">
                  <c:v>5.9653600000000102</c:v>
                </c:pt>
                <c:pt idx="87">
                  <c:v>5.9305387096774398</c:v>
                </c:pt>
                <c:pt idx="88">
                  <c:v>5.8611251612903361</c:v>
                </c:pt>
                <c:pt idx="89">
                  <c:v>5.8481625806451527</c:v>
                </c:pt>
                <c:pt idx="90">
                  <c:v>5.78887741935484</c:v>
                </c:pt>
                <c:pt idx="91">
                  <c:v>5.7366122580645191</c:v>
                </c:pt>
                <c:pt idx="92">
                  <c:v>5.7349090322580674</c:v>
                </c:pt>
                <c:pt idx="93">
                  <c:v>5.6468070967741877</c:v>
                </c:pt>
                <c:pt idx="94">
                  <c:v>5.6494548387096861</c:v>
                </c:pt>
                <c:pt idx="95">
                  <c:v>5.562493548387101</c:v>
                </c:pt>
              </c:numCache>
            </c:numRef>
          </c:val>
          <c:smooth val="0"/>
          <c:extLst>
            <c:ext xmlns:c16="http://schemas.microsoft.com/office/drawing/2014/chart" uri="{C3380CC4-5D6E-409C-BE32-E72D297353CC}">
              <c16:uniqueId val="{00000000-623D-4B57-AF92-EB239E83E6CA}"/>
            </c:ext>
          </c:extLst>
        </c:ser>
        <c:dLbls>
          <c:showLegendKey val="0"/>
          <c:showVal val="0"/>
          <c:showCatName val="0"/>
          <c:showSerName val="0"/>
          <c:showPercent val="0"/>
          <c:showBubbleSize val="0"/>
        </c:dLbls>
        <c:smooth val="0"/>
        <c:axId val="918895112"/>
        <c:axId val="1089133744"/>
      </c:lineChart>
      <c:catAx>
        <c:axId val="918895112"/>
        <c:scaling>
          <c:orientation val="minMax"/>
        </c:scaling>
        <c:delete val="1"/>
        <c:axPos val="b"/>
        <c:majorTickMark val="none"/>
        <c:minorTickMark val="none"/>
        <c:tickLblPos val="nextTo"/>
        <c:crossAx val="1089133744"/>
        <c:crosses val="autoZero"/>
        <c:auto val="1"/>
        <c:lblAlgn val="ctr"/>
        <c:lblOffset val="100"/>
        <c:noMultiLvlLbl val="0"/>
      </c:catAx>
      <c:valAx>
        <c:axId val="108913374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9188951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86BC25">
        <a:lumMod val="20000"/>
        <a:lumOff val="80000"/>
      </a:srgbClr>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t>LT-COM FY27</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Summary!$C$6</c:f>
              <c:strCache>
                <c:ptCount val="1"/>
                <c:pt idx="0">
                  <c:v>LT2CCOM</c:v>
                </c:pt>
              </c:strCache>
            </c:strRef>
          </c:tx>
          <c:spPr>
            <a:ln w="28575" cap="rnd">
              <a:solidFill>
                <a:schemeClr val="accent1"/>
              </a:solidFill>
              <a:round/>
            </a:ln>
            <a:effectLst/>
          </c:spPr>
          <c:marker>
            <c:symbol val="none"/>
          </c:marker>
          <c:val>
            <c:numRef>
              <c:f>Summary!$D$6:$CU$6</c:f>
              <c:numCache>
                <c:formatCode>0</c:formatCode>
                <c:ptCount val="96"/>
                <c:pt idx="0">
                  <c:v>3.7291600000000118</c:v>
                </c:pt>
                <c:pt idx="1">
                  <c:v>3.4924593548387235</c:v>
                </c:pt>
                <c:pt idx="2">
                  <c:v>3.1974993548387212</c:v>
                </c:pt>
                <c:pt idx="3">
                  <c:v>3.0773354838709723</c:v>
                </c:pt>
                <c:pt idx="4">
                  <c:v>2.9888019354838797</c:v>
                </c:pt>
                <c:pt idx="5">
                  <c:v>2.8571774193548438</c:v>
                </c:pt>
                <c:pt idx="6">
                  <c:v>2.7152251612903244</c:v>
                </c:pt>
                <c:pt idx="7">
                  <c:v>2.6250064516129088</c:v>
                </c:pt>
                <c:pt idx="8">
                  <c:v>2.5532470967741991</c:v>
                </c:pt>
                <c:pt idx="9">
                  <c:v>2.5014800000000048</c:v>
                </c:pt>
                <c:pt idx="10">
                  <c:v>2.4545896774193547</c:v>
                </c:pt>
                <c:pt idx="11">
                  <c:v>2.4171103225806472</c:v>
                </c:pt>
                <c:pt idx="12">
                  <c:v>2.3894619354838729</c:v>
                </c:pt>
                <c:pt idx="13">
                  <c:v>2.3652438709677424</c:v>
                </c:pt>
                <c:pt idx="14">
                  <c:v>2.3464664516129061</c:v>
                </c:pt>
                <c:pt idx="15">
                  <c:v>2.3449135483870984</c:v>
                </c:pt>
                <c:pt idx="16">
                  <c:v>2.3203664516129034</c:v>
                </c:pt>
                <c:pt idx="17">
                  <c:v>2.3172335483871014</c:v>
                </c:pt>
                <c:pt idx="18">
                  <c:v>2.2937470967741951</c:v>
                </c:pt>
                <c:pt idx="19">
                  <c:v>2.2963941935483878</c:v>
                </c:pt>
                <c:pt idx="20">
                  <c:v>2.287841290322584</c:v>
                </c:pt>
                <c:pt idx="21">
                  <c:v>2.2808193548387115</c:v>
                </c:pt>
                <c:pt idx="22">
                  <c:v>2.3026800000000014</c:v>
                </c:pt>
                <c:pt idx="23">
                  <c:v>2.3055870967741909</c:v>
                </c:pt>
                <c:pt idx="24">
                  <c:v>2.3235832258064515</c:v>
                </c:pt>
                <c:pt idx="25">
                  <c:v>2.4075296774193475</c:v>
                </c:pt>
                <c:pt idx="26">
                  <c:v>2.465107741935479</c:v>
                </c:pt>
                <c:pt idx="27">
                  <c:v>2.5317870967741931</c:v>
                </c:pt>
                <c:pt idx="28">
                  <c:v>2.7440445161290383</c:v>
                </c:pt>
                <c:pt idx="29">
                  <c:v>3.0712903225806527</c:v>
                </c:pt>
                <c:pt idx="30">
                  <c:v>3.3631070967741992</c:v>
                </c:pt>
                <c:pt idx="31">
                  <c:v>3.6118987096774213</c:v>
                </c:pt>
                <c:pt idx="32">
                  <c:v>3.8945464516129107</c:v>
                </c:pt>
                <c:pt idx="33">
                  <c:v>4.2307954838709634</c:v>
                </c:pt>
                <c:pt idx="34">
                  <c:v>4.9384819354838738</c:v>
                </c:pt>
                <c:pt idx="35">
                  <c:v>5.4888877419354918</c:v>
                </c:pt>
                <c:pt idx="36">
                  <c:v>5.813777419354845</c:v>
                </c:pt>
                <c:pt idx="37">
                  <c:v>6.1996477419354941</c:v>
                </c:pt>
                <c:pt idx="38">
                  <c:v>6.8900941935484026</c:v>
                </c:pt>
                <c:pt idx="39">
                  <c:v>7.2861219354838731</c:v>
                </c:pt>
                <c:pt idx="40">
                  <c:v>7.5327045161290282</c:v>
                </c:pt>
                <c:pt idx="41">
                  <c:v>7.7451006451612994</c:v>
                </c:pt>
                <c:pt idx="42">
                  <c:v>7.9794270967741969</c:v>
                </c:pt>
                <c:pt idx="43">
                  <c:v>8.6230561290322587</c:v>
                </c:pt>
                <c:pt idx="44">
                  <c:v>8.7895032258064543</c:v>
                </c:pt>
                <c:pt idx="45">
                  <c:v>8.6832341935484081</c:v>
                </c:pt>
                <c:pt idx="46">
                  <c:v>8.7117838709677216</c:v>
                </c:pt>
                <c:pt idx="47">
                  <c:v>8.727527096774196</c:v>
                </c:pt>
                <c:pt idx="48">
                  <c:v>8.7326645161290344</c:v>
                </c:pt>
                <c:pt idx="49">
                  <c:v>8.7500322580645093</c:v>
                </c:pt>
                <c:pt idx="50">
                  <c:v>8.7576845161290269</c:v>
                </c:pt>
                <c:pt idx="51">
                  <c:v>8.6060109677419216</c:v>
                </c:pt>
                <c:pt idx="52">
                  <c:v>8.5729799999999958</c:v>
                </c:pt>
                <c:pt idx="53">
                  <c:v>8.4880870967742013</c:v>
                </c:pt>
                <c:pt idx="54">
                  <c:v>8.3863316129032253</c:v>
                </c:pt>
                <c:pt idx="55">
                  <c:v>8.5002690322580445</c:v>
                </c:pt>
                <c:pt idx="56">
                  <c:v>8.5657677419354901</c:v>
                </c:pt>
                <c:pt idx="57">
                  <c:v>8.6869161290322587</c:v>
                </c:pt>
                <c:pt idx="58">
                  <c:v>8.7189806451612792</c:v>
                </c:pt>
                <c:pt idx="59">
                  <c:v>8.6988174193548478</c:v>
                </c:pt>
                <c:pt idx="60">
                  <c:v>8.6655122580645205</c:v>
                </c:pt>
                <c:pt idx="61">
                  <c:v>8.5732038709677347</c:v>
                </c:pt>
                <c:pt idx="62">
                  <c:v>8.4941877419354839</c:v>
                </c:pt>
                <c:pt idx="63">
                  <c:v>8.4223741935483716</c:v>
                </c:pt>
                <c:pt idx="64">
                  <c:v>8.3092303225806479</c:v>
                </c:pt>
                <c:pt idx="65">
                  <c:v>8.1236393548387245</c:v>
                </c:pt>
                <c:pt idx="66">
                  <c:v>8.1906825806451664</c:v>
                </c:pt>
                <c:pt idx="67">
                  <c:v>8.0627664516128981</c:v>
                </c:pt>
                <c:pt idx="68">
                  <c:v>7.9098496774193734</c:v>
                </c:pt>
                <c:pt idx="69">
                  <c:v>7.8261399999999943</c:v>
                </c:pt>
                <c:pt idx="70">
                  <c:v>7.6677058064516093</c:v>
                </c:pt>
                <c:pt idx="71">
                  <c:v>7.5501000000000067</c:v>
                </c:pt>
                <c:pt idx="72">
                  <c:v>7.4345909677419177</c:v>
                </c:pt>
                <c:pt idx="73">
                  <c:v>7.2965412903225868</c:v>
                </c:pt>
                <c:pt idx="74">
                  <c:v>7.18129419354839</c:v>
                </c:pt>
                <c:pt idx="75">
                  <c:v>7.0770800000000058</c:v>
                </c:pt>
                <c:pt idx="76">
                  <c:v>6.9098825806451636</c:v>
                </c:pt>
                <c:pt idx="77">
                  <c:v>6.7773490322580736</c:v>
                </c:pt>
                <c:pt idx="78">
                  <c:v>6.5720696774193588</c:v>
                </c:pt>
                <c:pt idx="79">
                  <c:v>6.3364309677419444</c:v>
                </c:pt>
                <c:pt idx="80">
                  <c:v>6.206289677419365</c:v>
                </c:pt>
                <c:pt idx="81">
                  <c:v>6.0887122580645139</c:v>
                </c:pt>
                <c:pt idx="82">
                  <c:v>5.9829458064516237</c:v>
                </c:pt>
                <c:pt idx="83">
                  <c:v>5.847260000000003</c:v>
                </c:pt>
                <c:pt idx="84">
                  <c:v>5.4054722580645382</c:v>
                </c:pt>
                <c:pt idx="85">
                  <c:v>5.1889148387096959</c:v>
                </c:pt>
                <c:pt idx="86">
                  <c:v>5.0707522580645277</c:v>
                </c:pt>
                <c:pt idx="87">
                  <c:v>4.8821083870967961</c:v>
                </c:pt>
                <c:pt idx="88">
                  <c:v>4.602918709677426</c:v>
                </c:pt>
                <c:pt idx="89">
                  <c:v>4.4582103225806469</c:v>
                </c:pt>
                <c:pt idx="90">
                  <c:v>4.392543870967752</c:v>
                </c:pt>
                <c:pt idx="91">
                  <c:v>4.2919554838709848</c:v>
                </c:pt>
                <c:pt idx="92">
                  <c:v>4.193549677419373</c:v>
                </c:pt>
                <c:pt idx="93">
                  <c:v>4.0843180645161405</c:v>
                </c:pt>
                <c:pt idx="94">
                  <c:v>4.0058780645161436</c:v>
                </c:pt>
                <c:pt idx="95">
                  <c:v>3.8523445161290479</c:v>
                </c:pt>
              </c:numCache>
            </c:numRef>
          </c:val>
          <c:smooth val="0"/>
          <c:extLst>
            <c:ext xmlns:c16="http://schemas.microsoft.com/office/drawing/2014/chart" uri="{C3380CC4-5D6E-409C-BE32-E72D297353CC}">
              <c16:uniqueId val="{00000000-2F95-403A-8CA9-DEE3ECB2F763}"/>
            </c:ext>
          </c:extLst>
        </c:ser>
        <c:dLbls>
          <c:showLegendKey val="0"/>
          <c:showVal val="0"/>
          <c:showCatName val="0"/>
          <c:showSerName val="0"/>
          <c:showPercent val="0"/>
          <c:showBubbleSize val="0"/>
        </c:dLbls>
        <c:smooth val="0"/>
        <c:axId val="918895112"/>
        <c:axId val="1089133744"/>
      </c:lineChart>
      <c:catAx>
        <c:axId val="918895112"/>
        <c:scaling>
          <c:orientation val="minMax"/>
        </c:scaling>
        <c:delete val="1"/>
        <c:axPos val="b"/>
        <c:majorTickMark val="none"/>
        <c:minorTickMark val="none"/>
        <c:tickLblPos val="nextTo"/>
        <c:crossAx val="1089133744"/>
        <c:crosses val="autoZero"/>
        <c:auto val="1"/>
        <c:lblAlgn val="ctr"/>
        <c:lblOffset val="100"/>
        <c:noMultiLvlLbl val="0"/>
      </c:catAx>
      <c:valAx>
        <c:axId val="108913374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9188951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86BC25">
        <a:lumMod val="20000"/>
        <a:lumOff val="80000"/>
      </a:srgbClr>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t>LT-RESI FY27</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Summary!$C$7</c:f>
              <c:strCache>
                <c:ptCount val="1"/>
                <c:pt idx="0">
                  <c:v>LT1_RESI</c:v>
                </c:pt>
              </c:strCache>
            </c:strRef>
          </c:tx>
          <c:spPr>
            <a:ln w="28575" cap="rnd">
              <a:solidFill>
                <a:schemeClr val="accent1"/>
              </a:solidFill>
              <a:round/>
            </a:ln>
            <a:effectLst/>
          </c:spPr>
          <c:marker>
            <c:symbol val="none"/>
          </c:marker>
          <c:val>
            <c:numRef>
              <c:f>Summary!$D$7:$CU$7</c:f>
              <c:numCache>
                <c:formatCode>0</c:formatCode>
                <c:ptCount val="96"/>
                <c:pt idx="0">
                  <c:v>0.205767096774194</c:v>
                </c:pt>
                <c:pt idx="1">
                  <c:v>0.20343548387096766</c:v>
                </c:pt>
                <c:pt idx="2">
                  <c:v>0.19611354838709702</c:v>
                </c:pt>
                <c:pt idx="3">
                  <c:v>0.1901774193548392</c:v>
                </c:pt>
                <c:pt idx="4">
                  <c:v>0.18118258064516185</c:v>
                </c:pt>
                <c:pt idx="5">
                  <c:v>0.17303225806451664</c:v>
                </c:pt>
                <c:pt idx="6">
                  <c:v>0.16855096774193576</c:v>
                </c:pt>
                <c:pt idx="7">
                  <c:v>0.16315806451612921</c:v>
                </c:pt>
                <c:pt idx="8">
                  <c:v>0.16488258064516151</c:v>
                </c:pt>
                <c:pt idx="9">
                  <c:v>0.16275032258064562</c:v>
                </c:pt>
                <c:pt idx="10">
                  <c:v>0.15935290322580709</c:v>
                </c:pt>
                <c:pt idx="11">
                  <c:v>0.1542154838709682</c:v>
                </c:pt>
                <c:pt idx="12">
                  <c:v>0.14761161290322633</c:v>
                </c:pt>
                <c:pt idx="13">
                  <c:v>0.14055354838709713</c:v>
                </c:pt>
                <c:pt idx="14">
                  <c:v>0.13780000000000045</c:v>
                </c:pt>
                <c:pt idx="15">
                  <c:v>0.13612193548387169</c:v>
                </c:pt>
                <c:pt idx="16">
                  <c:v>0.1363812903225812</c:v>
                </c:pt>
                <c:pt idx="17">
                  <c:v>0.13469354838709718</c:v>
                </c:pt>
                <c:pt idx="18">
                  <c:v>0.13130580645161324</c:v>
                </c:pt>
                <c:pt idx="19">
                  <c:v>0.12686580645161355</c:v>
                </c:pt>
                <c:pt idx="20">
                  <c:v>0.12083806451612933</c:v>
                </c:pt>
                <c:pt idx="21">
                  <c:v>0.12154967741935532</c:v>
                </c:pt>
                <c:pt idx="22">
                  <c:v>0.12190774193548429</c:v>
                </c:pt>
                <c:pt idx="23">
                  <c:v>0.12063741935483915</c:v>
                </c:pt>
                <c:pt idx="24">
                  <c:v>0.11708258064516135</c:v>
                </c:pt>
                <c:pt idx="25">
                  <c:v>0.10870903225806483</c:v>
                </c:pt>
                <c:pt idx="26">
                  <c:v>0.10366451612903235</c:v>
                </c:pt>
                <c:pt idx="27">
                  <c:v>0.10157032258064556</c:v>
                </c:pt>
                <c:pt idx="28">
                  <c:v>0.10867032258064549</c:v>
                </c:pt>
                <c:pt idx="29">
                  <c:v>0.10740967741935488</c:v>
                </c:pt>
                <c:pt idx="30">
                  <c:v>0.10549870967741957</c:v>
                </c:pt>
                <c:pt idx="31">
                  <c:v>0.10976193548387139</c:v>
                </c:pt>
                <c:pt idx="32">
                  <c:v>0.10633419354838729</c:v>
                </c:pt>
                <c:pt idx="33">
                  <c:v>0.10401806451612938</c:v>
                </c:pt>
                <c:pt idx="34">
                  <c:v>0.1039129032258066</c:v>
                </c:pt>
                <c:pt idx="35">
                  <c:v>9.6110967741935505E-2</c:v>
                </c:pt>
                <c:pt idx="36">
                  <c:v>9.5163225806451784E-2</c:v>
                </c:pt>
                <c:pt idx="37">
                  <c:v>9.3489032258064403E-2</c:v>
                </c:pt>
                <c:pt idx="38">
                  <c:v>8.9273548387096904E-2</c:v>
                </c:pt>
                <c:pt idx="39">
                  <c:v>8.72354838709678E-2</c:v>
                </c:pt>
                <c:pt idx="40">
                  <c:v>8.7922580645161369E-2</c:v>
                </c:pt>
                <c:pt idx="41">
                  <c:v>8.5683225806451685E-2</c:v>
                </c:pt>
                <c:pt idx="42">
                  <c:v>8.6999354838709742E-2</c:v>
                </c:pt>
                <c:pt idx="43">
                  <c:v>8.5569677419355089E-2</c:v>
                </c:pt>
                <c:pt idx="44">
                  <c:v>8.8475483870967792E-2</c:v>
                </c:pt>
                <c:pt idx="45">
                  <c:v>8.6576129032258115E-2</c:v>
                </c:pt>
                <c:pt idx="46">
                  <c:v>8.5909677419354874E-2</c:v>
                </c:pt>
                <c:pt idx="47">
                  <c:v>8.7153548387096755E-2</c:v>
                </c:pt>
                <c:pt idx="48">
                  <c:v>9.0182580645161325E-2</c:v>
                </c:pt>
                <c:pt idx="49">
                  <c:v>9.553677419354846E-2</c:v>
                </c:pt>
                <c:pt idx="50">
                  <c:v>9.8440645161290502E-2</c:v>
                </c:pt>
                <c:pt idx="51">
                  <c:v>9.9129032258064728E-2</c:v>
                </c:pt>
                <c:pt idx="52">
                  <c:v>9.9780000000000146E-2</c:v>
                </c:pt>
                <c:pt idx="53">
                  <c:v>0.10283096774193563</c:v>
                </c:pt>
                <c:pt idx="54">
                  <c:v>0.10347225806451621</c:v>
                </c:pt>
                <c:pt idx="55">
                  <c:v>0.10528387096774214</c:v>
                </c:pt>
                <c:pt idx="56">
                  <c:v>0.10943548387096787</c:v>
                </c:pt>
                <c:pt idx="57">
                  <c:v>0.11413032258064569</c:v>
                </c:pt>
                <c:pt idx="58">
                  <c:v>0.1111541935483872</c:v>
                </c:pt>
                <c:pt idx="59">
                  <c:v>0.11335483870967769</c:v>
                </c:pt>
                <c:pt idx="60">
                  <c:v>0.11403612903225815</c:v>
                </c:pt>
                <c:pt idx="61">
                  <c:v>0.11378774193548415</c:v>
                </c:pt>
                <c:pt idx="62">
                  <c:v>0.11263290322580653</c:v>
                </c:pt>
                <c:pt idx="63">
                  <c:v>0.11153419354838738</c:v>
                </c:pt>
                <c:pt idx="64">
                  <c:v>0.1112400000000003</c:v>
                </c:pt>
                <c:pt idx="65">
                  <c:v>0.11098903225806454</c:v>
                </c:pt>
                <c:pt idx="66">
                  <c:v>0.11017806451612919</c:v>
                </c:pt>
                <c:pt idx="67">
                  <c:v>0.10623225806451639</c:v>
                </c:pt>
                <c:pt idx="68">
                  <c:v>0.10396967741935489</c:v>
                </c:pt>
                <c:pt idx="69">
                  <c:v>0.10154064516129042</c:v>
                </c:pt>
                <c:pt idx="70">
                  <c:v>9.961161290322601E-2</c:v>
                </c:pt>
                <c:pt idx="71">
                  <c:v>9.4201935483871152E-2</c:v>
                </c:pt>
                <c:pt idx="72">
                  <c:v>9.0061290322580839E-2</c:v>
                </c:pt>
                <c:pt idx="73">
                  <c:v>8.8093548387096821E-2</c:v>
                </c:pt>
                <c:pt idx="74">
                  <c:v>8.6384516129032474E-2</c:v>
                </c:pt>
                <c:pt idx="75">
                  <c:v>8.4370322580645307E-2</c:v>
                </c:pt>
                <c:pt idx="76">
                  <c:v>9.027935483870958E-2</c:v>
                </c:pt>
                <c:pt idx="77">
                  <c:v>9.9912903225806621E-2</c:v>
                </c:pt>
                <c:pt idx="78">
                  <c:v>0.10662129032258069</c:v>
                </c:pt>
                <c:pt idx="79">
                  <c:v>0.11005290322580667</c:v>
                </c:pt>
                <c:pt idx="80">
                  <c:v>0.11051806451612919</c:v>
                </c:pt>
                <c:pt idx="81">
                  <c:v>0.11537870967741966</c:v>
                </c:pt>
                <c:pt idx="82">
                  <c:v>0.12306193548387136</c:v>
                </c:pt>
                <c:pt idx="83">
                  <c:v>0.12810580645161335</c:v>
                </c:pt>
                <c:pt idx="84">
                  <c:v>0.13331806451612915</c:v>
                </c:pt>
                <c:pt idx="85">
                  <c:v>0.14576709677419392</c:v>
                </c:pt>
                <c:pt idx="86">
                  <c:v>0.14986645161290352</c:v>
                </c:pt>
                <c:pt idx="87">
                  <c:v>0.15669612903225832</c:v>
                </c:pt>
                <c:pt idx="88">
                  <c:v>0.16308258064516176</c:v>
                </c:pt>
                <c:pt idx="89">
                  <c:v>0.17046516129032288</c:v>
                </c:pt>
                <c:pt idx="90">
                  <c:v>0.18071096774193574</c:v>
                </c:pt>
                <c:pt idx="91">
                  <c:v>0.18777096774193575</c:v>
                </c:pt>
                <c:pt idx="92">
                  <c:v>0.19919354838709671</c:v>
                </c:pt>
                <c:pt idx="93">
                  <c:v>0.20380258064516138</c:v>
                </c:pt>
                <c:pt idx="94">
                  <c:v>0.20683741935483857</c:v>
                </c:pt>
                <c:pt idx="95">
                  <c:v>0.21182258064516118</c:v>
                </c:pt>
              </c:numCache>
            </c:numRef>
          </c:val>
          <c:smooth val="0"/>
          <c:extLst>
            <c:ext xmlns:c16="http://schemas.microsoft.com/office/drawing/2014/chart" uri="{C3380CC4-5D6E-409C-BE32-E72D297353CC}">
              <c16:uniqueId val="{00000000-0FCE-4EC0-83D9-5BD7C252D99E}"/>
            </c:ext>
          </c:extLst>
        </c:ser>
        <c:dLbls>
          <c:showLegendKey val="0"/>
          <c:showVal val="0"/>
          <c:showCatName val="0"/>
          <c:showSerName val="0"/>
          <c:showPercent val="0"/>
          <c:showBubbleSize val="0"/>
        </c:dLbls>
        <c:smooth val="0"/>
        <c:axId val="918895112"/>
        <c:axId val="1089133744"/>
      </c:lineChart>
      <c:catAx>
        <c:axId val="918895112"/>
        <c:scaling>
          <c:orientation val="minMax"/>
        </c:scaling>
        <c:delete val="1"/>
        <c:axPos val="b"/>
        <c:majorTickMark val="none"/>
        <c:minorTickMark val="none"/>
        <c:tickLblPos val="nextTo"/>
        <c:crossAx val="1089133744"/>
        <c:crosses val="autoZero"/>
        <c:auto val="1"/>
        <c:lblAlgn val="ctr"/>
        <c:lblOffset val="100"/>
        <c:noMultiLvlLbl val="0"/>
      </c:catAx>
      <c:valAx>
        <c:axId val="108913374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9188951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86BC25">
        <a:lumMod val="20000"/>
        <a:lumOff val="80000"/>
      </a:srgbClr>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t>LT-EV FY27</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Summary!$C$8</c:f>
              <c:strCache>
                <c:ptCount val="1"/>
                <c:pt idx="0">
                  <c:v>LT11_EV</c:v>
                </c:pt>
              </c:strCache>
            </c:strRef>
          </c:tx>
          <c:spPr>
            <a:ln w="28575" cap="rnd">
              <a:solidFill>
                <a:schemeClr val="accent1"/>
              </a:solidFill>
              <a:round/>
            </a:ln>
            <a:effectLst/>
          </c:spPr>
          <c:marker>
            <c:symbol val="none"/>
          </c:marker>
          <c:val>
            <c:numRef>
              <c:f>Summary!$D$8:$CU$8</c:f>
              <c:numCache>
                <c:formatCode>0</c:formatCode>
                <c:ptCount val="96"/>
                <c:pt idx="0">
                  <c:v>0.23886193548387052</c:v>
                </c:pt>
                <c:pt idx="1">
                  <c:v>0.23427741935483809</c:v>
                </c:pt>
                <c:pt idx="2">
                  <c:v>0.22265677419354776</c:v>
                </c:pt>
                <c:pt idx="3">
                  <c:v>0.21193741935483812</c:v>
                </c:pt>
                <c:pt idx="4">
                  <c:v>0.20204516129032205</c:v>
                </c:pt>
                <c:pt idx="5">
                  <c:v>0.19331096774193501</c:v>
                </c:pt>
                <c:pt idx="6">
                  <c:v>0.1892825806451611</c:v>
                </c:pt>
                <c:pt idx="7">
                  <c:v>0.18262967741935471</c:v>
                </c:pt>
                <c:pt idx="8">
                  <c:v>0.17403870967741936</c:v>
                </c:pt>
                <c:pt idx="9">
                  <c:v>0.17008129032258057</c:v>
                </c:pt>
                <c:pt idx="10">
                  <c:v>0.16548903225806449</c:v>
                </c:pt>
                <c:pt idx="11">
                  <c:v>0.15473806451612909</c:v>
                </c:pt>
                <c:pt idx="12">
                  <c:v>0.14729032258064523</c:v>
                </c:pt>
                <c:pt idx="13">
                  <c:v>0.13840903225806456</c:v>
                </c:pt>
                <c:pt idx="14">
                  <c:v>0.13050451612903227</c:v>
                </c:pt>
                <c:pt idx="15">
                  <c:v>0.12289741935483892</c:v>
                </c:pt>
                <c:pt idx="16">
                  <c:v>0.11773419354838723</c:v>
                </c:pt>
                <c:pt idx="17">
                  <c:v>0.11487677419354848</c:v>
                </c:pt>
                <c:pt idx="18">
                  <c:v>0.10531806451612921</c:v>
                </c:pt>
                <c:pt idx="19">
                  <c:v>9.362064516129058E-2</c:v>
                </c:pt>
                <c:pt idx="20">
                  <c:v>8.9030967741935738E-2</c:v>
                </c:pt>
                <c:pt idx="21">
                  <c:v>8.1557419354839011E-2</c:v>
                </c:pt>
                <c:pt idx="22">
                  <c:v>7.8106451612903458E-2</c:v>
                </c:pt>
                <c:pt idx="23">
                  <c:v>7.6121290322580859E-2</c:v>
                </c:pt>
                <c:pt idx="24">
                  <c:v>7.29219354838712E-2</c:v>
                </c:pt>
                <c:pt idx="25">
                  <c:v>6.7329677419355083E-2</c:v>
                </c:pt>
                <c:pt idx="26">
                  <c:v>6.2622580645161505E-2</c:v>
                </c:pt>
                <c:pt idx="27">
                  <c:v>6.1381935483871178E-2</c:v>
                </c:pt>
                <c:pt idx="28">
                  <c:v>5.5880645161290488E-2</c:v>
                </c:pt>
                <c:pt idx="29">
                  <c:v>5.3958709677419524E-2</c:v>
                </c:pt>
                <c:pt idx="30">
                  <c:v>5.2273548387096892E-2</c:v>
                </c:pt>
                <c:pt idx="31">
                  <c:v>5.3430967741935585E-2</c:v>
                </c:pt>
                <c:pt idx="32">
                  <c:v>5.9045806451613038E-2</c:v>
                </c:pt>
                <c:pt idx="33">
                  <c:v>6.6128387096774391E-2</c:v>
                </c:pt>
                <c:pt idx="34">
                  <c:v>7.03174193548389E-2</c:v>
                </c:pt>
                <c:pt idx="35">
                  <c:v>6.9029032258064713E-2</c:v>
                </c:pt>
                <c:pt idx="36">
                  <c:v>7.3421290322580796E-2</c:v>
                </c:pt>
                <c:pt idx="37">
                  <c:v>7.7199354838709794E-2</c:v>
                </c:pt>
                <c:pt idx="38">
                  <c:v>7.6263870967742051E-2</c:v>
                </c:pt>
                <c:pt idx="39">
                  <c:v>7.9789032258064566E-2</c:v>
                </c:pt>
                <c:pt idx="40">
                  <c:v>8.8327096774193606E-2</c:v>
                </c:pt>
                <c:pt idx="41">
                  <c:v>9.0761935483871028E-2</c:v>
                </c:pt>
                <c:pt idx="42">
                  <c:v>9.9669032258064547E-2</c:v>
                </c:pt>
                <c:pt idx="43">
                  <c:v>0.1073612903225807</c:v>
                </c:pt>
                <c:pt idx="44">
                  <c:v>0.11735870967741942</c:v>
                </c:pt>
                <c:pt idx="45">
                  <c:v>0.1217251612903226</c:v>
                </c:pt>
                <c:pt idx="46">
                  <c:v>0.12834709677419365</c:v>
                </c:pt>
                <c:pt idx="47">
                  <c:v>0.1314412903225807</c:v>
                </c:pt>
                <c:pt idx="48">
                  <c:v>0.13213870967741945</c:v>
                </c:pt>
                <c:pt idx="49">
                  <c:v>0.12909677419354848</c:v>
                </c:pt>
                <c:pt idx="50">
                  <c:v>0.13553096774193554</c:v>
                </c:pt>
                <c:pt idx="51">
                  <c:v>0.13586516129032264</c:v>
                </c:pt>
                <c:pt idx="52">
                  <c:v>0.13629354838709687</c:v>
                </c:pt>
                <c:pt idx="53">
                  <c:v>0.12617032258064528</c:v>
                </c:pt>
                <c:pt idx="54">
                  <c:v>0.12151225806451617</c:v>
                </c:pt>
                <c:pt idx="55">
                  <c:v>0.12111225806451617</c:v>
                </c:pt>
                <c:pt idx="56">
                  <c:v>0.12009612903225812</c:v>
                </c:pt>
                <c:pt idx="57">
                  <c:v>0.11765032258064521</c:v>
                </c:pt>
                <c:pt idx="58">
                  <c:v>0.11963612903225816</c:v>
                </c:pt>
                <c:pt idx="59">
                  <c:v>0.11441612903225817</c:v>
                </c:pt>
                <c:pt idx="60">
                  <c:v>0.10781161290322594</c:v>
                </c:pt>
                <c:pt idx="61">
                  <c:v>0.10266193548387105</c:v>
                </c:pt>
                <c:pt idx="62">
                  <c:v>9.9118064516129117E-2</c:v>
                </c:pt>
                <c:pt idx="63">
                  <c:v>9.4157419354838817E-2</c:v>
                </c:pt>
                <c:pt idx="64">
                  <c:v>8.789290322580659E-2</c:v>
                </c:pt>
                <c:pt idx="65">
                  <c:v>8.5834838709677466E-2</c:v>
                </c:pt>
                <c:pt idx="66">
                  <c:v>8.9136774193548485E-2</c:v>
                </c:pt>
                <c:pt idx="67">
                  <c:v>9.3876129032258143E-2</c:v>
                </c:pt>
                <c:pt idx="68">
                  <c:v>9.3909032258064587E-2</c:v>
                </c:pt>
                <c:pt idx="69">
                  <c:v>9.7294193548387156E-2</c:v>
                </c:pt>
                <c:pt idx="70">
                  <c:v>0.10200903225806457</c:v>
                </c:pt>
                <c:pt idx="71">
                  <c:v>0.10316000000000006</c:v>
                </c:pt>
                <c:pt idx="72">
                  <c:v>0.10944322580645169</c:v>
                </c:pt>
                <c:pt idx="73">
                  <c:v>0.11286516129032269</c:v>
                </c:pt>
                <c:pt idx="74">
                  <c:v>0.11722580645161298</c:v>
                </c:pt>
                <c:pt idx="75">
                  <c:v>0.11365032258064518</c:v>
                </c:pt>
                <c:pt idx="76">
                  <c:v>0.12157870967741946</c:v>
                </c:pt>
                <c:pt idx="77">
                  <c:v>0.13283483870967755</c:v>
                </c:pt>
                <c:pt idx="78">
                  <c:v>0.14104903225806464</c:v>
                </c:pt>
                <c:pt idx="79">
                  <c:v>0.15253290322580662</c:v>
                </c:pt>
                <c:pt idx="80">
                  <c:v>0.15415419354838725</c:v>
                </c:pt>
                <c:pt idx="81">
                  <c:v>0.15865741935483882</c:v>
                </c:pt>
                <c:pt idx="82">
                  <c:v>0.16900709677419368</c:v>
                </c:pt>
                <c:pt idx="83">
                  <c:v>0.17655032258064521</c:v>
                </c:pt>
                <c:pt idx="84">
                  <c:v>0.1827212903225808</c:v>
                </c:pt>
                <c:pt idx="85">
                  <c:v>0.18835290322580639</c:v>
                </c:pt>
                <c:pt idx="86">
                  <c:v>0.19431354838709666</c:v>
                </c:pt>
                <c:pt idx="87">
                  <c:v>0.20022516129032228</c:v>
                </c:pt>
                <c:pt idx="88">
                  <c:v>0.21052580645161256</c:v>
                </c:pt>
                <c:pt idx="89">
                  <c:v>0.22546903225806408</c:v>
                </c:pt>
                <c:pt idx="90">
                  <c:v>0.23874709677419306</c:v>
                </c:pt>
                <c:pt idx="91">
                  <c:v>0.25043354838709625</c:v>
                </c:pt>
                <c:pt idx="92">
                  <c:v>0.2445335483870964</c:v>
                </c:pt>
                <c:pt idx="93">
                  <c:v>0.23996709677419312</c:v>
                </c:pt>
                <c:pt idx="94">
                  <c:v>0.2352129032258059</c:v>
                </c:pt>
                <c:pt idx="95">
                  <c:v>0.24409225806451576</c:v>
                </c:pt>
              </c:numCache>
            </c:numRef>
          </c:val>
          <c:smooth val="0"/>
          <c:extLst>
            <c:ext xmlns:c16="http://schemas.microsoft.com/office/drawing/2014/chart" uri="{C3380CC4-5D6E-409C-BE32-E72D297353CC}">
              <c16:uniqueId val="{00000000-AB98-470D-AC9E-48D8F8F805A2}"/>
            </c:ext>
          </c:extLst>
        </c:ser>
        <c:dLbls>
          <c:showLegendKey val="0"/>
          <c:showVal val="0"/>
          <c:showCatName val="0"/>
          <c:showSerName val="0"/>
          <c:showPercent val="0"/>
          <c:showBubbleSize val="0"/>
        </c:dLbls>
        <c:smooth val="0"/>
        <c:axId val="918895112"/>
        <c:axId val="1089133744"/>
      </c:lineChart>
      <c:catAx>
        <c:axId val="918895112"/>
        <c:scaling>
          <c:orientation val="minMax"/>
        </c:scaling>
        <c:delete val="1"/>
        <c:axPos val="b"/>
        <c:majorTickMark val="none"/>
        <c:minorTickMark val="none"/>
        <c:tickLblPos val="nextTo"/>
        <c:crossAx val="1089133744"/>
        <c:crosses val="autoZero"/>
        <c:auto val="1"/>
        <c:lblAlgn val="ctr"/>
        <c:lblOffset val="100"/>
        <c:noMultiLvlLbl val="0"/>
      </c:catAx>
      <c:valAx>
        <c:axId val="108913374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9188951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86BC25">
        <a:lumMod val="20000"/>
        <a:lumOff val="80000"/>
      </a:srgbClr>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Summer FY27</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none"/>
          </c:marker>
          <c:val>
            <c:numRef>
              <c:f>'TPCD FY27'!$Z$2:$Z$25</c:f>
              <c:numCache>
                <c:formatCode>0</c:formatCode>
                <c:ptCount val="24"/>
                <c:pt idx="0">
                  <c:v>790.00352607393802</c:v>
                </c:pt>
                <c:pt idx="1">
                  <c:v>768.80314947440479</c:v>
                </c:pt>
                <c:pt idx="2">
                  <c:v>743.80746579011384</c:v>
                </c:pt>
                <c:pt idx="3">
                  <c:v>721.81368599368034</c:v>
                </c:pt>
                <c:pt idx="4">
                  <c:v>711.51250329596326</c:v>
                </c:pt>
                <c:pt idx="5">
                  <c:v>718.29467616184775</c:v>
                </c:pt>
                <c:pt idx="6">
                  <c:v>729.7618472243546</c:v>
                </c:pt>
                <c:pt idx="7">
                  <c:v>762.43518762269241</c:v>
                </c:pt>
                <c:pt idx="8">
                  <c:v>827.4723008590845</c:v>
                </c:pt>
                <c:pt idx="9">
                  <c:v>904.56810400775055</c:v>
                </c:pt>
                <c:pt idx="10">
                  <c:v>950.67562503012687</c:v>
                </c:pt>
                <c:pt idx="11">
                  <c:v>968.7198762421574</c:v>
                </c:pt>
                <c:pt idx="12">
                  <c:v>959.86602080133139</c:v>
                </c:pt>
                <c:pt idx="13">
                  <c:v>941.2194729042144</c:v>
                </c:pt>
                <c:pt idx="14">
                  <c:v>951.84729605211442</c:v>
                </c:pt>
                <c:pt idx="15">
                  <c:v>950.71708967047573</c:v>
                </c:pt>
                <c:pt idx="16">
                  <c:v>944.60445560834785</c:v>
                </c:pt>
                <c:pt idx="17">
                  <c:v>928.86842483948624</c:v>
                </c:pt>
                <c:pt idx="18">
                  <c:v>913.23164644504811</c:v>
                </c:pt>
                <c:pt idx="19">
                  <c:v>921.59197641533081</c:v>
                </c:pt>
                <c:pt idx="20">
                  <c:v>908.17401591495764</c:v>
                </c:pt>
                <c:pt idx="21">
                  <c:v>875.26785712526544</c:v>
                </c:pt>
                <c:pt idx="22">
                  <c:v>829.47543677789292</c:v>
                </c:pt>
                <c:pt idx="23">
                  <c:v>797.2441731099467</c:v>
                </c:pt>
              </c:numCache>
            </c:numRef>
          </c:val>
          <c:smooth val="0"/>
          <c:extLst>
            <c:ext xmlns:c16="http://schemas.microsoft.com/office/drawing/2014/chart" uri="{C3380CC4-5D6E-409C-BE32-E72D297353CC}">
              <c16:uniqueId val="{00000000-2B2E-4AB6-BFEB-2C21720A12EA}"/>
            </c:ext>
          </c:extLst>
        </c:ser>
        <c:dLbls>
          <c:showLegendKey val="0"/>
          <c:showVal val="0"/>
          <c:showCatName val="0"/>
          <c:showSerName val="0"/>
          <c:showPercent val="0"/>
          <c:showBubbleSize val="0"/>
        </c:dLbls>
        <c:smooth val="0"/>
        <c:axId val="563573560"/>
        <c:axId val="563573200"/>
      </c:lineChart>
      <c:catAx>
        <c:axId val="56357356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3573200"/>
        <c:crosses val="autoZero"/>
        <c:auto val="1"/>
        <c:lblAlgn val="ctr"/>
        <c:lblOffset val="100"/>
        <c:noMultiLvlLbl val="0"/>
      </c:catAx>
      <c:valAx>
        <c:axId val="563573200"/>
        <c:scaling>
          <c:orientation val="minMax"/>
          <c:min val="600"/>
        </c:scaling>
        <c:delete val="1"/>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5635735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IN" b="1"/>
              <a:t>Summer FY30</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none"/>
          </c:marker>
          <c:val>
            <c:numRef>
              <c:f>'TPCD FY30'!$Z$2:$Z$25</c:f>
              <c:numCache>
                <c:formatCode>0</c:formatCode>
                <c:ptCount val="24"/>
                <c:pt idx="0">
                  <c:v>898.78270392975287</c:v>
                </c:pt>
                <c:pt idx="1">
                  <c:v>877.86119533269857</c:v>
                </c:pt>
                <c:pt idx="2">
                  <c:v>854.77627388761437</c:v>
                </c:pt>
                <c:pt idx="3">
                  <c:v>833.90829454563232</c:v>
                </c:pt>
                <c:pt idx="4">
                  <c:v>823.16298873285655</c:v>
                </c:pt>
                <c:pt idx="5">
                  <c:v>831.33950161113501</c:v>
                </c:pt>
                <c:pt idx="6">
                  <c:v>849.26195050880006</c:v>
                </c:pt>
                <c:pt idx="7">
                  <c:v>887.5023225121779</c:v>
                </c:pt>
                <c:pt idx="8">
                  <c:v>957.23887801256524</c:v>
                </c:pt>
                <c:pt idx="9">
                  <c:v>1039.2200354268789</c:v>
                </c:pt>
                <c:pt idx="10">
                  <c:v>1084.4289817746012</c:v>
                </c:pt>
                <c:pt idx="11">
                  <c:v>1102.1633796505439</c:v>
                </c:pt>
                <c:pt idx="12">
                  <c:v>1093.8775886592121</c:v>
                </c:pt>
                <c:pt idx="13">
                  <c:v>1075.2207123175588</c:v>
                </c:pt>
                <c:pt idx="14">
                  <c:v>1085.9931336889663</c:v>
                </c:pt>
                <c:pt idx="15">
                  <c:v>1081.6714379456255</c:v>
                </c:pt>
                <c:pt idx="16">
                  <c:v>1077.2216834538342</c:v>
                </c:pt>
                <c:pt idx="17">
                  <c:v>1057.1477059797464</c:v>
                </c:pt>
                <c:pt idx="18">
                  <c:v>1040.1992151292045</c:v>
                </c:pt>
                <c:pt idx="19">
                  <c:v>1045.1614868470599</c:v>
                </c:pt>
                <c:pt idx="20">
                  <c:v>1026.9201427482565</c:v>
                </c:pt>
                <c:pt idx="21">
                  <c:v>992.50603105627135</c:v>
                </c:pt>
                <c:pt idx="22">
                  <c:v>943.03668445399285</c:v>
                </c:pt>
                <c:pt idx="23">
                  <c:v>908.15101054022966</c:v>
                </c:pt>
              </c:numCache>
            </c:numRef>
          </c:val>
          <c:smooth val="0"/>
          <c:extLst>
            <c:ext xmlns:c16="http://schemas.microsoft.com/office/drawing/2014/chart" uri="{C3380CC4-5D6E-409C-BE32-E72D297353CC}">
              <c16:uniqueId val="{00000000-C18D-409A-931F-0090F4336E4B}"/>
            </c:ext>
          </c:extLst>
        </c:ser>
        <c:dLbls>
          <c:showLegendKey val="0"/>
          <c:showVal val="0"/>
          <c:showCatName val="0"/>
          <c:showSerName val="0"/>
          <c:showPercent val="0"/>
          <c:showBubbleSize val="0"/>
        </c:dLbls>
        <c:smooth val="0"/>
        <c:axId val="568446352"/>
        <c:axId val="568445632"/>
      </c:lineChart>
      <c:catAx>
        <c:axId val="56844635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8445632"/>
        <c:crosses val="autoZero"/>
        <c:auto val="1"/>
        <c:lblAlgn val="ctr"/>
        <c:lblOffset val="100"/>
        <c:noMultiLvlLbl val="0"/>
      </c:catAx>
      <c:valAx>
        <c:axId val="568445632"/>
        <c:scaling>
          <c:orientation val="minMax"/>
          <c:min val="600"/>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68446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IN" b="1" dirty="0"/>
              <a:t>LT Sales Mix</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Sheet1!$I$2</c:f>
              <c:strCache>
                <c:ptCount val="1"/>
                <c:pt idx="0">
                  <c:v>FY22</c:v>
                </c:pt>
              </c:strCache>
            </c:strRef>
          </c:tx>
          <c:spPr>
            <a:solidFill>
              <a:schemeClr val="accent1"/>
            </a:solidFill>
            <a:ln>
              <a:noFill/>
            </a:ln>
            <a:effectLst/>
            <a:sp3d/>
          </c:spPr>
          <c:invertIfNegative val="0"/>
          <c:dLbls>
            <c:dLbl>
              <c:idx val="3"/>
              <c:layout>
                <c:manualLayout>
                  <c:x val="-1.9880390664460748E-2"/>
                  <c:y val="-1.83670452977616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838-4D26-AA67-E0453A65D64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Sheet1!$H$10:$H$14</c:f>
              <c:strCache>
                <c:ptCount val="5"/>
                <c:pt idx="0">
                  <c:v>LT I – Residential</c:v>
                </c:pt>
                <c:pt idx="1">
                  <c:v>LT II – Commercial</c:v>
                </c:pt>
                <c:pt idx="2">
                  <c:v>LT III(B) - Industrial &gt; 20 kW</c:v>
                </c:pt>
                <c:pt idx="3">
                  <c:v>LT XI: Electric Vehicle Charging Stations</c:v>
                </c:pt>
                <c:pt idx="4">
                  <c:v>LT Others</c:v>
                </c:pt>
              </c:strCache>
            </c:strRef>
          </c:cat>
          <c:val>
            <c:numRef>
              <c:f>Sheet1!$I$10:$I$14</c:f>
              <c:numCache>
                <c:formatCode>0%</c:formatCode>
                <c:ptCount val="5"/>
                <c:pt idx="0">
                  <c:v>0.73106060606060608</c:v>
                </c:pt>
                <c:pt idx="1">
                  <c:v>0.17575757575757575</c:v>
                </c:pt>
                <c:pt idx="2">
                  <c:v>7.045454545454545E-2</c:v>
                </c:pt>
                <c:pt idx="3" formatCode="0.00%">
                  <c:v>1.6666666666666666E-4</c:v>
                </c:pt>
                <c:pt idx="4">
                  <c:v>2.2560606060606041E-2</c:v>
                </c:pt>
              </c:numCache>
            </c:numRef>
          </c:val>
          <c:extLst>
            <c:ext xmlns:c16="http://schemas.microsoft.com/office/drawing/2014/chart" uri="{C3380CC4-5D6E-409C-BE32-E72D297353CC}">
              <c16:uniqueId val="{00000000-1825-4804-A249-57E6BCEF0677}"/>
            </c:ext>
          </c:extLst>
        </c:ser>
        <c:ser>
          <c:idx val="1"/>
          <c:order val="1"/>
          <c:tx>
            <c:strRef>
              <c:f>Sheet1!$J$2</c:f>
              <c:strCache>
                <c:ptCount val="1"/>
                <c:pt idx="0">
                  <c:v>FY26</c:v>
                </c:pt>
              </c:strCache>
            </c:strRef>
          </c:tx>
          <c:spPr>
            <a:solidFill>
              <a:schemeClr val="accent2"/>
            </a:solidFill>
            <a:ln>
              <a:noFill/>
            </a:ln>
            <a:effectLst/>
            <a:sp3d/>
          </c:spPr>
          <c:invertIfNegative val="0"/>
          <c:dLbls>
            <c:dLbl>
              <c:idx val="0"/>
              <c:layout>
                <c:manualLayout>
                  <c:x val="1.7671458368409533E-2"/>
                  <c:y val="-1.46936362382092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423-4B9B-9560-532ED486DE3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Sheet1!$H$10:$H$14</c:f>
              <c:strCache>
                <c:ptCount val="5"/>
                <c:pt idx="0">
                  <c:v>LT I – Residential</c:v>
                </c:pt>
                <c:pt idx="1">
                  <c:v>LT II – Commercial</c:v>
                </c:pt>
                <c:pt idx="2">
                  <c:v>LT III(B) - Industrial &gt; 20 kW</c:v>
                </c:pt>
                <c:pt idx="3">
                  <c:v>LT XI: Electric Vehicle Charging Stations</c:v>
                </c:pt>
                <c:pt idx="4">
                  <c:v>LT Others</c:v>
                </c:pt>
              </c:strCache>
            </c:strRef>
          </c:cat>
          <c:val>
            <c:numRef>
              <c:f>Sheet1!$J$10:$J$14</c:f>
              <c:numCache>
                <c:formatCode>0%</c:formatCode>
                <c:ptCount val="5"/>
                <c:pt idx="0">
                  <c:v>0.67209971236816879</c:v>
                </c:pt>
                <c:pt idx="1">
                  <c:v>0.22850751038670503</c:v>
                </c:pt>
                <c:pt idx="2">
                  <c:v>7.1907957813998086E-2</c:v>
                </c:pt>
                <c:pt idx="3" formatCode="0.00%">
                  <c:v>3.3397251518056887E-3</c:v>
                </c:pt>
                <c:pt idx="4">
                  <c:v>2.4145094279322526E-2</c:v>
                </c:pt>
              </c:numCache>
            </c:numRef>
          </c:val>
          <c:extLst>
            <c:ext xmlns:c16="http://schemas.microsoft.com/office/drawing/2014/chart" uri="{C3380CC4-5D6E-409C-BE32-E72D297353CC}">
              <c16:uniqueId val="{00000001-1825-4804-A249-57E6BCEF0677}"/>
            </c:ext>
          </c:extLst>
        </c:ser>
        <c:dLbls>
          <c:showLegendKey val="0"/>
          <c:showVal val="1"/>
          <c:showCatName val="0"/>
          <c:showSerName val="0"/>
          <c:showPercent val="0"/>
          <c:showBubbleSize val="0"/>
        </c:dLbls>
        <c:gapWidth val="150"/>
        <c:shape val="box"/>
        <c:axId val="488969864"/>
        <c:axId val="488970224"/>
        <c:axId val="0"/>
      </c:bar3DChart>
      <c:catAx>
        <c:axId val="48896986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8970224"/>
        <c:crosses val="autoZero"/>
        <c:auto val="1"/>
        <c:lblAlgn val="ctr"/>
        <c:lblOffset val="100"/>
        <c:noMultiLvlLbl val="0"/>
      </c:catAx>
      <c:valAx>
        <c:axId val="48897022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488969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86BC25">
        <a:lumMod val="20000"/>
        <a:lumOff val="80000"/>
      </a:srgbClr>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Monsoon FY27</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none"/>
          </c:marker>
          <c:val>
            <c:numRef>
              <c:f>'TPCD FY27'!$DT$2:$DT$25</c:f>
              <c:numCache>
                <c:formatCode>0</c:formatCode>
                <c:ptCount val="24"/>
                <c:pt idx="0">
                  <c:v>670.03599444133488</c:v>
                </c:pt>
                <c:pt idx="1">
                  <c:v>669.25847524703431</c:v>
                </c:pt>
                <c:pt idx="2">
                  <c:v>649.17052627095677</c:v>
                </c:pt>
                <c:pt idx="3">
                  <c:v>634.38492554767504</c:v>
                </c:pt>
                <c:pt idx="4">
                  <c:v>625.21733589101893</c:v>
                </c:pt>
                <c:pt idx="5">
                  <c:v>632.28928797244419</c:v>
                </c:pt>
                <c:pt idx="6">
                  <c:v>642.58809157516373</c:v>
                </c:pt>
                <c:pt idx="7">
                  <c:v>668.74351056328044</c:v>
                </c:pt>
                <c:pt idx="8">
                  <c:v>726.69780064701354</c:v>
                </c:pt>
                <c:pt idx="9">
                  <c:v>791.17021253247231</c:v>
                </c:pt>
                <c:pt idx="10">
                  <c:v>830.94260015665679</c:v>
                </c:pt>
                <c:pt idx="11">
                  <c:v>842.23347341608644</c:v>
                </c:pt>
                <c:pt idx="12">
                  <c:v>837.07928140415777</c:v>
                </c:pt>
                <c:pt idx="13">
                  <c:v>819.55994365729953</c:v>
                </c:pt>
                <c:pt idx="14">
                  <c:v>829.66044880135541</c:v>
                </c:pt>
                <c:pt idx="15">
                  <c:v>831.53310029144382</c:v>
                </c:pt>
                <c:pt idx="16">
                  <c:v>824.11648841114766</c:v>
                </c:pt>
                <c:pt idx="17">
                  <c:v>809.06592512855968</c:v>
                </c:pt>
                <c:pt idx="18">
                  <c:v>794.06218731699778</c:v>
                </c:pt>
                <c:pt idx="19">
                  <c:v>789.66147283553551</c:v>
                </c:pt>
                <c:pt idx="20">
                  <c:v>777.53841741144004</c:v>
                </c:pt>
                <c:pt idx="21">
                  <c:v>752.24052066993931</c:v>
                </c:pt>
                <c:pt idx="22">
                  <c:v>718.6981443469773</c:v>
                </c:pt>
                <c:pt idx="23">
                  <c:v>694.94177723184794</c:v>
                </c:pt>
              </c:numCache>
            </c:numRef>
          </c:val>
          <c:smooth val="0"/>
          <c:extLst>
            <c:ext xmlns:c16="http://schemas.microsoft.com/office/drawing/2014/chart" uri="{C3380CC4-5D6E-409C-BE32-E72D297353CC}">
              <c16:uniqueId val="{00000000-6FB5-48EB-85E3-D0FE234106AC}"/>
            </c:ext>
          </c:extLst>
        </c:ser>
        <c:dLbls>
          <c:showLegendKey val="0"/>
          <c:showVal val="0"/>
          <c:showCatName val="0"/>
          <c:showSerName val="0"/>
          <c:showPercent val="0"/>
          <c:showBubbleSize val="0"/>
        </c:dLbls>
        <c:smooth val="0"/>
        <c:axId val="559147312"/>
        <c:axId val="554750448"/>
      </c:lineChart>
      <c:catAx>
        <c:axId val="55914731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4750448"/>
        <c:crosses val="autoZero"/>
        <c:auto val="1"/>
        <c:lblAlgn val="ctr"/>
        <c:lblOffset val="100"/>
        <c:noMultiLvlLbl val="0"/>
      </c:catAx>
      <c:valAx>
        <c:axId val="554750448"/>
        <c:scaling>
          <c:orientation val="minMax"/>
          <c:min val="500"/>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591473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IN" b="1"/>
              <a:t>Monsson FY30</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none"/>
          </c:marker>
          <c:val>
            <c:numRef>
              <c:f>'TPCD FY30'!$DU$2:$DU$25</c:f>
              <c:numCache>
                <c:formatCode>0</c:formatCode>
                <c:ptCount val="24"/>
                <c:pt idx="0">
                  <c:v>763.41546149359681</c:v>
                </c:pt>
                <c:pt idx="1">
                  <c:v>747.96122261328094</c:v>
                </c:pt>
                <c:pt idx="2">
                  <c:v>730.24881588054154</c:v>
                </c:pt>
                <c:pt idx="3">
                  <c:v>714.12051736754688</c:v>
                </c:pt>
                <c:pt idx="4">
                  <c:v>707.14255795257645</c:v>
                </c:pt>
                <c:pt idx="5">
                  <c:v>713.58447491729021</c:v>
                </c:pt>
                <c:pt idx="6">
                  <c:v>729.39866790236874</c:v>
                </c:pt>
                <c:pt idx="7">
                  <c:v>762.3708602844124</c:v>
                </c:pt>
                <c:pt idx="8">
                  <c:v>821.76080415868466</c:v>
                </c:pt>
                <c:pt idx="9">
                  <c:v>883.92997291255892</c:v>
                </c:pt>
                <c:pt idx="10">
                  <c:v>918.54846671315329</c:v>
                </c:pt>
                <c:pt idx="11">
                  <c:v>932.71064755366126</c:v>
                </c:pt>
                <c:pt idx="12">
                  <c:v>929.01276622134424</c:v>
                </c:pt>
                <c:pt idx="13">
                  <c:v>915.6248062889872</c:v>
                </c:pt>
                <c:pt idx="14">
                  <c:v>920.87094250100427</c:v>
                </c:pt>
                <c:pt idx="15">
                  <c:v>918.36433350772143</c:v>
                </c:pt>
                <c:pt idx="16">
                  <c:v>913.023738979212</c:v>
                </c:pt>
                <c:pt idx="17">
                  <c:v>898.53091170158177</c:v>
                </c:pt>
                <c:pt idx="18">
                  <c:v>884.91118545787776</c:v>
                </c:pt>
                <c:pt idx="19">
                  <c:v>882.62780210634719</c:v>
                </c:pt>
                <c:pt idx="20">
                  <c:v>864.68983240834154</c:v>
                </c:pt>
                <c:pt idx="21">
                  <c:v>837.29526142598161</c:v>
                </c:pt>
                <c:pt idx="22">
                  <c:v>802.14164775536392</c:v>
                </c:pt>
                <c:pt idx="23">
                  <c:v>774.14028993583474</c:v>
                </c:pt>
              </c:numCache>
            </c:numRef>
          </c:val>
          <c:smooth val="0"/>
          <c:extLst>
            <c:ext xmlns:c16="http://schemas.microsoft.com/office/drawing/2014/chart" uri="{C3380CC4-5D6E-409C-BE32-E72D297353CC}">
              <c16:uniqueId val="{00000000-EE84-4AF7-A4FD-1E6912D935CE}"/>
            </c:ext>
          </c:extLst>
        </c:ser>
        <c:dLbls>
          <c:showLegendKey val="0"/>
          <c:showVal val="0"/>
          <c:showCatName val="0"/>
          <c:showSerName val="0"/>
          <c:showPercent val="0"/>
          <c:showBubbleSize val="0"/>
        </c:dLbls>
        <c:smooth val="0"/>
        <c:axId val="561840072"/>
        <c:axId val="561840432"/>
      </c:lineChart>
      <c:catAx>
        <c:axId val="56184007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1840432"/>
        <c:crosses val="autoZero"/>
        <c:auto val="1"/>
        <c:lblAlgn val="ctr"/>
        <c:lblOffset val="100"/>
        <c:noMultiLvlLbl val="0"/>
      </c:catAx>
      <c:valAx>
        <c:axId val="561840432"/>
        <c:scaling>
          <c:orientation val="minMax"/>
          <c:min val="500"/>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618400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Winter FY27</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none"/>
          </c:marker>
          <c:val>
            <c:numRef>
              <c:f>'TPCD FY27'!$JZ$2:$JZ$25</c:f>
              <c:numCache>
                <c:formatCode>0</c:formatCode>
                <c:ptCount val="24"/>
                <c:pt idx="0">
                  <c:v>618.60093964764553</c:v>
                </c:pt>
                <c:pt idx="1">
                  <c:v>598.6816268542799</c:v>
                </c:pt>
                <c:pt idx="2">
                  <c:v>582.01236108277237</c:v>
                </c:pt>
                <c:pt idx="3">
                  <c:v>563.40523251154866</c:v>
                </c:pt>
                <c:pt idx="4">
                  <c:v>556.96827793823275</c:v>
                </c:pt>
                <c:pt idx="5">
                  <c:v>559.04404127440262</c:v>
                </c:pt>
                <c:pt idx="6">
                  <c:v>566.20974209808981</c:v>
                </c:pt>
                <c:pt idx="7">
                  <c:v>584.93326376052892</c:v>
                </c:pt>
                <c:pt idx="8">
                  <c:v>628.46746927495838</c:v>
                </c:pt>
                <c:pt idx="9">
                  <c:v>678.08898157784108</c:v>
                </c:pt>
                <c:pt idx="10">
                  <c:v>709.96613926944121</c:v>
                </c:pt>
                <c:pt idx="11">
                  <c:v>727.32759345896011</c:v>
                </c:pt>
                <c:pt idx="12">
                  <c:v>723.70815346740221</c:v>
                </c:pt>
                <c:pt idx="13">
                  <c:v>712.0587816904424</c:v>
                </c:pt>
                <c:pt idx="14">
                  <c:v>716.17643991458385</c:v>
                </c:pt>
                <c:pt idx="15">
                  <c:v>718.50944910445378</c:v>
                </c:pt>
                <c:pt idx="16">
                  <c:v>713.60211747664766</c:v>
                </c:pt>
                <c:pt idx="17">
                  <c:v>700.76287958240016</c:v>
                </c:pt>
                <c:pt idx="18">
                  <c:v>691.63801281220503</c:v>
                </c:pt>
                <c:pt idx="19">
                  <c:v>701.10532873829732</c:v>
                </c:pt>
                <c:pt idx="20">
                  <c:v>694.34958667421938</c:v>
                </c:pt>
                <c:pt idx="21">
                  <c:v>676.37554411776102</c:v>
                </c:pt>
                <c:pt idx="22">
                  <c:v>648.5239204802142</c:v>
                </c:pt>
                <c:pt idx="23">
                  <c:v>623.55878761306724</c:v>
                </c:pt>
              </c:numCache>
            </c:numRef>
          </c:val>
          <c:smooth val="0"/>
          <c:extLst>
            <c:ext xmlns:c16="http://schemas.microsoft.com/office/drawing/2014/chart" uri="{C3380CC4-5D6E-409C-BE32-E72D297353CC}">
              <c16:uniqueId val="{00000000-3953-4B33-8AAD-51BC74BB6D5B}"/>
            </c:ext>
          </c:extLst>
        </c:ser>
        <c:dLbls>
          <c:showLegendKey val="0"/>
          <c:showVal val="0"/>
          <c:showCatName val="0"/>
          <c:showSerName val="0"/>
          <c:showPercent val="0"/>
          <c:showBubbleSize val="0"/>
        </c:dLbls>
        <c:smooth val="0"/>
        <c:axId val="564544912"/>
        <c:axId val="564545272"/>
      </c:lineChart>
      <c:catAx>
        <c:axId val="56454491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4545272"/>
        <c:crosses val="autoZero"/>
        <c:auto val="1"/>
        <c:lblAlgn val="ctr"/>
        <c:lblOffset val="100"/>
        <c:noMultiLvlLbl val="0"/>
      </c:catAx>
      <c:valAx>
        <c:axId val="564545272"/>
        <c:scaling>
          <c:orientation val="minMax"/>
          <c:min val="400"/>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645449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IN" b="1"/>
              <a:t>Winter FY30</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none"/>
          </c:marker>
          <c:val>
            <c:numRef>
              <c:f>'TPCD FY30'!$JZ$2:$JZ$25</c:f>
              <c:numCache>
                <c:formatCode>0</c:formatCode>
                <c:ptCount val="24"/>
                <c:pt idx="0">
                  <c:v>710.16260046152695</c:v>
                </c:pt>
                <c:pt idx="1">
                  <c:v>690.22263077908883</c:v>
                </c:pt>
                <c:pt idx="2">
                  <c:v>671.2397934314605</c:v>
                </c:pt>
                <c:pt idx="3">
                  <c:v>654.74999599016883</c:v>
                </c:pt>
                <c:pt idx="4">
                  <c:v>647.30085385229995</c:v>
                </c:pt>
                <c:pt idx="5">
                  <c:v>653.90047589534856</c:v>
                </c:pt>
                <c:pt idx="6">
                  <c:v>674.13165905739561</c:v>
                </c:pt>
                <c:pt idx="7">
                  <c:v>716.55896093053502</c:v>
                </c:pt>
                <c:pt idx="8">
                  <c:v>786.78186712664206</c:v>
                </c:pt>
                <c:pt idx="9">
                  <c:v>857.16355294739276</c:v>
                </c:pt>
                <c:pt idx="10">
                  <c:v>892.4181120023477</c:v>
                </c:pt>
                <c:pt idx="11">
                  <c:v>906.35052260583052</c:v>
                </c:pt>
                <c:pt idx="12">
                  <c:v>907.04837243042641</c:v>
                </c:pt>
                <c:pt idx="13">
                  <c:v>891.13335305999396</c:v>
                </c:pt>
                <c:pt idx="14">
                  <c:v>899.85749754730443</c:v>
                </c:pt>
                <c:pt idx="15">
                  <c:v>894.34088888962219</c:v>
                </c:pt>
                <c:pt idx="16">
                  <c:v>896.3949288792503</c:v>
                </c:pt>
                <c:pt idx="17">
                  <c:v>876.36709358777091</c:v>
                </c:pt>
                <c:pt idx="18">
                  <c:v>852.98897335754691</c:v>
                </c:pt>
                <c:pt idx="19">
                  <c:v>840.41538864327549</c:v>
                </c:pt>
                <c:pt idx="20">
                  <c:v>816.80362509603322</c:v>
                </c:pt>
                <c:pt idx="21">
                  <c:v>790.45321402067361</c:v>
                </c:pt>
                <c:pt idx="22">
                  <c:v>752.90318096358544</c:v>
                </c:pt>
                <c:pt idx="23">
                  <c:v>726.79159075291432</c:v>
                </c:pt>
              </c:numCache>
            </c:numRef>
          </c:val>
          <c:smooth val="0"/>
          <c:extLst>
            <c:ext xmlns:c16="http://schemas.microsoft.com/office/drawing/2014/chart" uri="{C3380CC4-5D6E-409C-BE32-E72D297353CC}">
              <c16:uniqueId val="{00000000-9C58-42EC-8162-F2E3D04AA037}"/>
            </c:ext>
          </c:extLst>
        </c:ser>
        <c:dLbls>
          <c:showLegendKey val="0"/>
          <c:showVal val="0"/>
          <c:showCatName val="0"/>
          <c:showSerName val="0"/>
          <c:showPercent val="0"/>
          <c:showBubbleSize val="0"/>
        </c:dLbls>
        <c:smooth val="0"/>
        <c:axId val="559739760"/>
        <c:axId val="559740120"/>
      </c:lineChart>
      <c:catAx>
        <c:axId val="55973976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9740120"/>
        <c:crosses val="autoZero"/>
        <c:auto val="1"/>
        <c:lblAlgn val="ctr"/>
        <c:lblOffset val="100"/>
        <c:noMultiLvlLbl val="0"/>
      </c:catAx>
      <c:valAx>
        <c:axId val="559740120"/>
        <c:scaling>
          <c:orientation val="minMax"/>
          <c:min val="400"/>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597397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IN" b="1" dirty="0"/>
              <a:t>Load Curves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02-06-2026</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val>
            <c:numRef>
              <c:f>Sheet1!$B$2:$B$97</c:f>
              <c:numCache>
                <c:formatCode>0</c:formatCode>
                <c:ptCount val="96"/>
                <c:pt idx="0">
                  <c:v>498.35267211623494</c:v>
                </c:pt>
                <c:pt idx="1">
                  <c:v>489.99541611640655</c:v>
                </c:pt>
                <c:pt idx="2">
                  <c:v>484.95129252087889</c:v>
                </c:pt>
                <c:pt idx="3">
                  <c:v>478.93774843446931</c:v>
                </c:pt>
                <c:pt idx="4">
                  <c:v>471.33766686949588</c:v>
                </c:pt>
                <c:pt idx="5">
                  <c:v>463.35871867706948</c:v>
                </c:pt>
                <c:pt idx="6">
                  <c:v>456.90458676145403</c:v>
                </c:pt>
                <c:pt idx="7">
                  <c:v>451.58726675841029</c:v>
                </c:pt>
                <c:pt idx="8">
                  <c:v>445.21796253192599</c:v>
                </c:pt>
                <c:pt idx="9">
                  <c:v>440.3111205720968</c:v>
                </c:pt>
                <c:pt idx="10">
                  <c:v>436.59799514317785</c:v>
                </c:pt>
                <c:pt idx="11">
                  <c:v>431.22823434257202</c:v>
                </c:pt>
                <c:pt idx="12">
                  <c:v>430.11013359145994</c:v>
                </c:pt>
                <c:pt idx="13">
                  <c:v>424.90331057970229</c:v>
                </c:pt>
                <c:pt idx="14">
                  <c:v>420.75988167855849</c:v>
                </c:pt>
                <c:pt idx="15">
                  <c:v>417.00104504214863</c:v>
                </c:pt>
                <c:pt idx="16">
                  <c:v>415.04681928917682</c:v>
                </c:pt>
                <c:pt idx="17">
                  <c:v>416.73675554910233</c:v>
                </c:pt>
                <c:pt idx="18">
                  <c:v>417.79931091600741</c:v>
                </c:pt>
                <c:pt idx="19">
                  <c:v>418.60357186325649</c:v>
                </c:pt>
                <c:pt idx="20">
                  <c:v>419.36354507263798</c:v>
                </c:pt>
                <c:pt idx="21">
                  <c:v>421.92095741116975</c:v>
                </c:pt>
                <c:pt idx="22">
                  <c:v>424.36790938315227</c:v>
                </c:pt>
                <c:pt idx="23">
                  <c:v>433.58325601524876</c:v>
                </c:pt>
                <c:pt idx="24">
                  <c:v>439.88157420662071</c:v>
                </c:pt>
                <c:pt idx="25">
                  <c:v>451.19532538217157</c:v>
                </c:pt>
                <c:pt idx="26">
                  <c:v>461.56566505196287</c:v>
                </c:pt>
                <c:pt idx="27">
                  <c:v>478.5949256395412</c:v>
                </c:pt>
                <c:pt idx="28">
                  <c:v>497.93035664841733</c:v>
                </c:pt>
                <c:pt idx="29">
                  <c:v>517.23900715225022</c:v>
                </c:pt>
                <c:pt idx="30">
                  <c:v>541.90633311274041</c:v>
                </c:pt>
                <c:pt idx="31">
                  <c:v>563.11782392354132</c:v>
                </c:pt>
                <c:pt idx="32">
                  <c:v>585.12305788238859</c:v>
                </c:pt>
                <c:pt idx="33">
                  <c:v>608.34940208590467</c:v>
                </c:pt>
                <c:pt idx="34">
                  <c:v>627.87174733593395</c:v>
                </c:pt>
                <c:pt idx="35">
                  <c:v>645.80413843150041</c:v>
                </c:pt>
                <c:pt idx="36">
                  <c:v>657.55725960507982</c:v>
                </c:pt>
                <c:pt idx="37">
                  <c:v>667.98970192552463</c:v>
                </c:pt>
                <c:pt idx="38">
                  <c:v>682.02751577984736</c:v>
                </c:pt>
                <c:pt idx="39">
                  <c:v>694.83911006013795</c:v>
                </c:pt>
                <c:pt idx="40">
                  <c:v>707.67902181479326</c:v>
                </c:pt>
                <c:pt idx="41">
                  <c:v>713.78517592144772</c:v>
                </c:pt>
                <c:pt idx="42">
                  <c:v>719.56717138509612</c:v>
                </c:pt>
                <c:pt idx="43">
                  <c:v>724.55318665702703</c:v>
                </c:pt>
                <c:pt idx="44">
                  <c:v>728.04470945583182</c:v>
                </c:pt>
                <c:pt idx="45">
                  <c:v>733.78192370001318</c:v>
                </c:pt>
                <c:pt idx="46">
                  <c:v>723.37265952260645</c:v>
                </c:pt>
                <c:pt idx="47">
                  <c:v>705.70474427082536</c:v>
                </c:pt>
                <c:pt idx="48">
                  <c:v>718.2517925345503</c:v>
                </c:pt>
                <c:pt idx="49">
                  <c:v>721.07381450949492</c:v>
                </c:pt>
                <c:pt idx="50">
                  <c:v>719.80520293265465</c:v>
                </c:pt>
                <c:pt idx="51">
                  <c:v>718.68186964854135</c:v>
                </c:pt>
                <c:pt idx="52">
                  <c:v>718.41357426152547</c:v>
                </c:pt>
                <c:pt idx="53">
                  <c:v>717.62437212121188</c:v>
                </c:pt>
                <c:pt idx="54">
                  <c:v>722.68720921741658</c:v>
                </c:pt>
                <c:pt idx="55">
                  <c:v>730.26856981469655</c:v>
                </c:pt>
                <c:pt idx="56">
                  <c:v>736.54205838944347</c:v>
                </c:pt>
                <c:pt idx="57">
                  <c:v>742.16689588206441</c:v>
                </c:pt>
                <c:pt idx="58">
                  <c:v>743.05471221651032</c:v>
                </c:pt>
                <c:pt idx="59">
                  <c:v>742.8646333756451</c:v>
                </c:pt>
                <c:pt idx="60">
                  <c:v>742.61802293397147</c:v>
                </c:pt>
                <c:pt idx="61">
                  <c:v>743.69821777428706</c:v>
                </c:pt>
                <c:pt idx="62">
                  <c:v>717.72450807416169</c:v>
                </c:pt>
                <c:pt idx="63">
                  <c:v>711.61802293961068</c:v>
                </c:pt>
                <c:pt idx="64">
                  <c:v>726.88453329214917</c:v>
                </c:pt>
                <c:pt idx="65">
                  <c:v>718.82964107417615</c:v>
                </c:pt>
                <c:pt idx="66">
                  <c:v>714.75307158734131</c:v>
                </c:pt>
                <c:pt idx="67">
                  <c:v>704.83188306279044</c:v>
                </c:pt>
                <c:pt idx="68">
                  <c:v>699.20747286322751</c:v>
                </c:pt>
                <c:pt idx="69">
                  <c:v>689.19708333030985</c:v>
                </c:pt>
                <c:pt idx="70">
                  <c:v>678.00752964439869</c:v>
                </c:pt>
                <c:pt idx="71">
                  <c:v>663.66197833656361</c:v>
                </c:pt>
                <c:pt idx="72">
                  <c:v>652.7444892314719</c:v>
                </c:pt>
                <c:pt idx="73">
                  <c:v>644.38231796312004</c:v>
                </c:pt>
                <c:pt idx="74">
                  <c:v>638.55087331740845</c:v>
                </c:pt>
                <c:pt idx="75">
                  <c:v>632.42021429276235</c:v>
                </c:pt>
                <c:pt idx="76">
                  <c:v>627.62902923471643</c:v>
                </c:pt>
                <c:pt idx="77">
                  <c:v>615.07575731555892</c:v>
                </c:pt>
                <c:pt idx="78">
                  <c:v>605.62004845882234</c:v>
                </c:pt>
                <c:pt idx="79">
                  <c:v>601.31291108356879</c:v>
                </c:pt>
                <c:pt idx="80">
                  <c:v>593.8122117172536</c:v>
                </c:pt>
                <c:pt idx="81">
                  <c:v>587.39129873742399</c:v>
                </c:pt>
                <c:pt idx="82">
                  <c:v>584.95550063217729</c:v>
                </c:pt>
                <c:pt idx="83">
                  <c:v>575.22066836233762</c:v>
                </c:pt>
                <c:pt idx="84">
                  <c:v>570.8618714869674</c:v>
                </c:pt>
                <c:pt idx="85">
                  <c:v>570.27362961889446</c:v>
                </c:pt>
                <c:pt idx="86">
                  <c:v>567.42011199972308</c:v>
                </c:pt>
                <c:pt idx="87">
                  <c:v>560.48405703032017</c:v>
                </c:pt>
                <c:pt idx="88">
                  <c:v>554.69187759105967</c:v>
                </c:pt>
                <c:pt idx="89">
                  <c:v>554.19147101553654</c:v>
                </c:pt>
                <c:pt idx="90">
                  <c:v>547.86562802263268</c:v>
                </c:pt>
                <c:pt idx="91">
                  <c:v>543.88952688837287</c:v>
                </c:pt>
                <c:pt idx="92">
                  <c:v>538.13181381287279</c:v>
                </c:pt>
                <c:pt idx="93">
                  <c:v>531.35788496758812</c:v>
                </c:pt>
                <c:pt idx="94">
                  <c:v>524.68962933361672</c:v>
                </c:pt>
                <c:pt idx="95">
                  <c:v>524.68962933361672</c:v>
                </c:pt>
              </c:numCache>
            </c:numRef>
          </c:val>
          <c:smooth val="0"/>
          <c:extLst>
            <c:ext xmlns:c16="http://schemas.microsoft.com/office/drawing/2014/chart" uri="{C3380CC4-5D6E-409C-BE32-E72D297353CC}">
              <c16:uniqueId val="{00000000-86D5-45B4-A11E-21EE4BE3AD94}"/>
            </c:ext>
          </c:extLst>
        </c:ser>
        <c:ser>
          <c:idx val="1"/>
          <c:order val="1"/>
          <c:tx>
            <c:strRef>
              <c:f>Sheet1!$C$1</c:f>
              <c:strCache>
                <c:ptCount val="1"/>
                <c:pt idx="0">
                  <c:v>03-06-2026</c:v>
                </c:pt>
              </c:strCache>
            </c:strRef>
          </c:tx>
          <c:spPr>
            <a:ln w="28575" cap="rnd">
              <a:solidFill>
                <a:schemeClr val="accent2"/>
              </a:solidFill>
              <a:prstDash val="sysDash"/>
              <a:round/>
            </a:ln>
            <a:effectLst/>
          </c:spPr>
          <c:marker>
            <c:symbol val="circle"/>
            <c:size val="5"/>
            <c:spPr>
              <a:solidFill>
                <a:schemeClr val="accent2"/>
              </a:solidFill>
              <a:ln w="9525">
                <a:solidFill>
                  <a:schemeClr val="accent2"/>
                </a:solidFill>
                <a:prstDash val="sysDash"/>
              </a:ln>
              <a:effectLst/>
            </c:spPr>
          </c:marker>
          <c:val>
            <c:numRef>
              <c:f>Sheet1!$C$2:$C$97</c:f>
              <c:numCache>
                <c:formatCode>0</c:formatCode>
                <c:ptCount val="96"/>
                <c:pt idx="0">
                  <c:v>508.89345064187881</c:v>
                </c:pt>
                <c:pt idx="1">
                  <c:v>499.55965429748113</c:v>
                </c:pt>
                <c:pt idx="2">
                  <c:v>495.63995933648641</c:v>
                </c:pt>
                <c:pt idx="3">
                  <c:v>488.70608969745854</c:v>
                </c:pt>
                <c:pt idx="4">
                  <c:v>484.59319984726676</c:v>
                </c:pt>
                <c:pt idx="5">
                  <c:v>476.94047360922741</c:v>
                </c:pt>
                <c:pt idx="6">
                  <c:v>469.10226952668916</c:v>
                </c:pt>
                <c:pt idx="7">
                  <c:v>461.36890880171438</c:v>
                </c:pt>
                <c:pt idx="8">
                  <c:v>455.7452502727823</c:v>
                </c:pt>
                <c:pt idx="9">
                  <c:v>451.43482109441919</c:v>
                </c:pt>
                <c:pt idx="10">
                  <c:v>445.46521325086985</c:v>
                </c:pt>
                <c:pt idx="11">
                  <c:v>440.80875995023183</c:v>
                </c:pt>
                <c:pt idx="12">
                  <c:v>437.87799544543526</c:v>
                </c:pt>
                <c:pt idx="13">
                  <c:v>432.49421420904361</c:v>
                </c:pt>
                <c:pt idx="14">
                  <c:v>427.38110933234577</c:v>
                </c:pt>
                <c:pt idx="15">
                  <c:v>423.73749076821025</c:v>
                </c:pt>
                <c:pt idx="16">
                  <c:v>419.5318908966243</c:v>
                </c:pt>
                <c:pt idx="17">
                  <c:v>420.30507605596404</c:v>
                </c:pt>
                <c:pt idx="18">
                  <c:v>419.89272666190737</c:v>
                </c:pt>
                <c:pt idx="19">
                  <c:v>420.70500706592298</c:v>
                </c:pt>
                <c:pt idx="20">
                  <c:v>424.74199943701007</c:v>
                </c:pt>
                <c:pt idx="21">
                  <c:v>430.16631704450799</c:v>
                </c:pt>
                <c:pt idx="22">
                  <c:v>433.01343058383367</c:v>
                </c:pt>
                <c:pt idx="23">
                  <c:v>444.14128091427114</c:v>
                </c:pt>
                <c:pt idx="24">
                  <c:v>450.30401739552161</c:v>
                </c:pt>
                <c:pt idx="25">
                  <c:v>456.92660873536659</c:v>
                </c:pt>
                <c:pt idx="26">
                  <c:v>470.05660293701419</c:v>
                </c:pt>
                <c:pt idx="27">
                  <c:v>480.8582284441398</c:v>
                </c:pt>
                <c:pt idx="28">
                  <c:v>492.31765055937797</c:v>
                </c:pt>
                <c:pt idx="29">
                  <c:v>506.67104814459452</c:v>
                </c:pt>
                <c:pt idx="30">
                  <c:v>521.37231160494684</c:v>
                </c:pt>
                <c:pt idx="31">
                  <c:v>535.96510194321343</c:v>
                </c:pt>
                <c:pt idx="32">
                  <c:v>557.65432344617284</c:v>
                </c:pt>
                <c:pt idx="33">
                  <c:v>579.7295899130844</c:v>
                </c:pt>
                <c:pt idx="34">
                  <c:v>597.03101386698165</c:v>
                </c:pt>
                <c:pt idx="35">
                  <c:v>616.75012481065255</c:v>
                </c:pt>
                <c:pt idx="36">
                  <c:v>632.08072774256573</c:v>
                </c:pt>
                <c:pt idx="37">
                  <c:v>651.12006278853482</c:v>
                </c:pt>
                <c:pt idx="38">
                  <c:v>663.2464187784135</c:v>
                </c:pt>
                <c:pt idx="39">
                  <c:v>677.01052543986157</c:v>
                </c:pt>
                <c:pt idx="40">
                  <c:v>690.17064266468253</c:v>
                </c:pt>
                <c:pt idx="41">
                  <c:v>709.26775272058865</c:v>
                </c:pt>
                <c:pt idx="42">
                  <c:v>711.72551503098998</c:v>
                </c:pt>
                <c:pt idx="43">
                  <c:v>709.99713974922543</c:v>
                </c:pt>
                <c:pt idx="44">
                  <c:v>707.48122294767825</c:v>
                </c:pt>
                <c:pt idx="45">
                  <c:v>708.83736580048912</c:v>
                </c:pt>
                <c:pt idx="46">
                  <c:v>711.58274775565496</c:v>
                </c:pt>
                <c:pt idx="47">
                  <c:v>712.23572604866513</c:v>
                </c:pt>
                <c:pt idx="48">
                  <c:v>714.01221806073136</c:v>
                </c:pt>
                <c:pt idx="49">
                  <c:v>713.062630712746</c:v>
                </c:pt>
                <c:pt idx="50">
                  <c:v>714.3108413154788</c:v>
                </c:pt>
                <c:pt idx="51">
                  <c:v>711.00365400142744</c:v>
                </c:pt>
                <c:pt idx="52">
                  <c:v>706.81325516396623</c:v>
                </c:pt>
                <c:pt idx="53">
                  <c:v>703.12893411861046</c:v>
                </c:pt>
                <c:pt idx="54">
                  <c:v>704.353180483335</c:v>
                </c:pt>
                <c:pt idx="55">
                  <c:v>705.02615219130178</c:v>
                </c:pt>
                <c:pt idx="56">
                  <c:v>705.04906433079896</c:v>
                </c:pt>
                <c:pt idx="57">
                  <c:v>714.37502200554729</c:v>
                </c:pt>
                <c:pt idx="58">
                  <c:v>718.35594820646645</c:v>
                </c:pt>
                <c:pt idx="59">
                  <c:v>719.85274970192495</c:v>
                </c:pt>
                <c:pt idx="60">
                  <c:v>721.69529450964421</c:v>
                </c:pt>
                <c:pt idx="61">
                  <c:v>725.60736658937196</c:v>
                </c:pt>
                <c:pt idx="62">
                  <c:v>720.40040473820977</c:v>
                </c:pt>
                <c:pt idx="63">
                  <c:v>717.12923722282915</c:v>
                </c:pt>
                <c:pt idx="64">
                  <c:v>712.47884557591783</c:v>
                </c:pt>
                <c:pt idx="65">
                  <c:v>702.87095119257469</c:v>
                </c:pt>
                <c:pt idx="66">
                  <c:v>699.03612511806216</c:v>
                </c:pt>
                <c:pt idx="67">
                  <c:v>694.68197014373209</c:v>
                </c:pt>
                <c:pt idx="68">
                  <c:v>688.93902856362217</c:v>
                </c:pt>
                <c:pt idx="69">
                  <c:v>679.07524076165475</c:v>
                </c:pt>
                <c:pt idx="70">
                  <c:v>673.28195885510343</c:v>
                </c:pt>
                <c:pt idx="71">
                  <c:v>658.51663730189466</c:v>
                </c:pt>
                <c:pt idx="72">
                  <c:v>643.93661913007554</c:v>
                </c:pt>
                <c:pt idx="73">
                  <c:v>631.97594205152745</c:v>
                </c:pt>
                <c:pt idx="74">
                  <c:v>624.59509186075388</c:v>
                </c:pt>
                <c:pt idx="75">
                  <c:v>618.17124857420549</c:v>
                </c:pt>
                <c:pt idx="76">
                  <c:v>610.9577506920233</c:v>
                </c:pt>
                <c:pt idx="77">
                  <c:v>601.96837301101073</c:v>
                </c:pt>
                <c:pt idx="78">
                  <c:v>595.4114303625438</c:v>
                </c:pt>
                <c:pt idx="79">
                  <c:v>586.83449630699272</c:v>
                </c:pt>
                <c:pt idx="80">
                  <c:v>578.28078814267519</c:v>
                </c:pt>
                <c:pt idx="81">
                  <c:v>574.89455106667913</c:v>
                </c:pt>
                <c:pt idx="82">
                  <c:v>569.74622099698718</c:v>
                </c:pt>
                <c:pt idx="83">
                  <c:v>566.10550136551103</c:v>
                </c:pt>
                <c:pt idx="84">
                  <c:v>560.11841312363697</c:v>
                </c:pt>
                <c:pt idx="85">
                  <c:v>558.29052237932069</c:v>
                </c:pt>
                <c:pt idx="86">
                  <c:v>553.11475285137124</c:v>
                </c:pt>
                <c:pt idx="87">
                  <c:v>546.21124233603439</c:v>
                </c:pt>
                <c:pt idx="88">
                  <c:v>542.10204118665126</c:v>
                </c:pt>
                <c:pt idx="89">
                  <c:v>543.00593835345501</c:v>
                </c:pt>
                <c:pt idx="90">
                  <c:v>535.93443132622554</c:v>
                </c:pt>
                <c:pt idx="91">
                  <c:v>531.91518307782678</c:v>
                </c:pt>
                <c:pt idx="92">
                  <c:v>527.42315029835493</c:v>
                </c:pt>
                <c:pt idx="93">
                  <c:v>521.45274994848683</c:v>
                </c:pt>
                <c:pt idx="94">
                  <c:v>513.37939520732596</c:v>
                </c:pt>
                <c:pt idx="95">
                  <c:v>513.37939520732596</c:v>
                </c:pt>
              </c:numCache>
            </c:numRef>
          </c:val>
          <c:smooth val="0"/>
          <c:extLst>
            <c:ext xmlns:c16="http://schemas.microsoft.com/office/drawing/2014/chart" uri="{C3380CC4-5D6E-409C-BE32-E72D297353CC}">
              <c16:uniqueId val="{00000001-86D5-45B4-A11E-21EE4BE3AD94}"/>
            </c:ext>
          </c:extLst>
        </c:ser>
        <c:dLbls>
          <c:showLegendKey val="0"/>
          <c:showVal val="0"/>
          <c:showCatName val="0"/>
          <c:showSerName val="0"/>
          <c:showPercent val="0"/>
          <c:showBubbleSize val="0"/>
        </c:dLbls>
        <c:marker val="1"/>
        <c:smooth val="0"/>
        <c:axId val="550322944"/>
        <c:axId val="550326184"/>
      </c:lineChart>
      <c:catAx>
        <c:axId val="550322944"/>
        <c:scaling>
          <c:orientation val="minMax"/>
        </c:scaling>
        <c:delete val="1"/>
        <c:axPos val="b"/>
        <c:numFmt formatCode="m/d/yyyy" sourceLinked="1"/>
        <c:majorTickMark val="out"/>
        <c:minorTickMark val="none"/>
        <c:tickLblPos val="nextTo"/>
        <c:crossAx val="550326184"/>
        <c:crosses val="autoZero"/>
        <c:auto val="1"/>
        <c:lblAlgn val="ctr"/>
        <c:lblOffset val="100"/>
        <c:noMultiLvlLbl val="0"/>
      </c:catAx>
      <c:valAx>
        <c:axId val="550326184"/>
        <c:scaling>
          <c:orientation val="minMax"/>
          <c:min val="375"/>
        </c:scaling>
        <c:delete val="1"/>
        <c:axPos val="l"/>
        <c:numFmt formatCode="0" sourceLinked="1"/>
        <c:majorTickMark val="out"/>
        <c:minorTickMark val="none"/>
        <c:tickLblPos val="nextTo"/>
        <c:crossAx val="550322944"/>
        <c:crosses val="autoZero"/>
        <c:crossBetween val="between"/>
        <c:majorUnit val="25"/>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Load</a:t>
            </a:r>
            <a:r>
              <a:rPr lang="en-US" b="1" baseline="0"/>
              <a:t> Curves 2023</a:t>
            </a:r>
            <a:endParaRPr lang="en-US"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Bakrid!$E$1</c:f>
              <c:strCache>
                <c:ptCount val="1"/>
                <c:pt idx="0">
                  <c:v>Previous Day-2023</c:v>
                </c:pt>
              </c:strCache>
            </c:strRef>
          </c:tx>
          <c:spPr>
            <a:ln w="28575" cap="rnd">
              <a:solidFill>
                <a:schemeClr val="accent1"/>
              </a:solidFill>
              <a:round/>
            </a:ln>
            <a:effectLst/>
          </c:spPr>
          <c:marker>
            <c:symbol val="none"/>
          </c:marker>
          <c:val>
            <c:numRef>
              <c:f>Bakrid!$E$2:$E$97</c:f>
              <c:numCache>
                <c:formatCode>0</c:formatCode>
                <c:ptCount val="96"/>
                <c:pt idx="0">
                  <c:v>313.78394604196592</c:v>
                </c:pt>
                <c:pt idx="1">
                  <c:v>307.9153686325576</c:v>
                </c:pt>
                <c:pt idx="2">
                  <c:v>305.04993067518797</c:v>
                </c:pt>
                <c:pt idx="3">
                  <c:v>300.07451341007049</c:v>
                </c:pt>
                <c:pt idx="4">
                  <c:v>296.73619009853377</c:v>
                </c:pt>
                <c:pt idx="5">
                  <c:v>292.53421169006822</c:v>
                </c:pt>
                <c:pt idx="6">
                  <c:v>290.96986628316984</c:v>
                </c:pt>
                <c:pt idx="7">
                  <c:v>288.34089845265447</c:v>
                </c:pt>
                <c:pt idx="8">
                  <c:v>282.96042414656097</c:v>
                </c:pt>
                <c:pt idx="9">
                  <c:v>279.03509362540274</c:v>
                </c:pt>
                <c:pt idx="10">
                  <c:v>276.36067808748123</c:v>
                </c:pt>
                <c:pt idx="11">
                  <c:v>274.11360462197342</c:v>
                </c:pt>
                <c:pt idx="12">
                  <c:v>272.66053238106656</c:v>
                </c:pt>
                <c:pt idx="13">
                  <c:v>269.23693111145371</c:v>
                </c:pt>
                <c:pt idx="14">
                  <c:v>269.69355253123479</c:v>
                </c:pt>
                <c:pt idx="15">
                  <c:v>268.46003562371862</c:v>
                </c:pt>
                <c:pt idx="16">
                  <c:v>268.41581491532997</c:v>
                </c:pt>
                <c:pt idx="17">
                  <c:v>268.24544801966999</c:v>
                </c:pt>
                <c:pt idx="18">
                  <c:v>268.91100177469593</c:v>
                </c:pt>
                <c:pt idx="19">
                  <c:v>270.59450290720292</c:v>
                </c:pt>
                <c:pt idx="20">
                  <c:v>271.94176260622345</c:v>
                </c:pt>
                <c:pt idx="21">
                  <c:v>271.43884030818242</c:v>
                </c:pt>
                <c:pt idx="22">
                  <c:v>271.81287845040225</c:v>
                </c:pt>
                <c:pt idx="23">
                  <c:v>275.42373271773397</c:v>
                </c:pt>
                <c:pt idx="24">
                  <c:v>282.54143800694999</c:v>
                </c:pt>
                <c:pt idx="25">
                  <c:v>289.67012653457869</c:v>
                </c:pt>
                <c:pt idx="26">
                  <c:v>297.29926578538607</c:v>
                </c:pt>
                <c:pt idx="27">
                  <c:v>305.17796980225086</c:v>
                </c:pt>
                <c:pt idx="28">
                  <c:v>316.21715678657711</c:v>
                </c:pt>
                <c:pt idx="29">
                  <c:v>328.08161619354735</c:v>
                </c:pt>
                <c:pt idx="30">
                  <c:v>344.85208259912235</c:v>
                </c:pt>
                <c:pt idx="31">
                  <c:v>360.73451759226361</c:v>
                </c:pt>
                <c:pt idx="32">
                  <c:v>381.0415716176492</c:v>
                </c:pt>
                <c:pt idx="33">
                  <c:v>399.11361017147101</c:v>
                </c:pt>
                <c:pt idx="34">
                  <c:v>417.60315707186373</c:v>
                </c:pt>
                <c:pt idx="35">
                  <c:v>430.73335925888421</c:v>
                </c:pt>
                <c:pt idx="36">
                  <c:v>440.59429485838803</c:v>
                </c:pt>
                <c:pt idx="37">
                  <c:v>453.36356863540789</c:v>
                </c:pt>
                <c:pt idx="38">
                  <c:v>461.11236465213062</c:v>
                </c:pt>
                <c:pt idx="39">
                  <c:v>467.2718856071258</c:v>
                </c:pt>
                <c:pt idx="40">
                  <c:v>469.61828012607759</c:v>
                </c:pt>
                <c:pt idx="41">
                  <c:v>473.18754092135828</c:v>
                </c:pt>
                <c:pt idx="42">
                  <c:v>477.78613184466008</c:v>
                </c:pt>
                <c:pt idx="43">
                  <c:v>478.94733529127041</c:v>
                </c:pt>
                <c:pt idx="44">
                  <c:v>479.49573821037268</c:v>
                </c:pt>
                <c:pt idx="45">
                  <c:v>479.16669234610299</c:v>
                </c:pt>
                <c:pt idx="46">
                  <c:v>477.17894872469299</c:v>
                </c:pt>
                <c:pt idx="47">
                  <c:v>471.68722351794872</c:v>
                </c:pt>
                <c:pt idx="48">
                  <c:v>472.17900884629034</c:v>
                </c:pt>
                <c:pt idx="49">
                  <c:v>467.98566399856577</c:v>
                </c:pt>
                <c:pt idx="50">
                  <c:v>464.05272779009363</c:v>
                </c:pt>
                <c:pt idx="51">
                  <c:v>462.23933149709683</c:v>
                </c:pt>
                <c:pt idx="52">
                  <c:v>457.81549409745503</c:v>
                </c:pt>
                <c:pt idx="53">
                  <c:v>453.67911734715642</c:v>
                </c:pt>
                <c:pt idx="54">
                  <c:v>451.08869903517848</c:v>
                </c:pt>
                <c:pt idx="55">
                  <c:v>451.49780121052049</c:v>
                </c:pt>
                <c:pt idx="56">
                  <c:v>452.47989725707191</c:v>
                </c:pt>
                <c:pt idx="57">
                  <c:v>455.13817794259569</c:v>
                </c:pt>
                <c:pt idx="58">
                  <c:v>455.01046413680911</c:v>
                </c:pt>
                <c:pt idx="59">
                  <c:v>454.59289774172817</c:v>
                </c:pt>
                <c:pt idx="60">
                  <c:v>452.34455273592278</c:v>
                </c:pt>
                <c:pt idx="61">
                  <c:v>450.12589856547322</c:v>
                </c:pt>
                <c:pt idx="62">
                  <c:v>447.67430360384992</c:v>
                </c:pt>
                <c:pt idx="63">
                  <c:v>446.70454101872326</c:v>
                </c:pt>
                <c:pt idx="64">
                  <c:v>446.08965661643902</c:v>
                </c:pt>
                <c:pt idx="65">
                  <c:v>446.97056731271846</c:v>
                </c:pt>
                <c:pt idx="66">
                  <c:v>447.45681223254076</c:v>
                </c:pt>
                <c:pt idx="67">
                  <c:v>444.08492705542312</c:v>
                </c:pt>
                <c:pt idx="68">
                  <c:v>440.08491983001738</c:v>
                </c:pt>
                <c:pt idx="69">
                  <c:v>439.79307400328378</c:v>
                </c:pt>
                <c:pt idx="70">
                  <c:v>433.30610063477525</c:v>
                </c:pt>
                <c:pt idx="71">
                  <c:v>427.31874981541364</c:v>
                </c:pt>
                <c:pt idx="72">
                  <c:v>422.86773628968695</c:v>
                </c:pt>
                <c:pt idx="73">
                  <c:v>417.41517474021089</c:v>
                </c:pt>
                <c:pt idx="74">
                  <c:v>408.42189419341548</c:v>
                </c:pt>
                <c:pt idx="75">
                  <c:v>404.3084914241723</c:v>
                </c:pt>
                <c:pt idx="76">
                  <c:v>398.51211814766828</c:v>
                </c:pt>
                <c:pt idx="77">
                  <c:v>392.18286748610433</c:v>
                </c:pt>
                <c:pt idx="78">
                  <c:v>385.19574439568532</c:v>
                </c:pt>
                <c:pt idx="79">
                  <c:v>380.16755833570119</c:v>
                </c:pt>
                <c:pt idx="80">
                  <c:v>372.02403477360531</c:v>
                </c:pt>
                <c:pt idx="81">
                  <c:v>366.67779410644255</c:v>
                </c:pt>
                <c:pt idx="82">
                  <c:v>360.57894806145174</c:v>
                </c:pt>
                <c:pt idx="83">
                  <c:v>357.1230263994866</c:v>
                </c:pt>
                <c:pt idx="84">
                  <c:v>352.70291392762857</c:v>
                </c:pt>
                <c:pt idx="85">
                  <c:v>347.79675119399786</c:v>
                </c:pt>
                <c:pt idx="86">
                  <c:v>343.26521863675248</c:v>
                </c:pt>
                <c:pt idx="87">
                  <c:v>338.72005378099732</c:v>
                </c:pt>
                <c:pt idx="88">
                  <c:v>334.17608824354022</c:v>
                </c:pt>
                <c:pt idx="89">
                  <c:v>328.92458238997779</c:v>
                </c:pt>
                <c:pt idx="90">
                  <c:v>324.1373330192431</c:v>
                </c:pt>
                <c:pt idx="91">
                  <c:v>321.25693640630504</c:v>
                </c:pt>
                <c:pt idx="92">
                  <c:v>317.55220610251718</c:v>
                </c:pt>
                <c:pt idx="93">
                  <c:v>311.67950205338718</c:v>
                </c:pt>
                <c:pt idx="94">
                  <c:v>310.04620745532458</c:v>
                </c:pt>
                <c:pt idx="95">
                  <c:v>305.10652041802018</c:v>
                </c:pt>
              </c:numCache>
            </c:numRef>
          </c:val>
          <c:smooth val="0"/>
          <c:extLst>
            <c:ext xmlns:c16="http://schemas.microsoft.com/office/drawing/2014/chart" uri="{C3380CC4-5D6E-409C-BE32-E72D297353CC}">
              <c16:uniqueId val="{00000000-7C00-4F88-95DF-E48BB60F4D73}"/>
            </c:ext>
          </c:extLst>
        </c:ser>
        <c:ser>
          <c:idx val="1"/>
          <c:order val="1"/>
          <c:tx>
            <c:strRef>
              <c:f>Bakrid!$F$1</c:f>
              <c:strCache>
                <c:ptCount val="1"/>
                <c:pt idx="0">
                  <c:v>Special Day-2023</c:v>
                </c:pt>
              </c:strCache>
            </c:strRef>
          </c:tx>
          <c:spPr>
            <a:ln w="28575" cap="rnd">
              <a:solidFill>
                <a:schemeClr val="accent2"/>
              </a:solidFill>
              <a:round/>
            </a:ln>
            <a:effectLst/>
          </c:spPr>
          <c:marker>
            <c:symbol val="none"/>
          </c:marker>
          <c:val>
            <c:numRef>
              <c:f>Bakrid!$F$2:$F$97</c:f>
              <c:numCache>
                <c:formatCode>0</c:formatCode>
                <c:ptCount val="96"/>
                <c:pt idx="0">
                  <c:v>302.83625421132888</c:v>
                </c:pt>
                <c:pt idx="1">
                  <c:v>297.11979934407537</c:v>
                </c:pt>
                <c:pt idx="2">
                  <c:v>290.1334306012194</c:v>
                </c:pt>
                <c:pt idx="3">
                  <c:v>286.67489134002449</c:v>
                </c:pt>
                <c:pt idx="4">
                  <c:v>282.71624460675952</c:v>
                </c:pt>
                <c:pt idx="5">
                  <c:v>280.93868212999951</c:v>
                </c:pt>
                <c:pt idx="6">
                  <c:v>277.97435227839821</c:v>
                </c:pt>
                <c:pt idx="7">
                  <c:v>276.53255743938098</c:v>
                </c:pt>
                <c:pt idx="8">
                  <c:v>276.21621456470052</c:v>
                </c:pt>
                <c:pt idx="9">
                  <c:v>272.40221584109327</c:v>
                </c:pt>
                <c:pt idx="10">
                  <c:v>270.29757741851085</c:v>
                </c:pt>
                <c:pt idx="11">
                  <c:v>267.34937757616512</c:v>
                </c:pt>
                <c:pt idx="12">
                  <c:v>266.63552617912057</c:v>
                </c:pt>
                <c:pt idx="13">
                  <c:v>263.81341757950287</c:v>
                </c:pt>
                <c:pt idx="14">
                  <c:v>260.9648326847514</c:v>
                </c:pt>
                <c:pt idx="15">
                  <c:v>258.13872468967497</c:v>
                </c:pt>
                <c:pt idx="16">
                  <c:v>257.74042882976966</c:v>
                </c:pt>
                <c:pt idx="17">
                  <c:v>259.9520588434566</c:v>
                </c:pt>
                <c:pt idx="18">
                  <c:v>262.68831448065771</c:v>
                </c:pt>
                <c:pt idx="19">
                  <c:v>265.18297003988414</c:v>
                </c:pt>
                <c:pt idx="20">
                  <c:v>264.6252068603626</c:v>
                </c:pt>
                <c:pt idx="21">
                  <c:v>263.33233872690266</c:v>
                </c:pt>
                <c:pt idx="22">
                  <c:v>266.20116549190539</c:v>
                </c:pt>
                <c:pt idx="23">
                  <c:v>266.58209362493574</c:v>
                </c:pt>
                <c:pt idx="24">
                  <c:v>273.67291298607813</c:v>
                </c:pt>
                <c:pt idx="25">
                  <c:v>279.63660139879374</c:v>
                </c:pt>
                <c:pt idx="26">
                  <c:v>282.69417459721461</c:v>
                </c:pt>
                <c:pt idx="27">
                  <c:v>288.2360412238944</c:v>
                </c:pt>
                <c:pt idx="28">
                  <c:v>299.05722883708933</c:v>
                </c:pt>
                <c:pt idx="29">
                  <c:v>308.92406411572222</c:v>
                </c:pt>
                <c:pt idx="30">
                  <c:v>318.60602219214832</c:v>
                </c:pt>
                <c:pt idx="31">
                  <c:v>331.63250438197463</c:v>
                </c:pt>
                <c:pt idx="32">
                  <c:v>345.48590081351693</c:v>
                </c:pt>
                <c:pt idx="33">
                  <c:v>359.24499017332801</c:v>
                </c:pt>
                <c:pt idx="34">
                  <c:v>373.32731101600882</c:v>
                </c:pt>
                <c:pt idx="35">
                  <c:v>387.05110578802555</c:v>
                </c:pt>
                <c:pt idx="36">
                  <c:v>396.86631736115191</c:v>
                </c:pt>
                <c:pt idx="37">
                  <c:v>406.20448419572597</c:v>
                </c:pt>
                <c:pt idx="38">
                  <c:v>412.42650273801405</c:v>
                </c:pt>
                <c:pt idx="39">
                  <c:v>419.285808757827</c:v>
                </c:pt>
                <c:pt idx="40">
                  <c:v>427.11506018622515</c:v>
                </c:pt>
                <c:pt idx="41">
                  <c:v>424.6654683349002</c:v>
                </c:pt>
                <c:pt idx="42">
                  <c:v>428.20685208318343</c:v>
                </c:pt>
                <c:pt idx="43">
                  <c:v>428.82750680607899</c:v>
                </c:pt>
                <c:pt idx="44">
                  <c:v>430.39550791406964</c:v>
                </c:pt>
                <c:pt idx="45">
                  <c:v>432.47237819884595</c:v>
                </c:pt>
                <c:pt idx="46">
                  <c:v>430.61293468830877</c:v>
                </c:pt>
                <c:pt idx="47">
                  <c:v>428.00564372167662</c:v>
                </c:pt>
                <c:pt idx="48">
                  <c:v>429.94870155204387</c:v>
                </c:pt>
                <c:pt idx="49">
                  <c:v>430.47066562858947</c:v>
                </c:pt>
                <c:pt idx="50">
                  <c:v>428.99660608707086</c:v>
                </c:pt>
                <c:pt idx="51">
                  <c:v>428.02613272862516</c:v>
                </c:pt>
                <c:pt idx="52">
                  <c:v>423.39743695746529</c:v>
                </c:pt>
                <c:pt idx="53">
                  <c:v>421.18185343270284</c:v>
                </c:pt>
                <c:pt idx="54">
                  <c:v>417.29994917133445</c:v>
                </c:pt>
                <c:pt idx="55">
                  <c:v>418.10775149701283</c:v>
                </c:pt>
                <c:pt idx="56">
                  <c:v>418.83762428704335</c:v>
                </c:pt>
                <c:pt idx="57">
                  <c:v>420.04126258888289</c:v>
                </c:pt>
                <c:pt idx="58">
                  <c:v>419.42262011580078</c:v>
                </c:pt>
                <c:pt idx="59">
                  <c:v>416.89232301858715</c:v>
                </c:pt>
                <c:pt idx="60">
                  <c:v>409.05206477837044</c:v>
                </c:pt>
                <c:pt idx="61">
                  <c:v>407.45305838600768</c:v>
                </c:pt>
                <c:pt idx="62">
                  <c:v>404.0377579321447</c:v>
                </c:pt>
                <c:pt idx="63">
                  <c:v>405.75338433664581</c:v>
                </c:pt>
                <c:pt idx="64">
                  <c:v>405.73960665006075</c:v>
                </c:pt>
                <c:pt idx="65">
                  <c:v>404.41649501122788</c:v>
                </c:pt>
                <c:pt idx="66">
                  <c:v>405.86532403788021</c:v>
                </c:pt>
                <c:pt idx="67">
                  <c:v>403.55018845174027</c:v>
                </c:pt>
                <c:pt idx="68">
                  <c:v>402.33745712850191</c:v>
                </c:pt>
                <c:pt idx="69">
                  <c:v>399.00352106714013</c:v>
                </c:pt>
                <c:pt idx="70">
                  <c:v>393.72189150519944</c:v>
                </c:pt>
                <c:pt idx="71">
                  <c:v>390.61630537712676</c:v>
                </c:pt>
                <c:pt idx="72">
                  <c:v>388.76408343349885</c:v>
                </c:pt>
                <c:pt idx="73">
                  <c:v>386.79870996061402</c:v>
                </c:pt>
                <c:pt idx="74">
                  <c:v>386.03682416043853</c:v>
                </c:pt>
                <c:pt idx="75">
                  <c:v>382.58696161156706</c:v>
                </c:pt>
                <c:pt idx="76">
                  <c:v>379.47881929724542</c:v>
                </c:pt>
                <c:pt idx="77">
                  <c:v>376.13779482058669</c:v>
                </c:pt>
                <c:pt idx="78">
                  <c:v>369.81186965469897</c:v>
                </c:pt>
                <c:pt idx="79">
                  <c:v>365.82420897768611</c:v>
                </c:pt>
                <c:pt idx="80">
                  <c:v>360.50223663597137</c:v>
                </c:pt>
                <c:pt idx="81">
                  <c:v>355.77891656046717</c:v>
                </c:pt>
                <c:pt idx="82">
                  <c:v>352.74470576777207</c:v>
                </c:pt>
                <c:pt idx="83">
                  <c:v>346.26634641215992</c:v>
                </c:pt>
                <c:pt idx="84">
                  <c:v>344.66807104481086</c:v>
                </c:pt>
                <c:pt idx="85">
                  <c:v>339.14039127014365</c:v>
                </c:pt>
                <c:pt idx="86">
                  <c:v>335.22326165653044</c:v>
                </c:pt>
                <c:pt idx="87">
                  <c:v>334.03368494868181</c:v>
                </c:pt>
                <c:pt idx="88">
                  <c:v>328.85433931186481</c:v>
                </c:pt>
                <c:pt idx="89">
                  <c:v>323.74388386682239</c:v>
                </c:pt>
                <c:pt idx="90">
                  <c:v>320.36485016571373</c:v>
                </c:pt>
                <c:pt idx="91">
                  <c:v>315.90000453897505</c:v>
                </c:pt>
                <c:pt idx="92">
                  <c:v>311.15352703232679</c:v>
                </c:pt>
                <c:pt idx="93">
                  <c:v>305.9128941810917</c:v>
                </c:pt>
                <c:pt idx="94">
                  <c:v>299.4042650771612</c:v>
                </c:pt>
                <c:pt idx="95">
                  <c:v>295.09997353799997</c:v>
                </c:pt>
              </c:numCache>
            </c:numRef>
          </c:val>
          <c:smooth val="0"/>
          <c:extLst>
            <c:ext xmlns:c16="http://schemas.microsoft.com/office/drawing/2014/chart" uri="{C3380CC4-5D6E-409C-BE32-E72D297353CC}">
              <c16:uniqueId val="{00000001-7C00-4F88-95DF-E48BB60F4D73}"/>
            </c:ext>
          </c:extLst>
        </c:ser>
        <c:dLbls>
          <c:showLegendKey val="0"/>
          <c:showVal val="0"/>
          <c:showCatName val="0"/>
          <c:showSerName val="0"/>
          <c:showPercent val="0"/>
          <c:showBubbleSize val="0"/>
        </c:dLbls>
        <c:smooth val="0"/>
        <c:axId val="869458176"/>
        <c:axId val="869459256"/>
      </c:lineChart>
      <c:catAx>
        <c:axId val="869458176"/>
        <c:scaling>
          <c:orientation val="minMax"/>
        </c:scaling>
        <c:delete val="1"/>
        <c:axPos val="b"/>
        <c:majorTickMark val="none"/>
        <c:minorTickMark val="none"/>
        <c:tickLblPos val="nextTo"/>
        <c:crossAx val="869459256"/>
        <c:crosses val="autoZero"/>
        <c:auto val="1"/>
        <c:lblAlgn val="ctr"/>
        <c:lblOffset val="100"/>
        <c:noMultiLvlLbl val="0"/>
      </c:catAx>
      <c:valAx>
        <c:axId val="869459256"/>
        <c:scaling>
          <c:orientation val="minMax"/>
        </c:scaling>
        <c:delete val="1"/>
        <c:axPos val="l"/>
        <c:numFmt formatCode="0" sourceLinked="1"/>
        <c:majorTickMark val="none"/>
        <c:minorTickMark val="none"/>
        <c:tickLblPos val="nextTo"/>
        <c:crossAx val="869458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IN" sz="1400" b="1" i="0" u="none" strike="noStrike" kern="1200" spc="0" baseline="0">
                <a:solidFill>
                  <a:sysClr val="windowText" lastClr="000000">
                    <a:lumMod val="65000"/>
                    <a:lumOff val="35000"/>
                  </a:sysClr>
                </a:solidFill>
              </a:rPr>
              <a:t>Load Curves 2024</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Bakrid!$B$1</c:f>
              <c:strCache>
                <c:ptCount val="1"/>
                <c:pt idx="0">
                  <c:v>Previous Day-2024</c:v>
                </c:pt>
              </c:strCache>
            </c:strRef>
          </c:tx>
          <c:spPr>
            <a:ln w="28575" cap="rnd">
              <a:solidFill>
                <a:schemeClr val="accent1"/>
              </a:solidFill>
              <a:round/>
            </a:ln>
            <a:effectLst/>
          </c:spPr>
          <c:marker>
            <c:symbol val="none"/>
          </c:marker>
          <c:val>
            <c:numRef>
              <c:f>Bakrid!$B$2:$B$97</c:f>
              <c:numCache>
                <c:formatCode>0</c:formatCode>
                <c:ptCount val="96"/>
                <c:pt idx="0">
                  <c:v>366.85901039842463</c:v>
                </c:pt>
                <c:pt idx="1">
                  <c:v>362.96717576774279</c:v>
                </c:pt>
                <c:pt idx="2">
                  <c:v>357.06745204927432</c:v>
                </c:pt>
                <c:pt idx="3">
                  <c:v>356.94884936687356</c:v>
                </c:pt>
                <c:pt idx="4">
                  <c:v>349.90773036035375</c:v>
                </c:pt>
                <c:pt idx="5">
                  <c:v>346.99796747967366</c:v>
                </c:pt>
                <c:pt idx="6">
                  <c:v>339.14424569686645</c:v>
                </c:pt>
                <c:pt idx="7">
                  <c:v>334.78398122424062</c:v>
                </c:pt>
                <c:pt idx="8">
                  <c:v>330.30421188161301</c:v>
                </c:pt>
                <c:pt idx="9">
                  <c:v>326.69036619993932</c:v>
                </c:pt>
                <c:pt idx="10">
                  <c:v>322.05396833008291</c:v>
                </c:pt>
                <c:pt idx="11">
                  <c:v>319.08397036894831</c:v>
                </c:pt>
                <c:pt idx="12">
                  <c:v>317.86881714314649</c:v>
                </c:pt>
                <c:pt idx="13">
                  <c:v>314.77588293530641</c:v>
                </c:pt>
                <c:pt idx="14">
                  <c:v>311.72752508308622</c:v>
                </c:pt>
                <c:pt idx="15">
                  <c:v>309.00560322803295</c:v>
                </c:pt>
                <c:pt idx="16">
                  <c:v>307.69336673917735</c:v>
                </c:pt>
                <c:pt idx="17">
                  <c:v>305.7087127262559</c:v>
                </c:pt>
                <c:pt idx="18">
                  <c:v>305.76610029148952</c:v>
                </c:pt>
                <c:pt idx="19">
                  <c:v>308.96231235312797</c:v>
                </c:pt>
                <c:pt idx="20">
                  <c:v>308.55491966312928</c:v>
                </c:pt>
                <c:pt idx="21">
                  <c:v>311.02026431176444</c:v>
                </c:pt>
                <c:pt idx="22">
                  <c:v>313.35293954178832</c:v>
                </c:pt>
                <c:pt idx="23">
                  <c:v>315.58057085675654</c:v>
                </c:pt>
                <c:pt idx="24">
                  <c:v>318.54445134961986</c:v>
                </c:pt>
                <c:pt idx="25">
                  <c:v>327.59216788467251</c:v>
                </c:pt>
                <c:pt idx="26">
                  <c:v>334.65626265321845</c:v>
                </c:pt>
                <c:pt idx="27">
                  <c:v>343.42543458461614</c:v>
                </c:pt>
                <c:pt idx="28">
                  <c:v>357.49146632559911</c:v>
                </c:pt>
                <c:pt idx="29">
                  <c:v>375.51537150943767</c:v>
                </c:pt>
                <c:pt idx="30">
                  <c:v>395.98607261179995</c:v>
                </c:pt>
                <c:pt idx="31">
                  <c:v>415.89326610733366</c:v>
                </c:pt>
                <c:pt idx="32">
                  <c:v>443.48881708988461</c:v>
                </c:pt>
                <c:pt idx="33">
                  <c:v>467.38298149501588</c:v>
                </c:pt>
                <c:pt idx="34">
                  <c:v>483.76257565623484</c:v>
                </c:pt>
                <c:pt idx="35">
                  <c:v>501.02190502095038</c:v>
                </c:pt>
                <c:pt idx="36">
                  <c:v>516.98280606913886</c:v>
                </c:pt>
                <c:pt idx="37">
                  <c:v>532.94151465515927</c:v>
                </c:pt>
                <c:pt idx="38">
                  <c:v>545.1482314489898</c:v>
                </c:pt>
                <c:pt idx="39">
                  <c:v>553.38818153106286</c:v>
                </c:pt>
                <c:pt idx="40">
                  <c:v>559.95453047274157</c:v>
                </c:pt>
                <c:pt idx="41">
                  <c:v>564.91182634210224</c:v>
                </c:pt>
                <c:pt idx="42">
                  <c:v>571.17145938275496</c:v>
                </c:pt>
                <c:pt idx="43">
                  <c:v>576.11869143919591</c:v>
                </c:pt>
                <c:pt idx="44">
                  <c:v>578.6354576735265</c:v>
                </c:pt>
                <c:pt idx="45">
                  <c:v>577.57451910503073</c:v>
                </c:pt>
                <c:pt idx="46">
                  <c:v>578.23442525183668</c:v>
                </c:pt>
                <c:pt idx="47">
                  <c:v>576.83078258008459</c:v>
                </c:pt>
                <c:pt idx="48">
                  <c:v>576.19065405900892</c:v>
                </c:pt>
                <c:pt idx="49">
                  <c:v>572.43163066193517</c:v>
                </c:pt>
                <c:pt idx="50">
                  <c:v>570.31427987276606</c:v>
                </c:pt>
                <c:pt idx="51">
                  <c:v>571.99578885315952</c:v>
                </c:pt>
                <c:pt idx="52">
                  <c:v>571.36423358175114</c:v>
                </c:pt>
                <c:pt idx="53">
                  <c:v>567.89188420241874</c:v>
                </c:pt>
                <c:pt idx="54">
                  <c:v>555.08448949001547</c:v>
                </c:pt>
                <c:pt idx="55">
                  <c:v>553.00751588085757</c:v>
                </c:pt>
                <c:pt idx="56">
                  <c:v>556.14453032928179</c:v>
                </c:pt>
                <c:pt idx="57">
                  <c:v>551.80501183835577</c:v>
                </c:pt>
                <c:pt idx="58">
                  <c:v>550.43452366014549</c:v>
                </c:pt>
                <c:pt idx="59">
                  <c:v>551.78377973292618</c:v>
                </c:pt>
                <c:pt idx="60">
                  <c:v>549.95817895565733</c:v>
                </c:pt>
                <c:pt idx="61">
                  <c:v>549.38534735466374</c:v>
                </c:pt>
                <c:pt idx="62">
                  <c:v>548.6686646516041</c:v>
                </c:pt>
                <c:pt idx="63">
                  <c:v>544.73457220134878</c:v>
                </c:pt>
                <c:pt idx="64">
                  <c:v>543.65362759049037</c:v>
                </c:pt>
                <c:pt idx="65">
                  <c:v>548.98744600264922</c:v>
                </c:pt>
                <c:pt idx="66">
                  <c:v>541.77454576475225</c:v>
                </c:pt>
                <c:pt idx="67">
                  <c:v>526.84358578541196</c:v>
                </c:pt>
                <c:pt idx="68">
                  <c:v>519.8707168379359</c:v>
                </c:pt>
                <c:pt idx="69">
                  <c:v>512.884250215213</c:v>
                </c:pt>
                <c:pt idx="70">
                  <c:v>504.68539486319617</c:v>
                </c:pt>
                <c:pt idx="71">
                  <c:v>495.55942511778323</c:v>
                </c:pt>
                <c:pt idx="72">
                  <c:v>486.31608660711032</c:v>
                </c:pt>
                <c:pt idx="73">
                  <c:v>483.83922545042992</c:v>
                </c:pt>
                <c:pt idx="74">
                  <c:v>475.65906695786754</c:v>
                </c:pt>
                <c:pt idx="75">
                  <c:v>467.40312663870878</c:v>
                </c:pt>
                <c:pt idx="76">
                  <c:v>460.18585883325659</c:v>
                </c:pt>
                <c:pt idx="77">
                  <c:v>456.9349080431258</c:v>
                </c:pt>
                <c:pt idx="78">
                  <c:v>451.19755070859236</c:v>
                </c:pt>
                <c:pt idx="79">
                  <c:v>445.6951490641855</c:v>
                </c:pt>
                <c:pt idx="80">
                  <c:v>438.01150565578263</c:v>
                </c:pt>
                <c:pt idx="81">
                  <c:v>433.06375359801302</c:v>
                </c:pt>
                <c:pt idx="82">
                  <c:v>427.37316107321078</c:v>
                </c:pt>
                <c:pt idx="83">
                  <c:v>426.16370183948436</c:v>
                </c:pt>
                <c:pt idx="84">
                  <c:v>419.46327545930166</c:v>
                </c:pt>
                <c:pt idx="85">
                  <c:v>418.78916671114951</c:v>
                </c:pt>
                <c:pt idx="86">
                  <c:v>414.346158096691</c:v>
                </c:pt>
                <c:pt idx="87">
                  <c:v>409.56388356873106</c:v>
                </c:pt>
                <c:pt idx="88">
                  <c:v>404.95941721961299</c:v>
                </c:pt>
                <c:pt idx="89">
                  <c:v>398.43141808321781</c:v>
                </c:pt>
                <c:pt idx="90">
                  <c:v>397.39851310619224</c:v>
                </c:pt>
                <c:pt idx="91">
                  <c:v>389.44018718205098</c:v>
                </c:pt>
                <c:pt idx="92">
                  <c:v>387.29428534992161</c:v>
                </c:pt>
                <c:pt idx="93">
                  <c:v>385.3205380940783</c:v>
                </c:pt>
                <c:pt idx="94">
                  <c:v>376.88630001555248</c:v>
                </c:pt>
                <c:pt idx="95">
                  <c:v>370.12501486032056</c:v>
                </c:pt>
              </c:numCache>
            </c:numRef>
          </c:val>
          <c:smooth val="0"/>
          <c:extLst>
            <c:ext xmlns:c16="http://schemas.microsoft.com/office/drawing/2014/chart" uri="{C3380CC4-5D6E-409C-BE32-E72D297353CC}">
              <c16:uniqueId val="{00000000-EB9E-4D41-B277-86C92E6C935A}"/>
            </c:ext>
          </c:extLst>
        </c:ser>
        <c:ser>
          <c:idx val="1"/>
          <c:order val="1"/>
          <c:tx>
            <c:strRef>
              <c:f>Bakrid!$C$1</c:f>
              <c:strCache>
                <c:ptCount val="1"/>
                <c:pt idx="0">
                  <c:v>Special Day-2024</c:v>
                </c:pt>
              </c:strCache>
            </c:strRef>
          </c:tx>
          <c:spPr>
            <a:ln w="28575" cap="rnd">
              <a:solidFill>
                <a:schemeClr val="accent2"/>
              </a:solidFill>
              <a:round/>
            </a:ln>
            <a:effectLst/>
          </c:spPr>
          <c:marker>
            <c:symbol val="none"/>
          </c:marker>
          <c:val>
            <c:numRef>
              <c:f>Bakrid!$C$2:$C$97</c:f>
              <c:numCache>
                <c:formatCode>0</c:formatCode>
                <c:ptCount val="96"/>
                <c:pt idx="0">
                  <c:v>377.45220133582461</c:v>
                </c:pt>
                <c:pt idx="1">
                  <c:v>372.41888229634276</c:v>
                </c:pt>
                <c:pt idx="2">
                  <c:v>365.97144128627423</c:v>
                </c:pt>
                <c:pt idx="3">
                  <c:v>361.95528091087351</c:v>
                </c:pt>
                <c:pt idx="4">
                  <c:v>354.76459329595389</c:v>
                </c:pt>
                <c:pt idx="5">
                  <c:v>349.26040933927374</c:v>
                </c:pt>
                <c:pt idx="6">
                  <c:v>345.57364213706643</c:v>
                </c:pt>
                <c:pt idx="7">
                  <c:v>341.97736602944076</c:v>
                </c:pt>
                <c:pt idx="8">
                  <c:v>336.07734962221298</c:v>
                </c:pt>
                <c:pt idx="9">
                  <c:v>334.86274845813932</c:v>
                </c:pt>
                <c:pt idx="10">
                  <c:v>332.2337959796829</c:v>
                </c:pt>
                <c:pt idx="11">
                  <c:v>329.25690300374822</c:v>
                </c:pt>
                <c:pt idx="12">
                  <c:v>326.64834488854638</c:v>
                </c:pt>
                <c:pt idx="13">
                  <c:v>318.37247395350641</c:v>
                </c:pt>
                <c:pt idx="14">
                  <c:v>317.37919284208624</c:v>
                </c:pt>
                <c:pt idx="15">
                  <c:v>314.72305512783282</c:v>
                </c:pt>
                <c:pt idx="16">
                  <c:v>312.10757506237712</c:v>
                </c:pt>
                <c:pt idx="17">
                  <c:v>312.06015756165607</c:v>
                </c:pt>
                <c:pt idx="18">
                  <c:v>310.59919902008949</c:v>
                </c:pt>
                <c:pt idx="19">
                  <c:v>312.01384592992804</c:v>
                </c:pt>
                <c:pt idx="20">
                  <c:v>314.46809961792928</c:v>
                </c:pt>
                <c:pt idx="21">
                  <c:v>314.49360016536446</c:v>
                </c:pt>
                <c:pt idx="22">
                  <c:v>317.12339796598815</c:v>
                </c:pt>
                <c:pt idx="23">
                  <c:v>318.15783853955668</c:v>
                </c:pt>
                <c:pt idx="24">
                  <c:v>319.83523928261991</c:v>
                </c:pt>
                <c:pt idx="25">
                  <c:v>323.11531599347245</c:v>
                </c:pt>
                <c:pt idx="26">
                  <c:v>327.74191187661847</c:v>
                </c:pt>
                <c:pt idx="27">
                  <c:v>336.61954330781617</c:v>
                </c:pt>
                <c:pt idx="28">
                  <c:v>346.85011262919909</c:v>
                </c:pt>
                <c:pt idx="29">
                  <c:v>361.97095884443746</c:v>
                </c:pt>
                <c:pt idx="30">
                  <c:v>371.91128653240008</c:v>
                </c:pt>
                <c:pt idx="31">
                  <c:v>387.63090066833371</c:v>
                </c:pt>
                <c:pt idx="32">
                  <c:v>406.59370316948451</c:v>
                </c:pt>
                <c:pt idx="33">
                  <c:v>425.56183054961582</c:v>
                </c:pt>
                <c:pt idx="34">
                  <c:v>442.03725615203479</c:v>
                </c:pt>
                <c:pt idx="35">
                  <c:v>458.16997476675033</c:v>
                </c:pt>
                <c:pt idx="36">
                  <c:v>472.66775069433874</c:v>
                </c:pt>
                <c:pt idx="37">
                  <c:v>482.82451810355917</c:v>
                </c:pt>
                <c:pt idx="38">
                  <c:v>496.55989353898974</c:v>
                </c:pt>
                <c:pt idx="39">
                  <c:v>506.26998843126285</c:v>
                </c:pt>
                <c:pt idx="40">
                  <c:v>514.32925169514147</c:v>
                </c:pt>
                <c:pt idx="41">
                  <c:v>518.25566410410238</c:v>
                </c:pt>
                <c:pt idx="42">
                  <c:v>521.07177095155498</c:v>
                </c:pt>
                <c:pt idx="43">
                  <c:v>525.20757040059607</c:v>
                </c:pt>
                <c:pt idx="44">
                  <c:v>529.12763822992633</c:v>
                </c:pt>
                <c:pt idx="45">
                  <c:v>528.22314263063072</c:v>
                </c:pt>
                <c:pt idx="46">
                  <c:v>527.46746078963656</c:v>
                </c:pt>
                <c:pt idx="47">
                  <c:v>528.11940668508441</c:v>
                </c:pt>
                <c:pt idx="48">
                  <c:v>525.09610128740894</c:v>
                </c:pt>
                <c:pt idx="49">
                  <c:v>526.71136700013517</c:v>
                </c:pt>
                <c:pt idx="50">
                  <c:v>524.40073022056606</c:v>
                </c:pt>
                <c:pt idx="51">
                  <c:v>520.91422553855955</c:v>
                </c:pt>
                <c:pt idx="52">
                  <c:v>516.70016803155102</c:v>
                </c:pt>
                <c:pt idx="53">
                  <c:v>516.8359985340187</c:v>
                </c:pt>
                <c:pt idx="54">
                  <c:v>513.82674856121548</c:v>
                </c:pt>
                <c:pt idx="55">
                  <c:v>514.76500148345747</c:v>
                </c:pt>
                <c:pt idx="56">
                  <c:v>519.20633806308194</c:v>
                </c:pt>
                <c:pt idx="57">
                  <c:v>518.4030226859561</c:v>
                </c:pt>
                <c:pt idx="58">
                  <c:v>520.87800857494562</c:v>
                </c:pt>
                <c:pt idx="59">
                  <c:v>513.76167028092618</c:v>
                </c:pt>
                <c:pt idx="60">
                  <c:v>508.82334982805753</c:v>
                </c:pt>
                <c:pt idx="61">
                  <c:v>505.12770696706411</c:v>
                </c:pt>
                <c:pt idx="62">
                  <c:v>501.44371232420389</c:v>
                </c:pt>
                <c:pt idx="63">
                  <c:v>497.87907496134898</c:v>
                </c:pt>
                <c:pt idx="64">
                  <c:v>493.94897908849043</c:v>
                </c:pt>
                <c:pt idx="65">
                  <c:v>488.6364575442492</c:v>
                </c:pt>
                <c:pt idx="66">
                  <c:v>484.10680280615219</c:v>
                </c:pt>
                <c:pt idx="67">
                  <c:v>478.13384422881199</c:v>
                </c:pt>
                <c:pt idx="68">
                  <c:v>476.58261041773579</c:v>
                </c:pt>
                <c:pt idx="69">
                  <c:v>475.70293179781316</c:v>
                </c:pt>
                <c:pt idx="70">
                  <c:v>470.72177726139597</c:v>
                </c:pt>
                <c:pt idx="71">
                  <c:v>464.28564217718332</c:v>
                </c:pt>
                <c:pt idx="72">
                  <c:v>458.23061762191026</c:v>
                </c:pt>
                <c:pt idx="73">
                  <c:v>456.42898168502995</c:v>
                </c:pt>
                <c:pt idx="74">
                  <c:v>450.74546235366756</c:v>
                </c:pt>
                <c:pt idx="75">
                  <c:v>447.35108721530861</c:v>
                </c:pt>
                <c:pt idx="76">
                  <c:v>445.20400394005668</c:v>
                </c:pt>
                <c:pt idx="77">
                  <c:v>441.36249846692562</c:v>
                </c:pt>
                <c:pt idx="78">
                  <c:v>435.84893484319241</c:v>
                </c:pt>
                <c:pt idx="79">
                  <c:v>434.0362393805853</c:v>
                </c:pt>
                <c:pt idx="80">
                  <c:v>428.28289357538267</c:v>
                </c:pt>
                <c:pt idx="81">
                  <c:v>423.86671572561289</c:v>
                </c:pt>
                <c:pt idx="82">
                  <c:v>420.20482444961073</c:v>
                </c:pt>
                <c:pt idx="83">
                  <c:v>417.61991194848429</c:v>
                </c:pt>
                <c:pt idx="84">
                  <c:v>411.8670089999016</c:v>
                </c:pt>
                <c:pt idx="85">
                  <c:v>409.25752170594961</c:v>
                </c:pt>
                <c:pt idx="86">
                  <c:v>402.54997652349124</c:v>
                </c:pt>
                <c:pt idx="87">
                  <c:v>398.10239542973102</c:v>
                </c:pt>
                <c:pt idx="88">
                  <c:v>395.82985300521307</c:v>
                </c:pt>
                <c:pt idx="89">
                  <c:v>392.83424949141778</c:v>
                </c:pt>
                <c:pt idx="90">
                  <c:v>389.34546265519225</c:v>
                </c:pt>
                <c:pt idx="91">
                  <c:v>386.63248412885088</c:v>
                </c:pt>
                <c:pt idx="92">
                  <c:v>384.08454520752161</c:v>
                </c:pt>
                <c:pt idx="93">
                  <c:v>382.7667437154783</c:v>
                </c:pt>
                <c:pt idx="94">
                  <c:v>378.12326961755247</c:v>
                </c:pt>
                <c:pt idx="95">
                  <c:v>371.79293977932053</c:v>
                </c:pt>
              </c:numCache>
            </c:numRef>
          </c:val>
          <c:smooth val="0"/>
          <c:extLst>
            <c:ext xmlns:c16="http://schemas.microsoft.com/office/drawing/2014/chart" uri="{C3380CC4-5D6E-409C-BE32-E72D297353CC}">
              <c16:uniqueId val="{00000001-EB9E-4D41-B277-86C92E6C935A}"/>
            </c:ext>
          </c:extLst>
        </c:ser>
        <c:dLbls>
          <c:showLegendKey val="0"/>
          <c:showVal val="0"/>
          <c:showCatName val="0"/>
          <c:showSerName val="0"/>
          <c:showPercent val="0"/>
          <c:showBubbleSize val="0"/>
        </c:dLbls>
        <c:smooth val="0"/>
        <c:axId val="678655296"/>
        <c:axId val="678655656"/>
      </c:lineChart>
      <c:catAx>
        <c:axId val="678655296"/>
        <c:scaling>
          <c:orientation val="minMax"/>
        </c:scaling>
        <c:delete val="1"/>
        <c:axPos val="b"/>
        <c:majorTickMark val="none"/>
        <c:minorTickMark val="none"/>
        <c:tickLblPos val="nextTo"/>
        <c:crossAx val="678655656"/>
        <c:crosses val="autoZero"/>
        <c:auto val="1"/>
        <c:lblAlgn val="ctr"/>
        <c:lblOffset val="100"/>
        <c:noMultiLvlLbl val="0"/>
      </c:catAx>
      <c:valAx>
        <c:axId val="678655656"/>
        <c:scaling>
          <c:orientation val="minMax"/>
        </c:scaling>
        <c:delete val="1"/>
        <c:axPos val="l"/>
        <c:numFmt formatCode="0" sourceLinked="1"/>
        <c:majorTickMark val="none"/>
        <c:minorTickMark val="none"/>
        <c:tickLblPos val="nextTo"/>
        <c:crossAx val="678655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1400" b="1" i="0" u="none" strike="noStrike" kern="1200" spc="0" baseline="0">
                <a:solidFill>
                  <a:sysClr val="windowText" lastClr="000000">
                    <a:lumMod val="65000"/>
                    <a:lumOff val="35000"/>
                  </a:sysClr>
                </a:solidFill>
              </a:rPr>
              <a:t>Load Curves 2026</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Bakrid!$H$1</c:f>
              <c:strCache>
                <c:ptCount val="1"/>
                <c:pt idx="0">
                  <c:v>Previous Day-2026</c:v>
                </c:pt>
              </c:strCache>
            </c:strRef>
          </c:tx>
          <c:spPr>
            <a:ln w="28575" cap="rnd">
              <a:solidFill>
                <a:schemeClr val="accent1"/>
              </a:solidFill>
              <a:round/>
            </a:ln>
            <a:effectLst/>
          </c:spPr>
          <c:marker>
            <c:symbol val="none"/>
          </c:marker>
          <c:val>
            <c:numRef>
              <c:f>Bakrid!$H$2:$H$97</c:f>
              <c:numCache>
                <c:formatCode>0</c:formatCode>
                <c:ptCount val="96"/>
                <c:pt idx="0">
                  <c:v>505.30738862614976</c:v>
                </c:pt>
                <c:pt idx="1">
                  <c:v>499.45605203547672</c:v>
                </c:pt>
                <c:pt idx="2">
                  <c:v>491.57773042981819</c:v>
                </c:pt>
                <c:pt idx="3">
                  <c:v>486.02055277911523</c:v>
                </c:pt>
                <c:pt idx="4">
                  <c:v>478.73113256453399</c:v>
                </c:pt>
                <c:pt idx="5">
                  <c:v>473.82637916961687</c:v>
                </c:pt>
                <c:pt idx="6">
                  <c:v>466.10047389915621</c:v>
                </c:pt>
                <c:pt idx="7">
                  <c:v>458.76220142851025</c:v>
                </c:pt>
                <c:pt idx="8">
                  <c:v>449.17703635648166</c:v>
                </c:pt>
                <c:pt idx="9">
                  <c:v>444.17410647280275</c:v>
                </c:pt>
                <c:pt idx="10">
                  <c:v>441.49219685314011</c:v>
                </c:pt>
                <c:pt idx="11">
                  <c:v>438.5158700569234</c:v>
                </c:pt>
                <c:pt idx="12">
                  <c:v>434.5723453475901</c:v>
                </c:pt>
                <c:pt idx="13">
                  <c:v>431.51384137452078</c:v>
                </c:pt>
                <c:pt idx="14">
                  <c:v>427.57616896960735</c:v>
                </c:pt>
                <c:pt idx="15">
                  <c:v>422.12676776001615</c:v>
                </c:pt>
                <c:pt idx="16">
                  <c:v>419.76938121377697</c:v>
                </c:pt>
                <c:pt idx="17">
                  <c:v>415.28280225056858</c:v>
                </c:pt>
                <c:pt idx="18">
                  <c:v>414.73670966854371</c:v>
                </c:pt>
                <c:pt idx="19">
                  <c:v>415.17255187797196</c:v>
                </c:pt>
                <c:pt idx="20">
                  <c:v>418.11715983489694</c:v>
                </c:pt>
                <c:pt idx="21">
                  <c:v>418.21028844198611</c:v>
                </c:pt>
                <c:pt idx="22">
                  <c:v>421.36702728507362</c:v>
                </c:pt>
                <c:pt idx="23">
                  <c:v>425.20600237768735</c:v>
                </c:pt>
                <c:pt idx="24">
                  <c:v>433.65852014163568</c:v>
                </c:pt>
                <c:pt idx="25">
                  <c:v>439.64244380166571</c:v>
                </c:pt>
                <c:pt idx="26">
                  <c:v>450.21734990030342</c:v>
                </c:pt>
                <c:pt idx="27">
                  <c:v>462.51662575848803</c:v>
                </c:pt>
                <c:pt idx="28">
                  <c:v>478.44651389474222</c:v>
                </c:pt>
                <c:pt idx="29">
                  <c:v>498.3202060069998</c:v>
                </c:pt>
                <c:pt idx="30">
                  <c:v>521.58784267621479</c:v>
                </c:pt>
                <c:pt idx="31">
                  <c:v>542.96546200268335</c:v>
                </c:pt>
                <c:pt idx="32">
                  <c:v>567.89017901500006</c:v>
                </c:pt>
                <c:pt idx="33">
                  <c:v>591.02360508221375</c:v>
                </c:pt>
                <c:pt idx="34">
                  <c:v>610.00875268541165</c:v>
                </c:pt>
                <c:pt idx="35">
                  <c:v>629.17326362953679</c:v>
                </c:pt>
                <c:pt idx="36">
                  <c:v>646.91286061534663</c:v>
                </c:pt>
                <c:pt idx="37">
                  <c:v>662.97260244658412</c:v>
                </c:pt>
                <c:pt idx="38">
                  <c:v>671.81354147157617</c:v>
                </c:pt>
                <c:pt idx="39">
                  <c:v>683.3725272325371</c:v>
                </c:pt>
                <c:pt idx="40">
                  <c:v>689.42131861739711</c:v>
                </c:pt>
                <c:pt idx="41">
                  <c:v>704.45846014672657</c:v>
                </c:pt>
                <c:pt idx="42">
                  <c:v>709.96284717463777</c:v>
                </c:pt>
                <c:pt idx="43">
                  <c:v>714.7376435610247</c:v>
                </c:pt>
                <c:pt idx="44">
                  <c:v>716.89702101641103</c:v>
                </c:pt>
                <c:pt idx="45">
                  <c:v>713.97047899806796</c:v>
                </c:pt>
                <c:pt idx="46">
                  <c:v>712.43564571014758</c:v>
                </c:pt>
                <c:pt idx="47">
                  <c:v>713.82771500597073</c:v>
                </c:pt>
                <c:pt idx="48">
                  <c:v>722.85293554219413</c:v>
                </c:pt>
                <c:pt idx="49">
                  <c:v>720.13008214086199</c:v>
                </c:pt>
                <c:pt idx="50">
                  <c:v>717.83429404075571</c:v>
                </c:pt>
                <c:pt idx="51">
                  <c:v>716.0294536671563</c:v>
                </c:pt>
                <c:pt idx="52">
                  <c:v>710.52282079521819</c:v>
                </c:pt>
                <c:pt idx="53">
                  <c:v>711.19485130960175</c:v>
                </c:pt>
                <c:pt idx="54">
                  <c:v>708.23852699289091</c:v>
                </c:pt>
                <c:pt idx="55">
                  <c:v>712.57706031320117</c:v>
                </c:pt>
                <c:pt idx="56">
                  <c:v>718.34971643817846</c:v>
                </c:pt>
                <c:pt idx="57">
                  <c:v>723.74194147629817</c:v>
                </c:pt>
                <c:pt idx="58">
                  <c:v>726.63977120051629</c:v>
                </c:pt>
                <c:pt idx="59">
                  <c:v>733.05592119937648</c:v>
                </c:pt>
                <c:pt idx="60">
                  <c:v>732.26300839013038</c:v>
                </c:pt>
                <c:pt idx="61">
                  <c:v>729.96824089906738</c:v>
                </c:pt>
                <c:pt idx="62">
                  <c:v>734.35771583114899</c:v>
                </c:pt>
                <c:pt idx="63">
                  <c:v>728.42592916734759</c:v>
                </c:pt>
                <c:pt idx="64">
                  <c:v>725.18758889839114</c:v>
                </c:pt>
                <c:pt idx="65">
                  <c:v>720.72074842827942</c:v>
                </c:pt>
                <c:pt idx="66">
                  <c:v>713.73242432190546</c:v>
                </c:pt>
                <c:pt idx="67">
                  <c:v>706.33205225627376</c:v>
                </c:pt>
                <c:pt idx="68">
                  <c:v>702.04229350088644</c:v>
                </c:pt>
                <c:pt idx="69">
                  <c:v>699.2002618693873</c:v>
                </c:pt>
                <c:pt idx="70">
                  <c:v>688.30378213293341</c:v>
                </c:pt>
                <c:pt idx="71">
                  <c:v>677.24662326289229</c:v>
                </c:pt>
                <c:pt idx="72">
                  <c:v>661.44822150400728</c:v>
                </c:pt>
                <c:pt idx="73">
                  <c:v>650.05671001409189</c:v>
                </c:pt>
                <c:pt idx="74">
                  <c:v>637.89284477535398</c:v>
                </c:pt>
                <c:pt idx="75">
                  <c:v>624.638844690366</c:v>
                </c:pt>
                <c:pt idx="76">
                  <c:v>613.27030765333222</c:v>
                </c:pt>
                <c:pt idx="77">
                  <c:v>606.84287030636415</c:v>
                </c:pt>
                <c:pt idx="78">
                  <c:v>602.54266598586912</c:v>
                </c:pt>
                <c:pt idx="79">
                  <c:v>591.41002980406665</c:v>
                </c:pt>
                <c:pt idx="80">
                  <c:v>583.43322904516219</c:v>
                </c:pt>
                <c:pt idx="81">
                  <c:v>581.76697699958902</c:v>
                </c:pt>
                <c:pt idx="82">
                  <c:v>577.24012108788088</c:v>
                </c:pt>
                <c:pt idx="83">
                  <c:v>574.22823333461122</c:v>
                </c:pt>
                <c:pt idx="84">
                  <c:v>569.82829628142372</c:v>
                </c:pt>
                <c:pt idx="85">
                  <c:v>564.53961626203204</c:v>
                </c:pt>
                <c:pt idx="86">
                  <c:v>560.94023274241056</c:v>
                </c:pt>
                <c:pt idx="87">
                  <c:v>559.4120771109898</c:v>
                </c:pt>
                <c:pt idx="88">
                  <c:v>553.20083853827578</c:v>
                </c:pt>
                <c:pt idx="89">
                  <c:v>546.81074358121987</c:v>
                </c:pt>
                <c:pt idx="90">
                  <c:v>544.54272371016316</c:v>
                </c:pt>
                <c:pt idx="91">
                  <c:v>534.80385328484431</c:v>
                </c:pt>
                <c:pt idx="92">
                  <c:v>527.88701180953751</c:v>
                </c:pt>
                <c:pt idx="93">
                  <c:v>525.26451620829539</c:v>
                </c:pt>
                <c:pt idx="94">
                  <c:v>521.98706228602862</c:v>
                </c:pt>
                <c:pt idx="95">
                  <c:v>513.74061642461004</c:v>
                </c:pt>
              </c:numCache>
            </c:numRef>
          </c:val>
          <c:smooth val="0"/>
          <c:extLst>
            <c:ext xmlns:c16="http://schemas.microsoft.com/office/drawing/2014/chart" uri="{C3380CC4-5D6E-409C-BE32-E72D297353CC}">
              <c16:uniqueId val="{00000000-16BB-4FB7-87FB-0390CD19FEE4}"/>
            </c:ext>
          </c:extLst>
        </c:ser>
        <c:ser>
          <c:idx val="1"/>
          <c:order val="1"/>
          <c:tx>
            <c:strRef>
              <c:f>Bakrid!$I$1</c:f>
              <c:strCache>
                <c:ptCount val="1"/>
                <c:pt idx="0">
                  <c:v>Special Day-2026</c:v>
                </c:pt>
              </c:strCache>
            </c:strRef>
          </c:tx>
          <c:spPr>
            <a:ln w="28575" cap="rnd">
              <a:solidFill>
                <a:schemeClr val="accent2"/>
              </a:solidFill>
              <a:round/>
            </a:ln>
            <a:effectLst/>
          </c:spPr>
          <c:marker>
            <c:symbol val="none"/>
          </c:marker>
          <c:val>
            <c:numRef>
              <c:f>Bakrid!$I$2:$I$97</c:f>
              <c:numCache>
                <c:formatCode>0</c:formatCode>
                <c:ptCount val="96"/>
                <c:pt idx="0">
                  <c:v>505.06462830113605</c:v>
                </c:pt>
                <c:pt idx="1">
                  <c:v>499.2639058689266</c:v>
                </c:pt>
                <c:pt idx="2">
                  <c:v>488.82680324797275</c:v>
                </c:pt>
                <c:pt idx="3">
                  <c:v>481.79225524302444</c:v>
                </c:pt>
                <c:pt idx="4">
                  <c:v>474.7928382218754</c:v>
                </c:pt>
                <c:pt idx="5">
                  <c:v>470.90230111014375</c:v>
                </c:pt>
                <c:pt idx="6">
                  <c:v>464.51592652620468</c:v>
                </c:pt>
                <c:pt idx="7">
                  <c:v>459.9601619431993</c:v>
                </c:pt>
                <c:pt idx="8">
                  <c:v>452.66748430995381</c:v>
                </c:pt>
                <c:pt idx="9">
                  <c:v>446.32867408971924</c:v>
                </c:pt>
                <c:pt idx="10">
                  <c:v>442.00593148749749</c:v>
                </c:pt>
                <c:pt idx="11">
                  <c:v>438.4477361154029</c:v>
                </c:pt>
                <c:pt idx="12">
                  <c:v>432.86365837468088</c:v>
                </c:pt>
                <c:pt idx="13">
                  <c:v>428.5439021692755</c:v>
                </c:pt>
                <c:pt idx="14">
                  <c:v>424.1669667197225</c:v>
                </c:pt>
                <c:pt idx="15">
                  <c:v>421.51154420423154</c:v>
                </c:pt>
                <c:pt idx="16">
                  <c:v>419.67724616218686</c:v>
                </c:pt>
                <c:pt idx="17">
                  <c:v>420.93517422148398</c:v>
                </c:pt>
                <c:pt idx="18">
                  <c:v>421.85600791854688</c:v>
                </c:pt>
                <c:pt idx="19">
                  <c:v>422.37950586525244</c:v>
                </c:pt>
                <c:pt idx="20">
                  <c:v>421.66599874250824</c:v>
                </c:pt>
                <c:pt idx="21">
                  <c:v>423.71631796228769</c:v>
                </c:pt>
                <c:pt idx="22">
                  <c:v>427.71499644655069</c:v>
                </c:pt>
                <c:pt idx="23">
                  <c:v>427.22388505892047</c:v>
                </c:pt>
                <c:pt idx="24">
                  <c:v>430.17942303398763</c:v>
                </c:pt>
                <c:pt idx="25">
                  <c:v>432.52022965109222</c:v>
                </c:pt>
                <c:pt idx="26">
                  <c:v>441.78900719799708</c:v>
                </c:pt>
                <c:pt idx="27">
                  <c:v>452.46523336394375</c:v>
                </c:pt>
                <c:pt idx="28">
                  <c:v>465.85196786372671</c:v>
                </c:pt>
                <c:pt idx="29">
                  <c:v>479.07351182180639</c:v>
                </c:pt>
                <c:pt idx="30">
                  <c:v>493.30083523183862</c:v>
                </c:pt>
                <c:pt idx="31">
                  <c:v>506.66172119285955</c:v>
                </c:pt>
                <c:pt idx="32">
                  <c:v>524.40266245353769</c:v>
                </c:pt>
                <c:pt idx="33">
                  <c:v>543.07324932757115</c:v>
                </c:pt>
                <c:pt idx="34">
                  <c:v>559.41451334642625</c:v>
                </c:pt>
                <c:pt idx="35">
                  <c:v>572.29955311173148</c:v>
                </c:pt>
                <c:pt idx="36">
                  <c:v>585.9519325231397</c:v>
                </c:pt>
                <c:pt idx="37">
                  <c:v>596.37476436173711</c:v>
                </c:pt>
                <c:pt idx="38">
                  <c:v>607.50198078306767</c:v>
                </c:pt>
                <c:pt idx="39">
                  <c:v>615.84730583590851</c:v>
                </c:pt>
                <c:pt idx="40">
                  <c:v>623.52114691759652</c:v>
                </c:pt>
                <c:pt idx="41">
                  <c:v>632.50496144009139</c:v>
                </c:pt>
                <c:pt idx="42">
                  <c:v>636.93195381327655</c:v>
                </c:pt>
                <c:pt idx="43">
                  <c:v>640.43909373086024</c:v>
                </c:pt>
                <c:pt idx="44">
                  <c:v>639.88704551406443</c:v>
                </c:pt>
                <c:pt idx="45">
                  <c:v>639.98007082367781</c:v>
                </c:pt>
                <c:pt idx="46">
                  <c:v>640.75131501533156</c:v>
                </c:pt>
                <c:pt idx="47">
                  <c:v>640.54066410294354</c:v>
                </c:pt>
                <c:pt idx="48">
                  <c:v>655.74867438986257</c:v>
                </c:pt>
                <c:pt idx="49">
                  <c:v>653.69998307370361</c:v>
                </c:pt>
                <c:pt idx="50">
                  <c:v>655.82065360066497</c:v>
                </c:pt>
                <c:pt idx="51">
                  <c:v>654.70869667196268</c:v>
                </c:pt>
                <c:pt idx="52">
                  <c:v>653.83531518112454</c:v>
                </c:pt>
                <c:pt idx="53">
                  <c:v>651.19538883390601</c:v>
                </c:pt>
                <c:pt idx="54">
                  <c:v>653.03736800696947</c:v>
                </c:pt>
                <c:pt idx="55">
                  <c:v>656.83800517448526</c:v>
                </c:pt>
                <c:pt idx="56">
                  <c:v>661.67071828728831</c:v>
                </c:pt>
                <c:pt idx="57">
                  <c:v>666.66357001751896</c:v>
                </c:pt>
                <c:pt idx="58">
                  <c:v>668.20445375825329</c:v>
                </c:pt>
                <c:pt idx="59">
                  <c:v>672.61381266046999</c:v>
                </c:pt>
                <c:pt idx="60">
                  <c:v>674.24900089242021</c:v>
                </c:pt>
                <c:pt idx="61">
                  <c:v>674.10526173484243</c:v>
                </c:pt>
                <c:pt idx="62">
                  <c:v>672.53733711238101</c:v>
                </c:pt>
                <c:pt idx="63">
                  <c:v>669.57542090129289</c:v>
                </c:pt>
                <c:pt idx="64">
                  <c:v>662.4038395843279</c:v>
                </c:pt>
                <c:pt idx="65">
                  <c:v>659.83765724858483</c:v>
                </c:pt>
                <c:pt idx="66">
                  <c:v>647.71104955130454</c:v>
                </c:pt>
                <c:pt idx="67">
                  <c:v>640.2136704539671</c:v>
                </c:pt>
                <c:pt idx="68">
                  <c:v>635.10226813909867</c:v>
                </c:pt>
                <c:pt idx="69">
                  <c:v>630.52915575576719</c:v>
                </c:pt>
                <c:pt idx="70">
                  <c:v>620.19402982289762</c:v>
                </c:pt>
                <c:pt idx="71">
                  <c:v>615.27760413840417</c:v>
                </c:pt>
                <c:pt idx="72">
                  <c:v>597.35188974095479</c:v>
                </c:pt>
                <c:pt idx="73">
                  <c:v>588.75425828877428</c:v>
                </c:pt>
                <c:pt idx="74">
                  <c:v>582.35622343009118</c:v>
                </c:pt>
                <c:pt idx="75">
                  <c:v>573.75348354230312</c:v>
                </c:pt>
                <c:pt idx="76">
                  <c:v>570.1080549136575</c:v>
                </c:pt>
                <c:pt idx="77">
                  <c:v>565.18256712965649</c:v>
                </c:pt>
                <c:pt idx="78">
                  <c:v>559.60400081153307</c:v>
                </c:pt>
                <c:pt idx="79">
                  <c:v>554.40128414338278</c:v>
                </c:pt>
                <c:pt idx="80">
                  <c:v>549.71322024293431</c:v>
                </c:pt>
                <c:pt idx="81">
                  <c:v>544.19783283823995</c:v>
                </c:pt>
                <c:pt idx="82">
                  <c:v>540.71491608281269</c:v>
                </c:pt>
                <c:pt idx="83">
                  <c:v>540.66798062231624</c:v>
                </c:pt>
                <c:pt idx="84">
                  <c:v>542.11530488357334</c:v>
                </c:pt>
                <c:pt idx="85">
                  <c:v>536.75633672070967</c:v>
                </c:pt>
                <c:pt idx="86">
                  <c:v>534.98384610937069</c:v>
                </c:pt>
                <c:pt idx="87">
                  <c:v>534.27798308959962</c:v>
                </c:pt>
                <c:pt idx="88">
                  <c:v>529.90691589227231</c:v>
                </c:pt>
                <c:pt idx="89">
                  <c:v>525.93117978349244</c:v>
                </c:pt>
                <c:pt idx="90">
                  <c:v>525.77506612280831</c:v>
                </c:pt>
                <c:pt idx="91">
                  <c:v>521.70063138982175</c:v>
                </c:pt>
                <c:pt idx="92">
                  <c:v>517.26806562277659</c:v>
                </c:pt>
                <c:pt idx="93">
                  <c:v>512.22424198330054</c:v>
                </c:pt>
                <c:pt idx="94">
                  <c:v>506.35929836710307</c:v>
                </c:pt>
                <c:pt idx="95">
                  <c:v>499.19144332016617</c:v>
                </c:pt>
              </c:numCache>
            </c:numRef>
          </c:val>
          <c:smooth val="0"/>
          <c:extLst>
            <c:ext xmlns:c16="http://schemas.microsoft.com/office/drawing/2014/chart" uri="{C3380CC4-5D6E-409C-BE32-E72D297353CC}">
              <c16:uniqueId val="{00000001-16BB-4FB7-87FB-0390CD19FEE4}"/>
            </c:ext>
          </c:extLst>
        </c:ser>
        <c:dLbls>
          <c:showLegendKey val="0"/>
          <c:showVal val="0"/>
          <c:showCatName val="0"/>
          <c:showSerName val="0"/>
          <c:showPercent val="0"/>
          <c:showBubbleSize val="0"/>
        </c:dLbls>
        <c:smooth val="0"/>
        <c:axId val="679022648"/>
        <c:axId val="679023008"/>
      </c:lineChart>
      <c:catAx>
        <c:axId val="679022648"/>
        <c:scaling>
          <c:orientation val="minMax"/>
        </c:scaling>
        <c:delete val="1"/>
        <c:axPos val="b"/>
        <c:majorTickMark val="none"/>
        <c:minorTickMark val="none"/>
        <c:tickLblPos val="nextTo"/>
        <c:crossAx val="679023008"/>
        <c:crosses val="autoZero"/>
        <c:auto val="1"/>
        <c:lblAlgn val="ctr"/>
        <c:lblOffset val="100"/>
        <c:noMultiLvlLbl val="0"/>
      </c:catAx>
      <c:valAx>
        <c:axId val="679023008"/>
        <c:scaling>
          <c:orientation val="minMax"/>
        </c:scaling>
        <c:delete val="1"/>
        <c:axPos val="l"/>
        <c:numFmt formatCode="0" sourceLinked="1"/>
        <c:majorTickMark val="none"/>
        <c:minorTickMark val="none"/>
        <c:tickLblPos val="nextTo"/>
        <c:crossAx val="679022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ysClr val="windowText" lastClr="000000"/>
      </a:solidFill>
      <a:round/>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Total Sales MUs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Sheet1!$C$2</c:f>
              <c:strCache>
                <c:ptCount val="1"/>
                <c:pt idx="0">
                  <c:v>FY22</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(Sheet1!$B$9,Sheet1!$B$15,Sheet1!$B$16)</c:f>
              <c:strCache>
                <c:ptCount val="3"/>
                <c:pt idx="0">
                  <c:v>HT Total</c:v>
                </c:pt>
                <c:pt idx="1">
                  <c:v>LT Total</c:v>
                </c:pt>
                <c:pt idx="2">
                  <c:v>Total Sales</c:v>
                </c:pt>
              </c:strCache>
            </c:strRef>
          </c:cat>
          <c:val>
            <c:numRef>
              <c:f>(Sheet1!$C$9,Sheet1!$C$15,Sheet1!$C$16)</c:f>
              <c:numCache>
                <c:formatCode>General</c:formatCode>
                <c:ptCount val="3"/>
                <c:pt idx="0">
                  <c:v>2091</c:v>
                </c:pt>
                <c:pt idx="1">
                  <c:v>2640</c:v>
                </c:pt>
                <c:pt idx="2">
                  <c:v>4731</c:v>
                </c:pt>
              </c:numCache>
            </c:numRef>
          </c:val>
          <c:extLst>
            <c:ext xmlns:c16="http://schemas.microsoft.com/office/drawing/2014/chart" uri="{C3380CC4-5D6E-409C-BE32-E72D297353CC}">
              <c16:uniqueId val="{00000000-3DE3-4137-A6C9-EECF85550733}"/>
            </c:ext>
          </c:extLst>
        </c:ser>
        <c:ser>
          <c:idx val="1"/>
          <c:order val="1"/>
          <c:tx>
            <c:strRef>
              <c:f>Sheet1!$D$2</c:f>
              <c:strCache>
                <c:ptCount val="1"/>
                <c:pt idx="0">
                  <c:v>FY26</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(Sheet1!$B$9,Sheet1!$B$15,Sheet1!$B$16)</c:f>
              <c:strCache>
                <c:ptCount val="3"/>
                <c:pt idx="0">
                  <c:v>HT Total</c:v>
                </c:pt>
                <c:pt idx="1">
                  <c:v>LT Total</c:v>
                </c:pt>
                <c:pt idx="2">
                  <c:v>Total Sales</c:v>
                </c:pt>
              </c:strCache>
            </c:strRef>
          </c:cat>
          <c:val>
            <c:numRef>
              <c:f>(Sheet1!$D$9,Sheet1!$D$15,Sheet1!$D$16)</c:f>
              <c:numCache>
                <c:formatCode>General</c:formatCode>
                <c:ptCount val="3"/>
                <c:pt idx="0">
                  <c:v>2861</c:v>
                </c:pt>
                <c:pt idx="1">
                  <c:v>3129</c:v>
                </c:pt>
                <c:pt idx="2">
                  <c:v>5990</c:v>
                </c:pt>
              </c:numCache>
            </c:numRef>
          </c:val>
          <c:extLst>
            <c:ext xmlns:c16="http://schemas.microsoft.com/office/drawing/2014/chart" uri="{C3380CC4-5D6E-409C-BE32-E72D297353CC}">
              <c16:uniqueId val="{00000001-3DE3-4137-A6C9-EECF85550733}"/>
            </c:ext>
          </c:extLst>
        </c:ser>
        <c:dLbls>
          <c:dLblPos val="outEnd"/>
          <c:showLegendKey val="0"/>
          <c:showVal val="1"/>
          <c:showCatName val="0"/>
          <c:showSerName val="0"/>
          <c:showPercent val="0"/>
          <c:showBubbleSize val="0"/>
        </c:dLbls>
        <c:gapWidth val="219"/>
        <c:axId val="808883992"/>
        <c:axId val="808884352"/>
      </c:barChart>
      <c:catAx>
        <c:axId val="808883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8884352"/>
        <c:crosses val="autoZero"/>
        <c:auto val="1"/>
        <c:lblAlgn val="ctr"/>
        <c:lblOffset val="100"/>
        <c:noMultiLvlLbl val="0"/>
      </c:catAx>
      <c:valAx>
        <c:axId val="80888435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808883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86BC25">
        <a:lumMod val="20000"/>
        <a:lumOff val="80000"/>
      </a:srgbClr>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HT1_IND - FY27</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Summary!$C$2</c:f>
              <c:strCache>
                <c:ptCount val="1"/>
                <c:pt idx="0">
                  <c:v>HT1_IND</c:v>
                </c:pt>
              </c:strCache>
            </c:strRef>
          </c:tx>
          <c:spPr>
            <a:ln w="28575" cap="rnd">
              <a:solidFill>
                <a:schemeClr val="accent1"/>
              </a:solidFill>
              <a:round/>
            </a:ln>
            <a:effectLst/>
          </c:spPr>
          <c:marker>
            <c:symbol val="none"/>
          </c:marker>
          <c:val>
            <c:numRef>
              <c:f>Summary!$D$2:$CU$2</c:f>
              <c:numCache>
                <c:formatCode>0</c:formatCode>
                <c:ptCount val="96"/>
                <c:pt idx="0">
                  <c:v>594.70321161290258</c:v>
                </c:pt>
                <c:pt idx="1">
                  <c:v>592.96826967741924</c:v>
                </c:pt>
                <c:pt idx="2">
                  <c:v>592.2403690322584</c:v>
                </c:pt>
                <c:pt idx="3">
                  <c:v>590.8449070967747</c:v>
                </c:pt>
                <c:pt idx="4">
                  <c:v>589.25809806451605</c:v>
                </c:pt>
                <c:pt idx="5">
                  <c:v>587.68870580645148</c:v>
                </c:pt>
                <c:pt idx="6">
                  <c:v>585.81943483870987</c:v>
                </c:pt>
                <c:pt idx="7">
                  <c:v>584.15787483871065</c:v>
                </c:pt>
                <c:pt idx="8">
                  <c:v>582.46639999999923</c:v>
                </c:pt>
                <c:pt idx="9">
                  <c:v>580.61222193548406</c:v>
                </c:pt>
                <c:pt idx="10">
                  <c:v>579.95592645161332</c:v>
                </c:pt>
                <c:pt idx="11">
                  <c:v>578.81967741935659</c:v>
                </c:pt>
                <c:pt idx="12">
                  <c:v>578.23877032258122</c:v>
                </c:pt>
                <c:pt idx="13">
                  <c:v>577.79354709677409</c:v>
                </c:pt>
                <c:pt idx="14">
                  <c:v>577.68773419354841</c:v>
                </c:pt>
                <c:pt idx="15">
                  <c:v>578.49592258064558</c:v>
                </c:pt>
                <c:pt idx="16">
                  <c:v>579.37813419354882</c:v>
                </c:pt>
                <c:pt idx="17">
                  <c:v>579.02966322580619</c:v>
                </c:pt>
                <c:pt idx="18">
                  <c:v>578.89076129032242</c:v>
                </c:pt>
                <c:pt idx="19">
                  <c:v>579.93167741935611</c:v>
                </c:pt>
                <c:pt idx="20">
                  <c:v>581.42159096774333</c:v>
                </c:pt>
                <c:pt idx="21">
                  <c:v>581.928934193548</c:v>
                </c:pt>
                <c:pt idx="22">
                  <c:v>582.69775483870922</c:v>
                </c:pt>
                <c:pt idx="23">
                  <c:v>583.91997548387121</c:v>
                </c:pt>
                <c:pt idx="24">
                  <c:v>586.48210580645093</c:v>
                </c:pt>
                <c:pt idx="25">
                  <c:v>586.03513548387139</c:v>
                </c:pt>
                <c:pt idx="26">
                  <c:v>587.22387741935574</c:v>
                </c:pt>
                <c:pt idx="27">
                  <c:v>589.2242077419362</c:v>
                </c:pt>
                <c:pt idx="28">
                  <c:v>592.8521045161292</c:v>
                </c:pt>
                <c:pt idx="29">
                  <c:v>597.8907767741938</c:v>
                </c:pt>
                <c:pt idx="30">
                  <c:v>603.4535935483874</c:v>
                </c:pt>
                <c:pt idx="31">
                  <c:v>609.20287096774121</c:v>
                </c:pt>
                <c:pt idx="32">
                  <c:v>614.65994838709594</c:v>
                </c:pt>
                <c:pt idx="33">
                  <c:v>618.23705419354883</c:v>
                </c:pt>
                <c:pt idx="34">
                  <c:v>623.02075225806414</c:v>
                </c:pt>
                <c:pt idx="35">
                  <c:v>627.59732387096767</c:v>
                </c:pt>
                <c:pt idx="36">
                  <c:v>633.52526838709798</c:v>
                </c:pt>
                <c:pt idx="37">
                  <c:v>638.51733032257926</c:v>
                </c:pt>
                <c:pt idx="38">
                  <c:v>641.78477161290334</c:v>
                </c:pt>
                <c:pt idx="39">
                  <c:v>645.0482954838709</c:v>
                </c:pt>
                <c:pt idx="40">
                  <c:v>645.52977935483921</c:v>
                </c:pt>
                <c:pt idx="41">
                  <c:v>645.73646064516095</c:v>
                </c:pt>
                <c:pt idx="42">
                  <c:v>647.1223290322589</c:v>
                </c:pt>
                <c:pt idx="43">
                  <c:v>647.82716258064545</c:v>
                </c:pt>
                <c:pt idx="44">
                  <c:v>648.58434322580683</c:v>
                </c:pt>
                <c:pt idx="45">
                  <c:v>648.58954838709565</c:v>
                </c:pt>
                <c:pt idx="46">
                  <c:v>650.15161806451533</c:v>
                </c:pt>
                <c:pt idx="47">
                  <c:v>651.77226967741979</c:v>
                </c:pt>
                <c:pt idx="48">
                  <c:v>652.36271999999929</c:v>
                </c:pt>
                <c:pt idx="49">
                  <c:v>651.44233032258069</c:v>
                </c:pt>
                <c:pt idx="50">
                  <c:v>651.36057935483848</c:v>
                </c:pt>
                <c:pt idx="51">
                  <c:v>650.07492000000093</c:v>
                </c:pt>
                <c:pt idx="52">
                  <c:v>650.6962129032255</c:v>
                </c:pt>
                <c:pt idx="53">
                  <c:v>648.18049290322676</c:v>
                </c:pt>
                <c:pt idx="54">
                  <c:v>646.60929419354841</c:v>
                </c:pt>
                <c:pt idx="55">
                  <c:v>645.20660258064447</c:v>
                </c:pt>
                <c:pt idx="56">
                  <c:v>645.32427741935578</c:v>
                </c:pt>
                <c:pt idx="57">
                  <c:v>644.80381806451624</c:v>
                </c:pt>
                <c:pt idx="58">
                  <c:v>646.04561548387107</c:v>
                </c:pt>
                <c:pt idx="59">
                  <c:v>647.36906580645291</c:v>
                </c:pt>
                <c:pt idx="60">
                  <c:v>648.99678193548414</c:v>
                </c:pt>
                <c:pt idx="61">
                  <c:v>650.51915225806465</c:v>
                </c:pt>
                <c:pt idx="62">
                  <c:v>651.19508903225858</c:v>
                </c:pt>
                <c:pt idx="63">
                  <c:v>650.8408464516134</c:v>
                </c:pt>
                <c:pt idx="64">
                  <c:v>650.89184774193552</c:v>
                </c:pt>
                <c:pt idx="65">
                  <c:v>650.20176516128993</c:v>
                </c:pt>
                <c:pt idx="66">
                  <c:v>649.99267225806454</c:v>
                </c:pt>
                <c:pt idx="67">
                  <c:v>648.66477290322496</c:v>
                </c:pt>
                <c:pt idx="68">
                  <c:v>647.5427135483875</c:v>
                </c:pt>
                <c:pt idx="69">
                  <c:v>645.11882580645192</c:v>
                </c:pt>
                <c:pt idx="70">
                  <c:v>642.90311096774178</c:v>
                </c:pt>
                <c:pt idx="71">
                  <c:v>639.5858722580648</c:v>
                </c:pt>
                <c:pt idx="72">
                  <c:v>637.13161161290384</c:v>
                </c:pt>
                <c:pt idx="73">
                  <c:v>631.85532645161334</c:v>
                </c:pt>
                <c:pt idx="74">
                  <c:v>628.37349677419331</c:v>
                </c:pt>
                <c:pt idx="75">
                  <c:v>624.30245161290463</c:v>
                </c:pt>
                <c:pt idx="76">
                  <c:v>621.14047741935553</c:v>
                </c:pt>
                <c:pt idx="77">
                  <c:v>617.46741032258251</c:v>
                </c:pt>
                <c:pt idx="78">
                  <c:v>615.63607096774206</c:v>
                </c:pt>
                <c:pt idx="79">
                  <c:v>614.05485548387082</c:v>
                </c:pt>
                <c:pt idx="80">
                  <c:v>612.9160051612904</c:v>
                </c:pt>
                <c:pt idx="81">
                  <c:v>610.20811096774253</c:v>
                </c:pt>
                <c:pt idx="82">
                  <c:v>607.80321161290283</c:v>
                </c:pt>
                <c:pt idx="83">
                  <c:v>605.6390167741929</c:v>
                </c:pt>
                <c:pt idx="84">
                  <c:v>603.94816774193464</c:v>
                </c:pt>
                <c:pt idx="85">
                  <c:v>602.09265419354847</c:v>
                </c:pt>
                <c:pt idx="86">
                  <c:v>599.71462193548552</c:v>
                </c:pt>
                <c:pt idx="87">
                  <c:v>598.28439354838815</c:v>
                </c:pt>
                <c:pt idx="88">
                  <c:v>597.22880774193482</c:v>
                </c:pt>
                <c:pt idx="89">
                  <c:v>595.13555096774314</c:v>
                </c:pt>
                <c:pt idx="90">
                  <c:v>595.16416774193442</c:v>
                </c:pt>
                <c:pt idx="91">
                  <c:v>594.46948645161365</c:v>
                </c:pt>
                <c:pt idx="92">
                  <c:v>594.14975096774185</c:v>
                </c:pt>
                <c:pt idx="93">
                  <c:v>592.74205548387044</c:v>
                </c:pt>
                <c:pt idx="94">
                  <c:v>592.73718838709794</c:v>
                </c:pt>
                <c:pt idx="95">
                  <c:v>592.95862451613027</c:v>
                </c:pt>
              </c:numCache>
            </c:numRef>
          </c:val>
          <c:smooth val="0"/>
          <c:extLst>
            <c:ext xmlns:c16="http://schemas.microsoft.com/office/drawing/2014/chart" uri="{C3380CC4-5D6E-409C-BE32-E72D297353CC}">
              <c16:uniqueId val="{00000000-6715-4957-9DF6-695B7DB5857E}"/>
            </c:ext>
          </c:extLst>
        </c:ser>
        <c:dLbls>
          <c:showLegendKey val="0"/>
          <c:showVal val="0"/>
          <c:showCatName val="0"/>
          <c:showSerName val="0"/>
          <c:showPercent val="0"/>
          <c:showBubbleSize val="0"/>
        </c:dLbls>
        <c:smooth val="0"/>
        <c:axId val="1101838952"/>
        <c:axId val="1101836072"/>
      </c:lineChart>
      <c:catAx>
        <c:axId val="1101838952"/>
        <c:scaling>
          <c:orientation val="minMax"/>
        </c:scaling>
        <c:delete val="1"/>
        <c:axPos val="b"/>
        <c:majorTickMark val="none"/>
        <c:minorTickMark val="none"/>
        <c:tickLblPos val="nextTo"/>
        <c:crossAx val="1101836072"/>
        <c:crosses val="autoZero"/>
        <c:auto val="1"/>
        <c:lblAlgn val="ctr"/>
        <c:lblOffset val="100"/>
        <c:noMultiLvlLbl val="0"/>
      </c:catAx>
      <c:valAx>
        <c:axId val="1101836072"/>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1018389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86BC25">
        <a:lumMod val="20000"/>
        <a:lumOff val="80000"/>
      </a:srgbClr>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HT1_IND - FY24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Summary!$C$10</c:f>
              <c:strCache>
                <c:ptCount val="1"/>
                <c:pt idx="0">
                  <c:v>HT1_IND</c:v>
                </c:pt>
              </c:strCache>
            </c:strRef>
          </c:tx>
          <c:spPr>
            <a:ln w="28575" cap="rnd">
              <a:solidFill>
                <a:schemeClr val="accent1"/>
              </a:solidFill>
              <a:round/>
            </a:ln>
            <a:effectLst/>
          </c:spPr>
          <c:marker>
            <c:symbol val="none"/>
          </c:marker>
          <c:val>
            <c:numRef>
              <c:f>Summary!$D$10:$AY$10</c:f>
              <c:numCache>
                <c:formatCode>0</c:formatCode>
                <c:ptCount val="48"/>
                <c:pt idx="0">
                  <c:v>422.8367315519904</c:v>
                </c:pt>
                <c:pt idx="1">
                  <c:v>419.2658936804288</c:v>
                </c:pt>
                <c:pt idx="2">
                  <c:v>416.71011630453353</c:v>
                </c:pt>
                <c:pt idx="3">
                  <c:v>415.11587661427484</c:v>
                </c:pt>
                <c:pt idx="4">
                  <c:v>412.34022292976061</c:v>
                </c:pt>
                <c:pt idx="5">
                  <c:v>408.93671708397432</c:v>
                </c:pt>
                <c:pt idx="6">
                  <c:v>405.59620265415634</c:v>
                </c:pt>
                <c:pt idx="7">
                  <c:v>403.34081999030593</c:v>
                </c:pt>
                <c:pt idx="8">
                  <c:v>401.68816149162433</c:v>
                </c:pt>
                <c:pt idx="9">
                  <c:v>402.89371232073364</c:v>
                </c:pt>
                <c:pt idx="10">
                  <c:v>404.9113375276886</c:v>
                </c:pt>
                <c:pt idx="11">
                  <c:v>406.09441310272297</c:v>
                </c:pt>
                <c:pt idx="12">
                  <c:v>408.81825935455237</c:v>
                </c:pt>
                <c:pt idx="13">
                  <c:v>414.66584202347053</c:v>
                </c:pt>
                <c:pt idx="14">
                  <c:v>424.47389255965356</c:v>
                </c:pt>
                <c:pt idx="15">
                  <c:v>437.63625094881138</c:v>
                </c:pt>
                <c:pt idx="16">
                  <c:v>453.26434122111715</c:v>
                </c:pt>
                <c:pt idx="17">
                  <c:v>471.86176204180356</c:v>
                </c:pt>
                <c:pt idx="18">
                  <c:v>484.01287816804114</c:v>
                </c:pt>
                <c:pt idx="19">
                  <c:v>492.76286150943309</c:v>
                </c:pt>
                <c:pt idx="20">
                  <c:v>499.22011635545277</c:v>
                </c:pt>
                <c:pt idx="21">
                  <c:v>503.11402511525472</c:v>
                </c:pt>
                <c:pt idx="22">
                  <c:v>506.71830184160905</c:v>
                </c:pt>
                <c:pt idx="23">
                  <c:v>507.57696803278589</c:v>
                </c:pt>
                <c:pt idx="24">
                  <c:v>508.16534949945384</c:v>
                </c:pt>
                <c:pt idx="25">
                  <c:v>510.3777012149971</c:v>
                </c:pt>
                <c:pt idx="26">
                  <c:v>511.85374237752671</c:v>
                </c:pt>
                <c:pt idx="27">
                  <c:v>510.77837621946156</c:v>
                </c:pt>
                <c:pt idx="28">
                  <c:v>511.52362994469439</c:v>
                </c:pt>
                <c:pt idx="29">
                  <c:v>512.07604513613614</c:v>
                </c:pt>
                <c:pt idx="30">
                  <c:v>510.66918107947981</c:v>
                </c:pt>
                <c:pt idx="31">
                  <c:v>509.41384671030136</c:v>
                </c:pt>
                <c:pt idx="32">
                  <c:v>507.90528785752991</c:v>
                </c:pt>
                <c:pt idx="33">
                  <c:v>504.14278855801842</c:v>
                </c:pt>
                <c:pt idx="34">
                  <c:v>500.08923762702562</c:v>
                </c:pt>
                <c:pt idx="35">
                  <c:v>494.53667694030787</c:v>
                </c:pt>
                <c:pt idx="36">
                  <c:v>488.00026745458001</c:v>
                </c:pt>
                <c:pt idx="37">
                  <c:v>481.48359774827509</c:v>
                </c:pt>
                <c:pt idx="38">
                  <c:v>473.79439170634276</c:v>
                </c:pt>
                <c:pt idx="39">
                  <c:v>465.69260592472756</c:v>
                </c:pt>
                <c:pt idx="40">
                  <c:v>459.63367941109067</c:v>
                </c:pt>
                <c:pt idx="41">
                  <c:v>455.07254102244224</c:v>
                </c:pt>
                <c:pt idx="42">
                  <c:v>450.47396418654432</c:v>
                </c:pt>
                <c:pt idx="43">
                  <c:v>446.2199452864221</c:v>
                </c:pt>
                <c:pt idx="44">
                  <c:v>443.04160401434683</c:v>
                </c:pt>
                <c:pt idx="45">
                  <c:v>439.81323507985468</c:v>
                </c:pt>
                <c:pt idx="46">
                  <c:v>434.05958949539757</c:v>
                </c:pt>
                <c:pt idx="47">
                  <c:v>427.57849400136683</c:v>
                </c:pt>
              </c:numCache>
            </c:numRef>
          </c:val>
          <c:smooth val="0"/>
          <c:extLst>
            <c:ext xmlns:c16="http://schemas.microsoft.com/office/drawing/2014/chart" uri="{C3380CC4-5D6E-409C-BE32-E72D297353CC}">
              <c16:uniqueId val="{00000000-BD91-4CB5-B6F1-95D3936A5215}"/>
            </c:ext>
          </c:extLst>
        </c:ser>
        <c:dLbls>
          <c:showLegendKey val="0"/>
          <c:showVal val="0"/>
          <c:showCatName val="0"/>
          <c:showSerName val="0"/>
          <c:showPercent val="0"/>
          <c:showBubbleSize val="0"/>
        </c:dLbls>
        <c:smooth val="0"/>
        <c:axId val="1095610472"/>
        <c:axId val="1095612992"/>
      </c:lineChart>
      <c:catAx>
        <c:axId val="1095610472"/>
        <c:scaling>
          <c:orientation val="minMax"/>
        </c:scaling>
        <c:delete val="1"/>
        <c:axPos val="b"/>
        <c:majorTickMark val="none"/>
        <c:minorTickMark val="none"/>
        <c:tickLblPos val="nextTo"/>
        <c:crossAx val="1095612992"/>
        <c:crosses val="autoZero"/>
        <c:auto val="1"/>
        <c:lblAlgn val="ctr"/>
        <c:lblOffset val="100"/>
        <c:noMultiLvlLbl val="0"/>
      </c:catAx>
      <c:valAx>
        <c:axId val="1095612992"/>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0956104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86BC25">
        <a:lumMod val="20000"/>
        <a:lumOff val="80000"/>
      </a:srgbClr>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HT2_COM - FY27</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Summary!$C$3</c:f>
              <c:strCache>
                <c:ptCount val="1"/>
                <c:pt idx="0">
                  <c:v>HT2_COM</c:v>
                </c:pt>
              </c:strCache>
            </c:strRef>
          </c:tx>
          <c:spPr>
            <a:ln w="28575" cap="rnd">
              <a:solidFill>
                <a:schemeClr val="accent1"/>
              </a:solidFill>
              <a:round/>
            </a:ln>
            <a:effectLst/>
          </c:spPr>
          <c:marker>
            <c:symbol val="none"/>
          </c:marker>
          <c:val>
            <c:numRef>
              <c:f>Summary!$D$3:$CU$3</c:f>
              <c:numCache>
                <c:formatCode>0</c:formatCode>
                <c:ptCount val="96"/>
                <c:pt idx="0">
                  <c:v>71.387525161290228</c:v>
                </c:pt>
                <c:pt idx="1">
                  <c:v>67.958341935484</c:v>
                </c:pt>
                <c:pt idx="2">
                  <c:v>66.314523225806383</c:v>
                </c:pt>
                <c:pt idx="3">
                  <c:v>64.135210967741997</c:v>
                </c:pt>
                <c:pt idx="4">
                  <c:v>62.374350967741947</c:v>
                </c:pt>
                <c:pt idx="5">
                  <c:v>60.869769032258077</c:v>
                </c:pt>
                <c:pt idx="6">
                  <c:v>59.884263225806521</c:v>
                </c:pt>
                <c:pt idx="7">
                  <c:v>57.883636774193505</c:v>
                </c:pt>
                <c:pt idx="8">
                  <c:v>56.115296774193524</c:v>
                </c:pt>
                <c:pt idx="9">
                  <c:v>54.969287741935538</c:v>
                </c:pt>
                <c:pt idx="10">
                  <c:v>54.441481935483893</c:v>
                </c:pt>
                <c:pt idx="11">
                  <c:v>54.012782580645109</c:v>
                </c:pt>
                <c:pt idx="12">
                  <c:v>53.563373548387148</c:v>
                </c:pt>
                <c:pt idx="13">
                  <c:v>53.372012903225773</c:v>
                </c:pt>
                <c:pt idx="14">
                  <c:v>53.118813548387081</c:v>
                </c:pt>
                <c:pt idx="15">
                  <c:v>52.454629032258111</c:v>
                </c:pt>
                <c:pt idx="16">
                  <c:v>51.551611612903208</c:v>
                </c:pt>
                <c:pt idx="17">
                  <c:v>50.369999354838761</c:v>
                </c:pt>
                <c:pt idx="18">
                  <c:v>49.246694838709672</c:v>
                </c:pt>
                <c:pt idx="19">
                  <c:v>48.790869677419366</c:v>
                </c:pt>
                <c:pt idx="20">
                  <c:v>48.666580000000032</c:v>
                </c:pt>
                <c:pt idx="21">
                  <c:v>48.617077419354892</c:v>
                </c:pt>
                <c:pt idx="22">
                  <c:v>48.808723870967739</c:v>
                </c:pt>
                <c:pt idx="23">
                  <c:v>49.438713548387177</c:v>
                </c:pt>
                <c:pt idx="24">
                  <c:v>50.687509032258106</c:v>
                </c:pt>
                <c:pt idx="25">
                  <c:v>53.074438709677523</c:v>
                </c:pt>
                <c:pt idx="26">
                  <c:v>57.311506451612907</c:v>
                </c:pt>
                <c:pt idx="27">
                  <c:v>62.357972903225743</c:v>
                </c:pt>
                <c:pt idx="28">
                  <c:v>65.854127741935528</c:v>
                </c:pt>
                <c:pt idx="29">
                  <c:v>69.565887741935398</c:v>
                </c:pt>
                <c:pt idx="30">
                  <c:v>73.282422580645246</c:v>
                </c:pt>
                <c:pt idx="31">
                  <c:v>79.200682580645065</c:v>
                </c:pt>
                <c:pt idx="32">
                  <c:v>88.031790322580619</c:v>
                </c:pt>
                <c:pt idx="33">
                  <c:v>98.826701290322518</c:v>
                </c:pt>
                <c:pt idx="34">
                  <c:v>108.13348967741923</c:v>
                </c:pt>
                <c:pt idx="35">
                  <c:v>115.38511032258064</c:v>
                </c:pt>
                <c:pt idx="36">
                  <c:v>119.84629612903215</c:v>
                </c:pt>
                <c:pt idx="37">
                  <c:v>122.86308129032264</c:v>
                </c:pt>
                <c:pt idx="38">
                  <c:v>126.23740903225811</c:v>
                </c:pt>
                <c:pt idx="39">
                  <c:v>129.16404838709673</c:v>
                </c:pt>
                <c:pt idx="40">
                  <c:v>131.66631419354843</c:v>
                </c:pt>
                <c:pt idx="41">
                  <c:v>134.89163677419364</c:v>
                </c:pt>
                <c:pt idx="42">
                  <c:v>138.20480838709665</c:v>
                </c:pt>
                <c:pt idx="43">
                  <c:v>141.28147032258073</c:v>
                </c:pt>
                <c:pt idx="44">
                  <c:v>144.35628967741937</c:v>
                </c:pt>
                <c:pt idx="45">
                  <c:v>146.0650961290321</c:v>
                </c:pt>
                <c:pt idx="46">
                  <c:v>147.81186387096764</c:v>
                </c:pt>
                <c:pt idx="47">
                  <c:v>149.22605612903209</c:v>
                </c:pt>
                <c:pt idx="48">
                  <c:v>150.4919483870965</c:v>
                </c:pt>
                <c:pt idx="49">
                  <c:v>151.44712516129016</c:v>
                </c:pt>
                <c:pt idx="50">
                  <c:v>152.14605612903213</c:v>
                </c:pt>
                <c:pt idx="51">
                  <c:v>152.52826967741942</c:v>
                </c:pt>
                <c:pt idx="52">
                  <c:v>152.77852774193562</c:v>
                </c:pt>
                <c:pt idx="53">
                  <c:v>152.87652322580621</c:v>
                </c:pt>
                <c:pt idx="54">
                  <c:v>153.30456709677389</c:v>
                </c:pt>
                <c:pt idx="55">
                  <c:v>153.09411548387061</c:v>
                </c:pt>
                <c:pt idx="56">
                  <c:v>152.7885367741936</c:v>
                </c:pt>
                <c:pt idx="57">
                  <c:v>152.75109419354851</c:v>
                </c:pt>
                <c:pt idx="58">
                  <c:v>152.75555161290313</c:v>
                </c:pt>
                <c:pt idx="59">
                  <c:v>153.07626322580654</c:v>
                </c:pt>
                <c:pt idx="60">
                  <c:v>153.61757032258069</c:v>
                </c:pt>
                <c:pt idx="61">
                  <c:v>153.66000000000014</c:v>
                </c:pt>
                <c:pt idx="62">
                  <c:v>153.42362774193549</c:v>
                </c:pt>
                <c:pt idx="63">
                  <c:v>153.12644645161276</c:v>
                </c:pt>
                <c:pt idx="64">
                  <c:v>152.70607612903217</c:v>
                </c:pt>
                <c:pt idx="65">
                  <c:v>151.75461290322576</c:v>
                </c:pt>
                <c:pt idx="66">
                  <c:v>150.98388709677434</c:v>
                </c:pt>
                <c:pt idx="67">
                  <c:v>149.57054322580669</c:v>
                </c:pt>
                <c:pt idx="68">
                  <c:v>148.4052516129031</c:v>
                </c:pt>
                <c:pt idx="69">
                  <c:v>146.87925419354804</c:v>
                </c:pt>
                <c:pt idx="70">
                  <c:v>144.98180645161307</c:v>
                </c:pt>
                <c:pt idx="71">
                  <c:v>142.21433032258045</c:v>
                </c:pt>
                <c:pt idx="72">
                  <c:v>138.93298645161298</c:v>
                </c:pt>
                <c:pt idx="73">
                  <c:v>135.88011161290308</c:v>
                </c:pt>
                <c:pt idx="74">
                  <c:v>133.01152967741925</c:v>
                </c:pt>
                <c:pt idx="75">
                  <c:v>129.91295999999969</c:v>
                </c:pt>
                <c:pt idx="76">
                  <c:v>126.09581935483855</c:v>
                </c:pt>
                <c:pt idx="77">
                  <c:v>122.64273032258063</c:v>
                </c:pt>
                <c:pt idx="78">
                  <c:v>119.56842064516098</c:v>
                </c:pt>
                <c:pt idx="79">
                  <c:v>115.97745032258076</c:v>
                </c:pt>
                <c:pt idx="80">
                  <c:v>111.90796645161291</c:v>
                </c:pt>
                <c:pt idx="81">
                  <c:v>108.7710483870967</c:v>
                </c:pt>
                <c:pt idx="82">
                  <c:v>105.55059032258079</c:v>
                </c:pt>
                <c:pt idx="83">
                  <c:v>102.22357096774191</c:v>
                </c:pt>
                <c:pt idx="84">
                  <c:v>99.858039354838553</c:v>
                </c:pt>
                <c:pt idx="85">
                  <c:v>97.697738709677282</c:v>
                </c:pt>
                <c:pt idx="86">
                  <c:v>96.277470967741877</c:v>
                </c:pt>
                <c:pt idx="87">
                  <c:v>95.288060645161195</c:v>
                </c:pt>
                <c:pt idx="88">
                  <c:v>93.499556129032001</c:v>
                </c:pt>
                <c:pt idx="89">
                  <c:v>91.170269032257792</c:v>
                </c:pt>
                <c:pt idx="90">
                  <c:v>89.537913548386811</c:v>
                </c:pt>
                <c:pt idx="91">
                  <c:v>87.223487096774036</c:v>
                </c:pt>
                <c:pt idx="92">
                  <c:v>82.81539999999984</c:v>
                </c:pt>
                <c:pt idx="93">
                  <c:v>79.041963225806498</c:v>
                </c:pt>
                <c:pt idx="94">
                  <c:v>76.458558709677433</c:v>
                </c:pt>
                <c:pt idx="95">
                  <c:v>74.069325806451559</c:v>
                </c:pt>
              </c:numCache>
            </c:numRef>
          </c:val>
          <c:smooth val="0"/>
          <c:extLst>
            <c:ext xmlns:c16="http://schemas.microsoft.com/office/drawing/2014/chart" uri="{C3380CC4-5D6E-409C-BE32-E72D297353CC}">
              <c16:uniqueId val="{00000000-1F47-40E9-8512-7F2234C710A9}"/>
            </c:ext>
          </c:extLst>
        </c:ser>
        <c:dLbls>
          <c:showLegendKey val="0"/>
          <c:showVal val="0"/>
          <c:showCatName val="0"/>
          <c:showSerName val="0"/>
          <c:showPercent val="0"/>
          <c:showBubbleSize val="0"/>
        </c:dLbls>
        <c:smooth val="0"/>
        <c:axId val="1101838952"/>
        <c:axId val="1101836072"/>
      </c:lineChart>
      <c:catAx>
        <c:axId val="1101838952"/>
        <c:scaling>
          <c:orientation val="minMax"/>
        </c:scaling>
        <c:delete val="1"/>
        <c:axPos val="b"/>
        <c:majorTickMark val="none"/>
        <c:minorTickMark val="none"/>
        <c:tickLblPos val="nextTo"/>
        <c:crossAx val="1101836072"/>
        <c:crosses val="autoZero"/>
        <c:auto val="1"/>
        <c:lblAlgn val="ctr"/>
        <c:lblOffset val="100"/>
        <c:noMultiLvlLbl val="0"/>
      </c:catAx>
      <c:valAx>
        <c:axId val="1101836072"/>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1018389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86BC25">
        <a:lumMod val="20000"/>
        <a:lumOff val="80000"/>
      </a:srgbClr>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HT2_COM - FY24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Summary!$C$11</c:f>
              <c:strCache>
                <c:ptCount val="1"/>
                <c:pt idx="0">
                  <c:v>HT2_COM</c:v>
                </c:pt>
              </c:strCache>
            </c:strRef>
          </c:tx>
          <c:spPr>
            <a:ln w="28575" cap="rnd">
              <a:solidFill>
                <a:schemeClr val="accent1"/>
              </a:solidFill>
              <a:round/>
            </a:ln>
            <a:effectLst/>
          </c:spPr>
          <c:marker>
            <c:symbol val="none"/>
          </c:marker>
          <c:val>
            <c:numRef>
              <c:f>Summary!$D$11:$AY$11</c:f>
              <c:numCache>
                <c:formatCode>0</c:formatCode>
                <c:ptCount val="48"/>
                <c:pt idx="0">
                  <c:v>421.84424946261788</c:v>
                </c:pt>
                <c:pt idx="1">
                  <c:v>418.25891374550372</c:v>
                </c:pt>
                <c:pt idx="2">
                  <c:v>415.69958222547388</c:v>
                </c:pt>
                <c:pt idx="3">
                  <c:v>414.13216537798837</c:v>
                </c:pt>
                <c:pt idx="4">
                  <c:v>411.36251876978849</c:v>
                </c:pt>
                <c:pt idx="5">
                  <c:v>407.97187932316075</c:v>
                </c:pt>
                <c:pt idx="6">
                  <c:v>404.65113535648652</c:v>
                </c:pt>
                <c:pt idx="7">
                  <c:v>402.41425822355149</c:v>
                </c:pt>
                <c:pt idx="8">
                  <c:v>400.77969530270315</c:v>
                </c:pt>
                <c:pt idx="9">
                  <c:v>402.00419231277795</c:v>
                </c:pt>
                <c:pt idx="10">
                  <c:v>404.02831107442557</c:v>
                </c:pt>
                <c:pt idx="11">
                  <c:v>405.2073908702817</c:v>
                </c:pt>
                <c:pt idx="12">
                  <c:v>407.95291209519712</c:v>
                </c:pt>
                <c:pt idx="13">
                  <c:v>414.01687733666006</c:v>
                </c:pt>
                <c:pt idx="14">
                  <c:v>423.96979279360323</c:v>
                </c:pt>
                <c:pt idx="15">
                  <c:v>437.04604830739208</c:v>
                </c:pt>
                <c:pt idx="16">
                  <c:v>452.73189623381137</c:v>
                </c:pt>
                <c:pt idx="17">
                  <c:v>471.35455202059677</c:v>
                </c:pt>
                <c:pt idx="18">
                  <c:v>483.45826085182512</c:v>
                </c:pt>
                <c:pt idx="19">
                  <c:v>492.1695032751349</c:v>
                </c:pt>
                <c:pt idx="20">
                  <c:v>498.58707221658699</c:v>
                </c:pt>
                <c:pt idx="21">
                  <c:v>502.44778816865301</c:v>
                </c:pt>
                <c:pt idx="22">
                  <c:v>506.04888583274106</c:v>
                </c:pt>
                <c:pt idx="23">
                  <c:v>506.89725935431829</c:v>
                </c:pt>
                <c:pt idx="24">
                  <c:v>507.47128082879971</c:v>
                </c:pt>
                <c:pt idx="25">
                  <c:v>509.66547864265516</c:v>
                </c:pt>
                <c:pt idx="26">
                  <c:v>511.11194064971795</c:v>
                </c:pt>
                <c:pt idx="27">
                  <c:v>510.00246712100801</c:v>
                </c:pt>
                <c:pt idx="28">
                  <c:v>510.73673807846967</c:v>
                </c:pt>
                <c:pt idx="29">
                  <c:v>511.26840245305175</c:v>
                </c:pt>
                <c:pt idx="30">
                  <c:v>509.83846714136894</c:v>
                </c:pt>
                <c:pt idx="31">
                  <c:v>508.56984474801402</c:v>
                </c:pt>
                <c:pt idx="32">
                  <c:v>507.06270478690476</c:v>
                </c:pt>
                <c:pt idx="33">
                  <c:v>503.2869455904779</c:v>
                </c:pt>
                <c:pt idx="34">
                  <c:v>499.20806057270534</c:v>
                </c:pt>
                <c:pt idx="35">
                  <c:v>493.47478123120578</c:v>
                </c:pt>
                <c:pt idx="36">
                  <c:v>487.01271201978665</c:v>
                </c:pt>
                <c:pt idx="37">
                  <c:v>480.48502195326904</c:v>
                </c:pt>
                <c:pt idx="38">
                  <c:v>472.75863726656888</c:v>
                </c:pt>
                <c:pt idx="39">
                  <c:v>464.64245581326173</c:v>
                </c:pt>
                <c:pt idx="40">
                  <c:v>458.57616821001818</c:v>
                </c:pt>
                <c:pt idx="41">
                  <c:v>454.0503791652672</c:v>
                </c:pt>
                <c:pt idx="42">
                  <c:v>449.47039057484881</c:v>
                </c:pt>
                <c:pt idx="43">
                  <c:v>445.2423492558209</c:v>
                </c:pt>
                <c:pt idx="44">
                  <c:v>442.08456017031051</c:v>
                </c:pt>
                <c:pt idx="45">
                  <c:v>438.87414545195224</c:v>
                </c:pt>
                <c:pt idx="46">
                  <c:v>433.1314875258451</c:v>
                </c:pt>
                <c:pt idx="47">
                  <c:v>426.6315250145077</c:v>
                </c:pt>
              </c:numCache>
            </c:numRef>
          </c:val>
          <c:smooth val="0"/>
          <c:extLst>
            <c:ext xmlns:c16="http://schemas.microsoft.com/office/drawing/2014/chart" uri="{C3380CC4-5D6E-409C-BE32-E72D297353CC}">
              <c16:uniqueId val="{00000000-B33B-45EE-85E0-32006D6E4986}"/>
            </c:ext>
          </c:extLst>
        </c:ser>
        <c:dLbls>
          <c:showLegendKey val="0"/>
          <c:showVal val="0"/>
          <c:showCatName val="0"/>
          <c:showSerName val="0"/>
          <c:showPercent val="0"/>
          <c:showBubbleSize val="0"/>
        </c:dLbls>
        <c:smooth val="0"/>
        <c:axId val="918895112"/>
        <c:axId val="1089133744"/>
      </c:lineChart>
      <c:catAx>
        <c:axId val="918895112"/>
        <c:scaling>
          <c:orientation val="minMax"/>
        </c:scaling>
        <c:delete val="1"/>
        <c:axPos val="b"/>
        <c:majorTickMark val="none"/>
        <c:minorTickMark val="none"/>
        <c:tickLblPos val="nextTo"/>
        <c:crossAx val="1089133744"/>
        <c:crosses val="autoZero"/>
        <c:auto val="1"/>
        <c:lblAlgn val="ctr"/>
        <c:lblOffset val="100"/>
        <c:noMultiLvlLbl val="0"/>
      </c:catAx>
      <c:valAx>
        <c:axId val="108913374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9188951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000000"/>
      </a:solid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HT3_GHS - FY27</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Summary!$C$4</c:f>
              <c:strCache>
                <c:ptCount val="1"/>
                <c:pt idx="0">
                  <c:v>HT3_GHS</c:v>
                </c:pt>
              </c:strCache>
            </c:strRef>
          </c:tx>
          <c:spPr>
            <a:ln w="28575" cap="rnd">
              <a:solidFill>
                <a:schemeClr val="accent1"/>
              </a:solidFill>
              <a:round/>
            </a:ln>
            <a:effectLst/>
          </c:spPr>
          <c:marker>
            <c:symbol val="none"/>
          </c:marker>
          <c:val>
            <c:numRef>
              <c:f>Summary!$D$4:$CU$4</c:f>
              <c:numCache>
                <c:formatCode>0</c:formatCode>
                <c:ptCount val="96"/>
                <c:pt idx="0">
                  <c:v>81.225629881154546</c:v>
                </c:pt>
                <c:pt idx="1">
                  <c:v>79.463918505942274</c:v>
                </c:pt>
                <c:pt idx="2">
                  <c:v>78.092842105263202</c:v>
                </c:pt>
                <c:pt idx="3">
                  <c:v>76.739191850594295</c:v>
                </c:pt>
                <c:pt idx="4">
                  <c:v>75.431782682512647</c:v>
                </c:pt>
                <c:pt idx="5">
                  <c:v>74.516584040747006</c:v>
                </c:pt>
                <c:pt idx="6">
                  <c:v>73.602370118845514</c:v>
                </c:pt>
                <c:pt idx="7">
                  <c:v>72.487816638370134</c:v>
                </c:pt>
                <c:pt idx="8">
                  <c:v>71.483293718166379</c:v>
                </c:pt>
                <c:pt idx="9">
                  <c:v>70.714376910016966</c:v>
                </c:pt>
                <c:pt idx="10">
                  <c:v>70.034988115449863</c:v>
                </c:pt>
                <c:pt idx="11">
                  <c:v>69.128237691001573</c:v>
                </c:pt>
                <c:pt idx="12">
                  <c:v>68.195728353140893</c:v>
                </c:pt>
                <c:pt idx="13">
                  <c:v>67.698132427843845</c:v>
                </c:pt>
                <c:pt idx="14">
                  <c:v>67.210057724957522</c:v>
                </c:pt>
                <c:pt idx="15">
                  <c:v>66.463775891341243</c:v>
                </c:pt>
                <c:pt idx="16">
                  <c:v>65.998648556876134</c:v>
                </c:pt>
                <c:pt idx="17">
                  <c:v>65.92829202037349</c:v>
                </c:pt>
                <c:pt idx="18">
                  <c:v>65.787721561969406</c:v>
                </c:pt>
                <c:pt idx="19">
                  <c:v>66.743083191850587</c:v>
                </c:pt>
                <c:pt idx="20">
                  <c:v>68.221134125636695</c:v>
                </c:pt>
                <c:pt idx="21">
                  <c:v>69.287456706281858</c:v>
                </c:pt>
                <c:pt idx="22">
                  <c:v>69.86969779286936</c:v>
                </c:pt>
                <c:pt idx="23">
                  <c:v>70.422920203735188</c:v>
                </c:pt>
                <c:pt idx="24">
                  <c:v>70.668387096774183</c:v>
                </c:pt>
                <c:pt idx="25">
                  <c:v>71.5998166383701</c:v>
                </c:pt>
                <c:pt idx="26">
                  <c:v>73.212550084889543</c:v>
                </c:pt>
                <c:pt idx="27">
                  <c:v>75.101704584040831</c:v>
                </c:pt>
                <c:pt idx="28">
                  <c:v>76.436896434634932</c:v>
                </c:pt>
                <c:pt idx="29">
                  <c:v>77.663008488964337</c:v>
                </c:pt>
                <c:pt idx="30">
                  <c:v>79.783470288624784</c:v>
                </c:pt>
                <c:pt idx="31">
                  <c:v>81.607870967741889</c:v>
                </c:pt>
                <c:pt idx="32">
                  <c:v>85.645480475381959</c:v>
                </c:pt>
                <c:pt idx="33">
                  <c:v>88.570852292020405</c:v>
                </c:pt>
                <c:pt idx="34">
                  <c:v>91.632244482173164</c:v>
                </c:pt>
                <c:pt idx="35">
                  <c:v>94.577378607809905</c:v>
                </c:pt>
                <c:pt idx="36">
                  <c:v>95.394601018675772</c:v>
                </c:pt>
                <c:pt idx="37">
                  <c:v>95.647470288624774</c:v>
                </c:pt>
                <c:pt idx="38">
                  <c:v>95.991606112054356</c:v>
                </c:pt>
                <c:pt idx="39">
                  <c:v>96.668448217317533</c:v>
                </c:pt>
                <c:pt idx="40">
                  <c:v>97.247096774193551</c:v>
                </c:pt>
                <c:pt idx="41">
                  <c:v>97.43176910016966</c:v>
                </c:pt>
                <c:pt idx="42">
                  <c:v>96.74689983022067</c:v>
                </c:pt>
                <c:pt idx="43">
                  <c:v>95.576101867572092</c:v>
                </c:pt>
                <c:pt idx="44">
                  <c:v>94.193412563667238</c:v>
                </c:pt>
                <c:pt idx="45">
                  <c:v>93.251137521222333</c:v>
                </c:pt>
                <c:pt idx="46">
                  <c:v>92.898777589134141</c:v>
                </c:pt>
                <c:pt idx="47">
                  <c:v>93.330628183361569</c:v>
                </c:pt>
                <c:pt idx="48">
                  <c:v>92.495286926994837</c:v>
                </c:pt>
                <c:pt idx="49">
                  <c:v>93.519212224108657</c:v>
                </c:pt>
                <c:pt idx="50">
                  <c:v>93.51811884550095</c:v>
                </c:pt>
                <c:pt idx="51">
                  <c:v>93.430044142614591</c:v>
                </c:pt>
                <c:pt idx="52">
                  <c:v>93.187565365025478</c:v>
                </c:pt>
                <c:pt idx="53">
                  <c:v>92.921561969439779</c:v>
                </c:pt>
                <c:pt idx="54">
                  <c:v>92.67457385398977</c:v>
                </c:pt>
                <c:pt idx="55">
                  <c:v>92.274261460101798</c:v>
                </c:pt>
                <c:pt idx="56">
                  <c:v>92.499993208828585</c:v>
                </c:pt>
                <c:pt idx="57">
                  <c:v>92.726926994906663</c:v>
                </c:pt>
                <c:pt idx="58">
                  <c:v>93.003286926994789</c:v>
                </c:pt>
                <c:pt idx="59">
                  <c:v>92.804495755517834</c:v>
                </c:pt>
                <c:pt idx="60">
                  <c:v>94.100930390492323</c:v>
                </c:pt>
                <c:pt idx="61">
                  <c:v>94.736774193548456</c:v>
                </c:pt>
                <c:pt idx="62">
                  <c:v>94.715823429541715</c:v>
                </c:pt>
                <c:pt idx="63">
                  <c:v>94.941887945670629</c:v>
                </c:pt>
                <c:pt idx="64">
                  <c:v>95.160529711375304</c:v>
                </c:pt>
                <c:pt idx="65">
                  <c:v>95.102152801358258</c:v>
                </c:pt>
                <c:pt idx="66">
                  <c:v>95.339185059422661</c:v>
                </c:pt>
                <c:pt idx="67">
                  <c:v>95.780156196943963</c:v>
                </c:pt>
                <c:pt idx="68">
                  <c:v>98.933310696095035</c:v>
                </c:pt>
                <c:pt idx="69">
                  <c:v>99.540461799660378</c:v>
                </c:pt>
                <c:pt idx="70">
                  <c:v>99.692162988115413</c:v>
                </c:pt>
                <c:pt idx="71">
                  <c:v>99.885942275042368</c:v>
                </c:pt>
                <c:pt idx="72">
                  <c:v>100.3913005093378</c:v>
                </c:pt>
                <c:pt idx="73">
                  <c:v>100.57647538200351</c:v>
                </c:pt>
                <c:pt idx="74">
                  <c:v>101.75987096774196</c:v>
                </c:pt>
                <c:pt idx="75">
                  <c:v>104.11731069609507</c:v>
                </c:pt>
                <c:pt idx="76">
                  <c:v>105.99289643463501</c:v>
                </c:pt>
                <c:pt idx="77">
                  <c:v>107.00463157894735</c:v>
                </c:pt>
                <c:pt idx="78">
                  <c:v>108.07742614601025</c:v>
                </c:pt>
                <c:pt idx="79">
                  <c:v>108.864285229202</c:v>
                </c:pt>
                <c:pt idx="80">
                  <c:v>108.15242784380303</c:v>
                </c:pt>
                <c:pt idx="81">
                  <c:v>107.20198981324269</c:v>
                </c:pt>
                <c:pt idx="82">
                  <c:v>106.60844142614592</c:v>
                </c:pt>
                <c:pt idx="83">
                  <c:v>105.55152461799672</c:v>
                </c:pt>
                <c:pt idx="84">
                  <c:v>101.43635314091684</c:v>
                </c:pt>
                <c:pt idx="85">
                  <c:v>99.70767402376913</c:v>
                </c:pt>
                <c:pt idx="86">
                  <c:v>98.599422750424509</c:v>
                </c:pt>
                <c:pt idx="87">
                  <c:v>97.688380305602763</c:v>
                </c:pt>
                <c:pt idx="88">
                  <c:v>95.4877758913413</c:v>
                </c:pt>
                <c:pt idx="89">
                  <c:v>93.253894736842184</c:v>
                </c:pt>
                <c:pt idx="90">
                  <c:v>90.851293718166318</c:v>
                </c:pt>
                <c:pt idx="91">
                  <c:v>89.44846859083188</c:v>
                </c:pt>
                <c:pt idx="92">
                  <c:v>87.628821731748715</c:v>
                </c:pt>
                <c:pt idx="93">
                  <c:v>86.146764006791159</c:v>
                </c:pt>
                <c:pt idx="94">
                  <c:v>84.680984719864028</c:v>
                </c:pt>
                <c:pt idx="95">
                  <c:v>83.136679117147679</c:v>
                </c:pt>
              </c:numCache>
            </c:numRef>
          </c:val>
          <c:smooth val="0"/>
          <c:extLst>
            <c:ext xmlns:c16="http://schemas.microsoft.com/office/drawing/2014/chart" uri="{C3380CC4-5D6E-409C-BE32-E72D297353CC}">
              <c16:uniqueId val="{00000000-431C-402B-9478-C91102E12330}"/>
            </c:ext>
          </c:extLst>
        </c:ser>
        <c:dLbls>
          <c:showLegendKey val="0"/>
          <c:showVal val="0"/>
          <c:showCatName val="0"/>
          <c:showSerName val="0"/>
          <c:showPercent val="0"/>
          <c:showBubbleSize val="0"/>
        </c:dLbls>
        <c:smooth val="0"/>
        <c:axId val="918895112"/>
        <c:axId val="1089133744"/>
      </c:lineChart>
      <c:catAx>
        <c:axId val="918895112"/>
        <c:scaling>
          <c:orientation val="minMax"/>
        </c:scaling>
        <c:delete val="1"/>
        <c:axPos val="b"/>
        <c:majorTickMark val="none"/>
        <c:minorTickMark val="none"/>
        <c:tickLblPos val="nextTo"/>
        <c:crossAx val="1089133744"/>
        <c:crosses val="autoZero"/>
        <c:auto val="1"/>
        <c:lblAlgn val="ctr"/>
        <c:lblOffset val="100"/>
        <c:noMultiLvlLbl val="0"/>
      </c:catAx>
      <c:valAx>
        <c:axId val="108913374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9188951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000000"/>
      </a:solid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HT3_GHS - FY24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Summary!$C$12</c:f>
              <c:strCache>
                <c:ptCount val="1"/>
                <c:pt idx="0">
                  <c:v>HT3_GHS</c:v>
                </c:pt>
              </c:strCache>
            </c:strRef>
          </c:tx>
          <c:spPr>
            <a:ln w="28575" cap="rnd">
              <a:solidFill>
                <a:schemeClr val="accent1"/>
              </a:solidFill>
              <a:round/>
            </a:ln>
            <a:effectLst/>
          </c:spPr>
          <c:marker>
            <c:symbol val="none"/>
          </c:marker>
          <c:val>
            <c:numRef>
              <c:f>Summary!$D$12:$AY$12</c:f>
              <c:numCache>
                <c:formatCode>0</c:formatCode>
                <c:ptCount val="48"/>
                <c:pt idx="0">
                  <c:v>236.6258445748893</c:v>
                </c:pt>
                <c:pt idx="1">
                  <c:v>231.76127330922776</c:v>
                </c:pt>
                <c:pt idx="2">
                  <c:v>230.32639401832381</c:v>
                </c:pt>
                <c:pt idx="3">
                  <c:v>229.19776853399424</c:v>
                </c:pt>
                <c:pt idx="4">
                  <c:v>225.97013308452691</c:v>
                </c:pt>
                <c:pt idx="5">
                  <c:v>221.53414972333346</c:v>
                </c:pt>
                <c:pt idx="6">
                  <c:v>217.74545348520874</c:v>
                </c:pt>
                <c:pt idx="7">
                  <c:v>215.29825966385633</c:v>
                </c:pt>
                <c:pt idx="8">
                  <c:v>214.60164573857432</c:v>
                </c:pt>
                <c:pt idx="9">
                  <c:v>212.93944070805452</c:v>
                </c:pt>
                <c:pt idx="10">
                  <c:v>212.71579261102195</c:v>
                </c:pt>
                <c:pt idx="11">
                  <c:v>213.43183143490094</c:v>
                </c:pt>
                <c:pt idx="12">
                  <c:v>219.86918192538485</c:v>
                </c:pt>
                <c:pt idx="13">
                  <c:v>226.25149088364847</c:v>
                </c:pt>
                <c:pt idx="14">
                  <c:v>230.47088208995947</c:v>
                </c:pt>
                <c:pt idx="15">
                  <c:v>237.57666290868048</c:v>
                </c:pt>
                <c:pt idx="16">
                  <c:v>248.13183921004625</c:v>
                </c:pt>
                <c:pt idx="17">
                  <c:v>262.58192149697732</c:v>
                </c:pt>
                <c:pt idx="18">
                  <c:v>272.18379012298192</c:v>
                </c:pt>
                <c:pt idx="19">
                  <c:v>277.94015602120851</c:v>
                </c:pt>
                <c:pt idx="20">
                  <c:v>282.52922935376057</c:v>
                </c:pt>
                <c:pt idx="21">
                  <c:v>285.43066516347642</c:v>
                </c:pt>
                <c:pt idx="22">
                  <c:v>288.79894387642878</c:v>
                </c:pt>
                <c:pt idx="23">
                  <c:v>292.30499034586398</c:v>
                </c:pt>
                <c:pt idx="24">
                  <c:v>296.43066386761814</c:v>
                </c:pt>
                <c:pt idx="25">
                  <c:v>297.35863235236855</c:v>
                </c:pt>
                <c:pt idx="26">
                  <c:v>296.90535318586734</c:v>
                </c:pt>
                <c:pt idx="27">
                  <c:v>296.30647021472578</c:v>
                </c:pt>
                <c:pt idx="28">
                  <c:v>298.69303995128075</c:v>
                </c:pt>
                <c:pt idx="29">
                  <c:v>300.02637328461509</c:v>
                </c:pt>
                <c:pt idx="30">
                  <c:v>300.41875623631722</c:v>
                </c:pt>
                <c:pt idx="31">
                  <c:v>298.55370550350204</c:v>
                </c:pt>
                <c:pt idx="32">
                  <c:v>296.49832704843209</c:v>
                </c:pt>
                <c:pt idx="33">
                  <c:v>293.4548627039357</c:v>
                </c:pt>
                <c:pt idx="34">
                  <c:v>293.30126864415001</c:v>
                </c:pt>
                <c:pt idx="35">
                  <c:v>291.59657116199639</c:v>
                </c:pt>
                <c:pt idx="36">
                  <c:v>287.89509388485817</c:v>
                </c:pt>
                <c:pt idx="37">
                  <c:v>282.99027588799362</c:v>
                </c:pt>
                <c:pt idx="38">
                  <c:v>277.40857079916003</c:v>
                </c:pt>
                <c:pt idx="39">
                  <c:v>270.47493293940414</c:v>
                </c:pt>
                <c:pt idx="40">
                  <c:v>264.90384610401213</c:v>
                </c:pt>
                <c:pt idx="41">
                  <c:v>259.75409555651441</c:v>
                </c:pt>
                <c:pt idx="42">
                  <c:v>255.10736176444865</c:v>
                </c:pt>
                <c:pt idx="43">
                  <c:v>251.40249582086486</c:v>
                </c:pt>
                <c:pt idx="44">
                  <c:v>248.98275343726689</c:v>
                </c:pt>
                <c:pt idx="45">
                  <c:v>246.97000090710415</c:v>
                </c:pt>
                <c:pt idx="46">
                  <c:v>243.26173074680511</c:v>
                </c:pt>
                <c:pt idx="47">
                  <c:v>240.99160414156299</c:v>
                </c:pt>
              </c:numCache>
            </c:numRef>
          </c:val>
          <c:smooth val="0"/>
          <c:extLst>
            <c:ext xmlns:c16="http://schemas.microsoft.com/office/drawing/2014/chart" uri="{C3380CC4-5D6E-409C-BE32-E72D297353CC}">
              <c16:uniqueId val="{00000000-F1DE-4B07-9359-C9D9C8BA090C}"/>
            </c:ext>
          </c:extLst>
        </c:ser>
        <c:dLbls>
          <c:showLegendKey val="0"/>
          <c:showVal val="0"/>
          <c:showCatName val="0"/>
          <c:showSerName val="0"/>
          <c:showPercent val="0"/>
          <c:showBubbleSize val="0"/>
        </c:dLbls>
        <c:smooth val="0"/>
        <c:axId val="918895112"/>
        <c:axId val="1089133744"/>
      </c:lineChart>
      <c:catAx>
        <c:axId val="918895112"/>
        <c:scaling>
          <c:orientation val="minMax"/>
        </c:scaling>
        <c:delete val="1"/>
        <c:axPos val="b"/>
        <c:majorTickMark val="none"/>
        <c:minorTickMark val="none"/>
        <c:tickLblPos val="nextTo"/>
        <c:crossAx val="1089133744"/>
        <c:crosses val="autoZero"/>
        <c:auto val="1"/>
        <c:lblAlgn val="ctr"/>
        <c:lblOffset val="100"/>
        <c:noMultiLvlLbl val="0"/>
      </c:catAx>
      <c:valAx>
        <c:axId val="108913374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9188951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000000"/>
      </a:solid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709305-6660-4B04-B5C9-AF60CFE3E3EF}" type="doc">
      <dgm:prSet loTypeId="urn:microsoft.com/office/officeart/2005/8/layout/equation2" loCatId="process" qsTypeId="urn:microsoft.com/office/officeart/2005/8/quickstyle/simple1" qsCatId="simple" csTypeId="urn:microsoft.com/office/officeart/2005/8/colors/accent1_2" csCatId="accent1" phldr="1"/>
      <dgm:spPr/>
    </dgm:pt>
    <dgm:pt modelId="{9AFFD3D4-5372-4E53-A437-BB256E2E67E1}">
      <dgm:prSet phldrT="[Text]"/>
      <dgm:spPr/>
      <dgm:t>
        <a:bodyPr/>
        <a:lstStyle/>
        <a:p>
          <a:r>
            <a:rPr lang="en-IN" b="1" dirty="0">
              <a:solidFill>
                <a:schemeClr val="tx1"/>
              </a:solidFill>
              <a:latin typeface="Aptos" panose="020B0004020202020204" pitchFamily="34" charset="0"/>
            </a:rPr>
            <a:t>DIRECT</a:t>
          </a:r>
        </a:p>
      </dgm:t>
    </dgm:pt>
    <dgm:pt modelId="{35D6C6EF-116B-4C23-822B-277D5B99813D}" type="parTrans" cxnId="{81A092B9-66C1-4676-BE5F-FE000C31708E}">
      <dgm:prSet/>
      <dgm:spPr/>
      <dgm:t>
        <a:bodyPr/>
        <a:lstStyle/>
        <a:p>
          <a:endParaRPr lang="en-IN"/>
        </a:p>
      </dgm:t>
    </dgm:pt>
    <dgm:pt modelId="{5CA262FC-6471-4E0C-89E5-9FBC60551078}" type="sibTrans" cxnId="{81A092B9-66C1-4676-BE5F-FE000C31708E}">
      <dgm:prSet/>
      <dgm:spPr>
        <a:solidFill>
          <a:schemeClr val="accent5">
            <a:lumMod val="40000"/>
            <a:lumOff val="60000"/>
          </a:schemeClr>
        </a:solidFill>
      </dgm:spPr>
      <dgm:t>
        <a:bodyPr/>
        <a:lstStyle/>
        <a:p>
          <a:endParaRPr lang="en-IN"/>
        </a:p>
      </dgm:t>
    </dgm:pt>
    <dgm:pt modelId="{8AA9978C-5C8A-49FB-9F4E-8BD6485678F3}">
      <dgm:prSet phldrT="[Text]"/>
      <dgm:spPr/>
      <dgm:t>
        <a:bodyPr/>
        <a:lstStyle/>
        <a:p>
          <a:r>
            <a:rPr lang="en-IN" b="1" dirty="0">
              <a:solidFill>
                <a:schemeClr val="tx1"/>
              </a:solidFill>
              <a:latin typeface="Aptos" panose="020B0004020202020204" pitchFamily="34" charset="0"/>
            </a:rPr>
            <a:t>WELCOME</a:t>
          </a:r>
        </a:p>
      </dgm:t>
    </dgm:pt>
    <dgm:pt modelId="{7F57BCFC-6300-40AD-A20A-FEA8A8C66F48}" type="parTrans" cxnId="{70825446-77EC-4408-AD00-C93F06285E09}">
      <dgm:prSet/>
      <dgm:spPr/>
      <dgm:t>
        <a:bodyPr/>
        <a:lstStyle/>
        <a:p>
          <a:endParaRPr lang="en-IN"/>
        </a:p>
      </dgm:t>
    </dgm:pt>
    <dgm:pt modelId="{800549CF-6545-49CD-B947-6F9888251FAA}" type="sibTrans" cxnId="{70825446-77EC-4408-AD00-C93F06285E09}">
      <dgm:prSet custT="1"/>
      <dgm:spPr>
        <a:solidFill>
          <a:srgbClr val="005587">
            <a:lumMod val="40000"/>
            <a:lumOff val="60000"/>
          </a:srgbClr>
        </a:solidFill>
        <a:ln>
          <a:noFill/>
        </a:ln>
        <a:effectLst/>
      </dgm:spPr>
      <dgm:t>
        <a:bodyPr spcFirstLastPara="0" vert="horz" wrap="square" lIns="0" tIns="0" rIns="0" bIns="0" numCol="1" spcCol="1270" anchor="ctr" anchorCtr="0"/>
        <a:lstStyle/>
        <a:p>
          <a:pPr marL="0" lvl="0" indent="0" algn="ctr" defTabSz="400050">
            <a:lnSpc>
              <a:spcPct val="90000"/>
            </a:lnSpc>
            <a:spcBef>
              <a:spcPct val="0"/>
            </a:spcBef>
            <a:spcAft>
              <a:spcPct val="35000"/>
            </a:spcAft>
            <a:buNone/>
          </a:pPr>
          <a:endParaRPr lang="en-IN" sz="900" kern="1200">
            <a:solidFill>
              <a:srgbClr val="FFFFFF"/>
            </a:solidFill>
            <a:latin typeface="Open Sans"/>
            <a:ea typeface="+mn-ea"/>
            <a:cs typeface="+mn-cs"/>
          </a:endParaRPr>
        </a:p>
      </dgm:t>
    </dgm:pt>
    <dgm:pt modelId="{C8A82747-B718-4841-84FB-3A763486041F}">
      <dgm:prSet phldrT="[Text]"/>
      <dgm:spPr/>
      <dgm:t>
        <a:bodyPr/>
        <a:lstStyle/>
        <a:p>
          <a:r>
            <a:rPr lang="en-IN" dirty="0">
              <a:solidFill>
                <a:schemeClr val="tx1"/>
              </a:solidFill>
              <a:latin typeface="Aptos" panose="020B0004020202020204" pitchFamily="34" charset="0"/>
            </a:rPr>
            <a:t>TPCD Demand</a:t>
          </a:r>
        </a:p>
      </dgm:t>
    </dgm:pt>
    <dgm:pt modelId="{9D2E234E-EEAC-48EA-8DA6-C9D09877E5F1}" type="parTrans" cxnId="{29599E4A-07C0-4045-94E7-320694CCD10D}">
      <dgm:prSet/>
      <dgm:spPr/>
      <dgm:t>
        <a:bodyPr/>
        <a:lstStyle/>
        <a:p>
          <a:endParaRPr lang="en-IN"/>
        </a:p>
      </dgm:t>
    </dgm:pt>
    <dgm:pt modelId="{CFD4BBAF-3EA6-4A18-ABCD-9C83E924FAE8}" type="sibTrans" cxnId="{29599E4A-07C0-4045-94E7-320694CCD10D}">
      <dgm:prSet/>
      <dgm:spPr/>
      <dgm:t>
        <a:bodyPr/>
        <a:lstStyle/>
        <a:p>
          <a:endParaRPr lang="en-IN"/>
        </a:p>
      </dgm:t>
    </dgm:pt>
    <dgm:pt modelId="{20E351F4-C0D1-423A-BDFB-6D221D6C5D35}">
      <dgm:prSet phldrT="[Text]"/>
      <dgm:spPr/>
      <dgm:t>
        <a:bodyPr/>
        <a:lstStyle/>
        <a:p>
          <a:r>
            <a:rPr lang="en-IN" b="1" dirty="0">
              <a:solidFill>
                <a:schemeClr val="tx1"/>
              </a:solidFill>
              <a:latin typeface="Aptos" panose="020B0004020202020204" pitchFamily="34" charset="0"/>
            </a:rPr>
            <a:t>With Captive Generation</a:t>
          </a:r>
        </a:p>
      </dgm:t>
    </dgm:pt>
    <dgm:pt modelId="{08F318FD-2785-451C-9A56-B2EC643F1AB3}" type="parTrans" cxnId="{8D54A161-C940-4ECE-BB93-B53206CF4055}">
      <dgm:prSet/>
      <dgm:spPr/>
      <dgm:t>
        <a:bodyPr/>
        <a:lstStyle/>
        <a:p>
          <a:endParaRPr lang="en-IN"/>
        </a:p>
      </dgm:t>
    </dgm:pt>
    <dgm:pt modelId="{F1D8F6BE-ADC1-440B-97AF-9BB397B3217F}" type="sibTrans" cxnId="{8D54A161-C940-4ECE-BB93-B53206CF4055}">
      <dgm:prSet custT="1"/>
      <dgm:spPr>
        <a:solidFill>
          <a:srgbClr val="005587">
            <a:lumMod val="40000"/>
            <a:lumOff val="60000"/>
          </a:srgbClr>
        </a:solidFill>
        <a:ln>
          <a:noFill/>
        </a:ln>
        <a:effectLst/>
      </dgm:spPr>
      <dgm:t>
        <a:bodyPr spcFirstLastPara="0" vert="horz" wrap="square" lIns="0" tIns="0" rIns="0" bIns="0" numCol="1" spcCol="1270" anchor="ctr" anchorCtr="0"/>
        <a:lstStyle/>
        <a:p>
          <a:pPr marL="0" lvl="0" indent="0" algn="ctr" defTabSz="400050">
            <a:lnSpc>
              <a:spcPct val="90000"/>
            </a:lnSpc>
            <a:spcBef>
              <a:spcPct val="0"/>
            </a:spcBef>
            <a:spcAft>
              <a:spcPct val="35000"/>
            </a:spcAft>
            <a:buNone/>
          </a:pPr>
          <a:endParaRPr lang="en-IN" sz="900" kern="1200">
            <a:solidFill>
              <a:srgbClr val="FFFFFF"/>
            </a:solidFill>
            <a:latin typeface="Open Sans"/>
            <a:ea typeface="+mn-ea"/>
            <a:cs typeface="+mn-cs"/>
          </a:endParaRPr>
        </a:p>
      </dgm:t>
    </dgm:pt>
    <dgm:pt modelId="{6B4615D0-9D5F-45B9-A089-75ABDFF086BF}" type="pres">
      <dgm:prSet presAssocID="{CE709305-6660-4B04-B5C9-AF60CFE3E3EF}" presName="Name0" presStyleCnt="0">
        <dgm:presLayoutVars>
          <dgm:dir/>
          <dgm:resizeHandles val="exact"/>
        </dgm:presLayoutVars>
      </dgm:prSet>
      <dgm:spPr/>
    </dgm:pt>
    <dgm:pt modelId="{90D557F6-7C0B-4976-84B8-18BE3364F879}" type="pres">
      <dgm:prSet presAssocID="{CE709305-6660-4B04-B5C9-AF60CFE3E3EF}" presName="vNodes" presStyleCnt="0"/>
      <dgm:spPr/>
    </dgm:pt>
    <dgm:pt modelId="{FAC10CDF-0E42-459B-B919-BFABB8EB798A}" type="pres">
      <dgm:prSet presAssocID="{9AFFD3D4-5372-4E53-A437-BB256E2E67E1}" presName="node" presStyleLbl="node1" presStyleIdx="0" presStyleCnt="4">
        <dgm:presLayoutVars>
          <dgm:bulletEnabled val="1"/>
        </dgm:presLayoutVars>
      </dgm:prSet>
      <dgm:spPr/>
    </dgm:pt>
    <dgm:pt modelId="{CF0E970F-0A7C-42C2-949C-2E891E6EF890}" type="pres">
      <dgm:prSet presAssocID="{5CA262FC-6471-4E0C-89E5-9FBC60551078}" presName="spacerT" presStyleCnt="0"/>
      <dgm:spPr/>
    </dgm:pt>
    <dgm:pt modelId="{4FC99E7F-4C8C-4F9A-B06D-89896C6E11FE}" type="pres">
      <dgm:prSet presAssocID="{5CA262FC-6471-4E0C-89E5-9FBC60551078}" presName="sibTrans" presStyleLbl="sibTrans2D1" presStyleIdx="0" presStyleCnt="3"/>
      <dgm:spPr/>
    </dgm:pt>
    <dgm:pt modelId="{7BB0B079-E8FD-44C2-949B-938EEA9C8E54}" type="pres">
      <dgm:prSet presAssocID="{5CA262FC-6471-4E0C-89E5-9FBC60551078}" presName="spacerB" presStyleCnt="0"/>
      <dgm:spPr/>
    </dgm:pt>
    <dgm:pt modelId="{40AE581B-6B33-4DCB-991B-16FFF7A3C861}" type="pres">
      <dgm:prSet presAssocID="{8AA9978C-5C8A-49FB-9F4E-8BD6485678F3}" presName="node" presStyleLbl="node1" presStyleIdx="1" presStyleCnt="4" custLinFactNeighborX="-893" custLinFactNeighborY="-10991">
        <dgm:presLayoutVars>
          <dgm:bulletEnabled val="1"/>
        </dgm:presLayoutVars>
      </dgm:prSet>
      <dgm:spPr/>
    </dgm:pt>
    <dgm:pt modelId="{2C50D422-011E-46ED-882C-0512D92CA9DC}" type="pres">
      <dgm:prSet presAssocID="{800549CF-6545-49CD-B947-6F9888251FAA}" presName="spacerT" presStyleCnt="0"/>
      <dgm:spPr/>
    </dgm:pt>
    <dgm:pt modelId="{ED9C56CA-1321-4DDE-BB24-6B376201D599}" type="pres">
      <dgm:prSet presAssocID="{800549CF-6545-49CD-B947-6F9888251FAA}" presName="sibTrans" presStyleLbl="sibTrans2D1" presStyleIdx="1" presStyleCnt="3"/>
      <dgm:spPr>
        <a:xfrm>
          <a:off x="224786" y="3086438"/>
          <a:ext cx="612621" cy="612621"/>
        </a:xfrm>
        <a:prstGeom prst="mathPlus">
          <a:avLst/>
        </a:prstGeom>
      </dgm:spPr>
    </dgm:pt>
    <dgm:pt modelId="{8A2FED29-32DB-4AE3-BB55-5319E9170F94}" type="pres">
      <dgm:prSet presAssocID="{800549CF-6545-49CD-B947-6F9888251FAA}" presName="spacerB" presStyleCnt="0"/>
      <dgm:spPr/>
    </dgm:pt>
    <dgm:pt modelId="{20645DE3-66CC-40AE-A517-553E772E5426}" type="pres">
      <dgm:prSet presAssocID="{20E351F4-C0D1-423A-BDFB-6D221D6C5D35}" presName="node" presStyleLbl="node1" presStyleIdx="2" presStyleCnt="4">
        <dgm:presLayoutVars>
          <dgm:bulletEnabled val="1"/>
        </dgm:presLayoutVars>
      </dgm:prSet>
      <dgm:spPr/>
    </dgm:pt>
    <dgm:pt modelId="{FCC3C354-86DE-45CF-B6DA-75A6A91852EB}" type="pres">
      <dgm:prSet presAssocID="{CE709305-6660-4B04-B5C9-AF60CFE3E3EF}" presName="sibTransLast" presStyleLbl="sibTrans2D1" presStyleIdx="2" presStyleCnt="3"/>
      <dgm:spPr>
        <a:xfrm>
          <a:off x="1217655" y="2276088"/>
          <a:ext cx="335885" cy="392922"/>
        </a:xfrm>
        <a:prstGeom prst="rightArrow">
          <a:avLst>
            <a:gd name="adj1" fmla="val 60000"/>
            <a:gd name="adj2" fmla="val 50000"/>
          </a:avLst>
        </a:prstGeom>
      </dgm:spPr>
    </dgm:pt>
    <dgm:pt modelId="{63D6F93A-74AD-4825-A4B4-EB6140198CE5}" type="pres">
      <dgm:prSet presAssocID="{CE709305-6660-4B04-B5C9-AF60CFE3E3EF}" presName="connectorText" presStyleLbl="sibTrans2D1" presStyleIdx="2" presStyleCnt="3"/>
      <dgm:spPr/>
    </dgm:pt>
    <dgm:pt modelId="{23943F50-E4C1-48A0-9910-78AAB32D4883}" type="pres">
      <dgm:prSet presAssocID="{CE709305-6660-4B04-B5C9-AF60CFE3E3EF}" presName="lastNode" presStyleLbl="node1" presStyleIdx="3" presStyleCnt="4">
        <dgm:presLayoutVars>
          <dgm:bulletEnabled val="1"/>
        </dgm:presLayoutVars>
      </dgm:prSet>
      <dgm:spPr/>
    </dgm:pt>
  </dgm:ptLst>
  <dgm:cxnLst>
    <dgm:cxn modelId="{0578D821-2A8A-4ED0-AC52-5789D766C059}" type="presOf" srcId="{9AFFD3D4-5372-4E53-A437-BB256E2E67E1}" destId="{FAC10CDF-0E42-459B-B919-BFABB8EB798A}" srcOrd="0" destOrd="0" presId="urn:microsoft.com/office/officeart/2005/8/layout/equation2"/>
    <dgm:cxn modelId="{6E8C7C60-DF42-4631-BA7E-CEFE58E93D11}" type="presOf" srcId="{8AA9978C-5C8A-49FB-9F4E-8BD6485678F3}" destId="{40AE581B-6B33-4DCB-991B-16FFF7A3C861}" srcOrd="0" destOrd="0" presId="urn:microsoft.com/office/officeart/2005/8/layout/equation2"/>
    <dgm:cxn modelId="{8D54A161-C940-4ECE-BB93-B53206CF4055}" srcId="{CE709305-6660-4B04-B5C9-AF60CFE3E3EF}" destId="{20E351F4-C0D1-423A-BDFB-6D221D6C5D35}" srcOrd="2" destOrd="0" parTransId="{08F318FD-2785-451C-9A56-B2EC643F1AB3}" sibTransId="{F1D8F6BE-ADC1-440B-97AF-9BB397B3217F}"/>
    <dgm:cxn modelId="{4DFBAA42-E0CD-48CD-B38F-D5DD53F81538}" type="presOf" srcId="{F1D8F6BE-ADC1-440B-97AF-9BB397B3217F}" destId="{63D6F93A-74AD-4825-A4B4-EB6140198CE5}" srcOrd="1" destOrd="0" presId="urn:microsoft.com/office/officeart/2005/8/layout/equation2"/>
    <dgm:cxn modelId="{70825446-77EC-4408-AD00-C93F06285E09}" srcId="{CE709305-6660-4B04-B5C9-AF60CFE3E3EF}" destId="{8AA9978C-5C8A-49FB-9F4E-8BD6485678F3}" srcOrd="1" destOrd="0" parTransId="{7F57BCFC-6300-40AD-A20A-FEA8A8C66F48}" sibTransId="{800549CF-6545-49CD-B947-6F9888251FAA}"/>
    <dgm:cxn modelId="{29599E4A-07C0-4045-94E7-320694CCD10D}" srcId="{CE709305-6660-4B04-B5C9-AF60CFE3E3EF}" destId="{C8A82747-B718-4841-84FB-3A763486041F}" srcOrd="3" destOrd="0" parTransId="{9D2E234E-EEAC-48EA-8DA6-C9D09877E5F1}" sibTransId="{CFD4BBAF-3EA6-4A18-ABCD-9C83E924FAE8}"/>
    <dgm:cxn modelId="{EFADD44B-0C8A-4398-9F04-0C0BC8308BB9}" type="presOf" srcId="{800549CF-6545-49CD-B947-6F9888251FAA}" destId="{ED9C56CA-1321-4DDE-BB24-6B376201D599}" srcOrd="0" destOrd="0" presId="urn:microsoft.com/office/officeart/2005/8/layout/equation2"/>
    <dgm:cxn modelId="{D7B23879-3C66-4171-9673-190B905EF9D2}" type="presOf" srcId="{CE709305-6660-4B04-B5C9-AF60CFE3E3EF}" destId="{6B4615D0-9D5F-45B9-A089-75ABDFF086BF}" srcOrd="0" destOrd="0" presId="urn:microsoft.com/office/officeart/2005/8/layout/equation2"/>
    <dgm:cxn modelId="{3AF3BAAC-C185-4379-B4D1-8A5030C34C7F}" type="presOf" srcId="{5CA262FC-6471-4E0C-89E5-9FBC60551078}" destId="{4FC99E7F-4C8C-4F9A-B06D-89896C6E11FE}" srcOrd="0" destOrd="0" presId="urn:microsoft.com/office/officeart/2005/8/layout/equation2"/>
    <dgm:cxn modelId="{81A092B9-66C1-4676-BE5F-FE000C31708E}" srcId="{CE709305-6660-4B04-B5C9-AF60CFE3E3EF}" destId="{9AFFD3D4-5372-4E53-A437-BB256E2E67E1}" srcOrd="0" destOrd="0" parTransId="{35D6C6EF-116B-4C23-822B-277D5B99813D}" sibTransId="{5CA262FC-6471-4E0C-89E5-9FBC60551078}"/>
    <dgm:cxn modelId="{304C7AD5-97E4-4ACA-B11A-8A97301035A3}" type="presOf" srcId="{20E351F4-C0D1-423A-BDFB-6D221D6C5D35}" destId="{20645DE3-66CC-40AE-A517-553E772E5426}" srcOrd="0" destOrd="0" presId="urn:microsoft.com/office/officeart/2005/8/layout/equation2"/>
    <dgm:cxn modelId="{4BE7DEF6-61CC-49D9-B1A1-2C2C6796F5C8}" type="presOf" srcId="{F1D8F6BE-ADC1-440B-97AF-9BB397B3217F}" destId="{FCC3C354-86DE-45CF-B6DA-75A6A91852EB}" srcOrd="0" destOrd="0" presId="urn:microsoft.com/office/officeart/2005/8/layout/equation2"/>
    <dgm:cxn modelId="{AF21EBF8-D56F-4CC1-8DAB-8205FAA499BC}" type="presOf" srcId="{C8A82747-B718-4841-84FB-3A763486041F}" destId="{23943F50-E4C1-48A0-9910-78AAB32D4883}" srcOrd="0" destOrd="0" presId="urn:microsoft.com/office/officeart/2005/8/layout/equation2"/>
    <dgm:cxn modelId="{DB3E68BD-01F8-40DC-B135-BCC9F302A2EC}" type="presParOf" srcId="{6B4615D0-9D5F-45B9-A089-75ABDFF086BF}" destId="{90D557F6-7C0B-4976-84B8-18BE3364F879}" srcOrd="0" destOrd="0" presId="urn:microsoft.com/office/officeart/2005/8/layout/equation2"/>
    <dgm:cxn modelId="{FFA7090B-740A-42D3-B1EB-592022E7E09A}" type="presParOf" srcId="{90D557F6-7C0B-4976-84B8-18BE3364F879}" destId="{FAC10CDF-0E42-459B-B919-BFABB8EB798A}" srcOrd="0" destOrd="0" presId="urn:microsoft.com/office/officeart/2005/8/layout/equation2"/>
    <dgm:cxn modelId="{3C6245E5-FD7A-4B03-BD76-806453FDECDC}" type="presParOf" srcId="{90D557F6-7C0B-4976-84B8-18BE3364F879}" destId="{CF0E970F-0A7C-42C2-949C-2E891E6EF890}" srcOrd="1" destOrd="0" presId="urn:microsoft.com/office/officeart/2005/8/layout/equation2"/>
    <dgm:cxn modelId="{322BC827-837A-4790-A61E-565E93E4121F}" type="presParOf" srcId="{90D557F6-7C0B-4976-84B8-18BE3364F879}" destId="{4FC99E7F-4C8C-4F9A-B06D-89896C6E11FE}" srcOrd="2" destOrd="0" presId="urn:microsoft.com/office/officeart/2005/8/layout/equation2"/>
    <dgm:cxn modelId="{A445DE59-6E6B-40C4-80A8-B90D1AB8B22F}" type="presParOf" srcId="{90D557F6-7C0B-4976-84B8-18BE3364F879}" destId="{7BB0B079-E8FD-44C2-949B-938EEA9C8E54}" srcOrd="3" destOrd="0" presId="urn:microsoft.com/office/officeart/2005/8/layout/equation2"/>
    <dgm:cxn modelId="{D6C9884E-9883-4DB3-A8FE-49AB6D18BB6B}" type="presParOf" srcId="{90D557F6-7C0B-4976-84B8-18BE3364F879}" destId="{40AE581B-6B33-4DCB-991B-16FFF7A3C861}" srcOrd="4" destOrd="0" presId="urn:microsoft.com/office/officeart/2005/8/layout/equation2"/>
    <dgm:cxn modelId="{98CA35D9-F3CB-4EEF-8F1E-A0E730EB5C3E}" type="presParOf" srcId="{90D557F6-7C0B-4976-84B8-18BE3364F879}" destId="{2C50D422-011E-46ED-882C-0512D92CA9DC}" srcOrd="5" destOrd="0" presId="urn:microsoft.com/office/officeart/2005/8/layout/equation2"/>
    <dgm:cxn modelId="{999524FD-2E4F-4AD2-A582-AA50B599D471}" type="presParOf" srcId="{90D557F6-7C0B-4976-84B8-18BE3364F879}" destId="{ED9C56CA-1321-4DDE-BB24-6B376201D599}" srcOrd="6" destOrd="0" presId="urn:microsoft.com/office/officeart/2005/8/layout/equation2"/>
    <dgm:cxn modelId="{6B05D977-1899-47BC-BB2C-83A9765624EA}" type="presParOf" srcId="{90D557F6-7C0B-4976-84B8-18BE3364F879}" destId="{8A2FED29-32DB-4AE3-BB55-5319E9170F94}" srcOrd="7" destOrd="0" presId="urn:microsoft.com/office/officeart/2005/8/layout/equation2"/>
    <dgm:cxn modelId="{08B28BB3-5FC4-45CF-B131-DAC55356594A}" type="presParOf" srcId="{90D557F6-7C0B-4976-84B8-18BE3364F879}" destId="{20645DE3-66CC-40AE-A517-553E772E5426}" srcOrd="8" destOrd="0" presId="urn:microsoft.com/office/officeart/2005/8/layout/equation2"/>
    <dgm:cxn modelId="{942E0D41-9100-45C0-BD32-817E863C8DB1}" type="presParOf" srcId="{6B4615D0-9D5F-45B9-A089-75ABDFF086BF}" destId="{FCC3C354-86DE-45CF-B6DA-75A6A91852EB}" srcOrd="1" destOrd="0" presId="urn:microsoft.com/office/officeart/2005/8/layout/equation2"/>
    <dgm:cxn modelId="{535D4959-EAF8-48D8-881C-B5401408C2A6}" type="presParOf" srcId="{FCC3C354-86DE-45CF-B6DA-75A6A91852EB}" destId="{63D6F93A-74AD-4825-A4B4-EB6140198CE5}" srcOrd="0" destOrd="0" presId="urn:microsoft.com/office/officeart/2005/8/layout/equation2"/>
    <dgm:cxn modelId="{B484493F-8AE2-4022-B1E2-FFA522238A42}" type="presParOf" srcId="{6B4615D0-9D5F-45B9-A089-75ABDFF086BF}" destId="{23943F50-E4C1-48A0-9910-78AAB32D4883}"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1178D9-11FD-4AF1-B8A0-A76DB0FE8D5C}"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IN"/>
        </a:p>
      </dgm:t>
    </dgm:pt>
    <dgm:pt modelId="{8D504A1D-12A8-449C-8312-E0145862A7EC}">
      <dgm:prSet phldrT="[Text]"/>
      <dgm:spPr/>
      <dgm:t>
        <a:bodyPr/>
        <a:lstStyle/>
        <a:p>
          <a:r>
            <a:rPr lang="en-IN" dirty="0"/>
            <a:t>1</a:t>
          </a:r>
        </a:p>
      </dgm:t>
    </dgm:pt>
    <dgm:pt modelId="{4B681442-B25E-407A-BC71-E2D611CB6DB8}" type="parTrans" cxnId="{3E52F7CD-3DDC-465A-AB2A-0D09D6A611D1}">
      <dgm:prSet/>
      <dgm:spPr/>
      <dgm:t>
        <a:bodyPr/>
        <a:lstStyle/>
        <a:p>
          <a:endParaRPr lang="en-IN"/>
        </a:p>
      </dgm:t>
    </dgm:pt>
    <dgm:pt modelId="{92EBF7A8-F58A-477A-812B-5921B5056DF2}" type="sibTrans" cxnId="{3E52F7CD-3DDC-465A-AB2A-0D09D6A611D1}">
      <dgm:prSet/>
      <dgm:spPr/>
      <dgm:t>
        <a:bodyPr/>
        <a:lstStyle/>
        <a:p>
          <a:endParaRPr lang="en-IN"/>
        </a:p>
      </dgm:t>
    </dgm:pt>
    <dgm:pt modelId="{7E42651C-06F5-4BB0-86AE-A4FF2AA06FFD}">
      <dgm:prSet phldrT="[Text]"/>
      <dgm:spPr/>
      <dgm:t>
        <a:bodyPr/>
        <a:lstStyle/>
        <a:p>
          <a:r>
            <a:rPr lang="en-US" dirty="0">
              <a:solidFill>
                <a:schemeClr val="bg2">
                  <a:lumMod val="60000"/>
                  <a:lumOff val="40000"/>
                </a:schemeClr>
              </a:solidFill>
              <a:latin typeface="Aptos" panose="020B0004020202020204" pitchFamily="34" charset="0"/>
              <a:ea typeface="Open Sans Light" pitchFamily="2" charset="0"/>
              <a:cs typeface="Open Sans Light" pitchFamily="2" charset="0"/>
            </a:rPr>
            <a:t>Consumer Base</a:t>
          </a:r>
          <a:endParaRPr lang="en-IN" dirty="0"/>
        </a:p>
      </dgm:t>
    </dgm:pt>
    <dgm:pt modelId="{D3F5F4CE-AFFD-4BFD-B525-5EA88C2C52B8}" type="parTrans" cxnId="{3C6CAA27-F1C3-4D75-B9F8-9D5E27B3C67A}">
      <dgm:prSet/>
      <dgm:spPr/>
      <dgm:t>
        <a:bodyPr/>
        <a:lstStyle/>
        <a:p>
          <a:endParaRPr lang="en-IN"/>
        </a:p>
      </dgm:t>
    </dgm:pt>
    <dgm:pt modelId="{D9B01A50-879B-4063-B742-CF19BDBF6FCD}" type="sibTrans" cxnId="{3C6CAA27-F1C3-4D75-B9F8-9D5E27B3C67A}">
      <dgm:prSet/>
      <dgm:spPr/>
      <dgm:t>
        <a:bodyPr/>
        <a:lstStyle/>
        <a:p>
          <a:endParaRPr lang="en-IN"/>
        </a:p>
      </dgm:t>
    </dgm:pt>
    <dgm:pt modelId="{DADFB8BD-D6B6-45FC-BBAA-2FB5513AAE35}">
      <dgm:prSet phldrT="[Text]" custT="1"/>
      <dgm:spPr/>
      <dgm:t>
        <a:bodyPr/>
        <a:lstStyle/>
        <a:p>
          <a:pPr marL="285750" lvl="1" indent="-285750" algn="l" defTabSz="1511300">
            <a:lnSpc>
              <a:spcPct val="90000"/>
            </a:lnSpc>
            <a:spcBef>
              <a:spcPct val="0"/>
            </a:spcBef>
            <a:spcAft>
              <a:spcPct val="15000"/>
            </a:spcAft>
            <a:buNone/>
          </a:pPr>
          <a:r>
            <a:rPr lang="en-IN" sz="3400" kern="1200" dirty="0">
              <a:solidFill>
                <a:srgbClr val="000000">
                  <a:hueOff val="0"/>
                  <a:satOff val="0"/>
                  <a:lumOff val="0"/>
                  <a:alphaOff val="0"/>
                </a:srgbClr>
              </a:solidFill>
              <a:latin typeface="Aptos" panose="020B0004020202020204" pitchFamily="34" charset="0"/>
              <a:ea typeface="+mn-ea"/>
              <a:cs typeface="+mn-cs"/>
            </a:rPr>
            <a:t>              </a:t>
          </a:r>
          <a:r>
            <a:rPr lang="en-IN" sz="3400" b="1" kern="1200" dirty="0">
              <a:solidFill>
                <a:srgbClr val="FFC000"/>
              </a:solidFill>
              <a:latin typeface="Aptos" panose="020B0004020202020204" pitchFamily="34" charset="0"/>
              <a:ea typeface="+mn-ea"/>
              <a:cs typeface="+mn-cs"/>
            </a:rPr>
            <a:t>8 Lakhs +</a:t>
          </a:r>
        </a:p>
      </dgm:t>
    </dgm:pt>
    <dgm:pt modelId="{229249D9-4F16-433D-AF2B-C0F48E120381}" type="parTrans" cxnId="{8D3A2131-14B8-4F03-87F6-905F84F0CCC7}">
      <dgm:prSet/>
      <dgm:spPr/>
      <dgm:t>
        <a:bodyPr/>
        <a:lstStyle/>
        <a:p>
          <a:endParaRPr lang="en-IN"/>
        </a:p>
      </dgm:t>
    </dgm:pt>
    <dgm:pt modelId="{117C4B17-E506-4D86-A13D-B4386AD7221E}" type="sibTrans" cxnId="{8D3A2131-14B8-4F03-87F6-905F84F0CCC7}">
      <dgm:prSet/>
      <dgm:spPr/>
      <dgm:t>
        <a:bodyPr/>
        <a:lstStyle/>
        <a:p>
          <a:endParaRPr lang="en-IN"/>
        </a:p>
      </dgm:t>
    </dgm:pt>
    <dgm:pt modelId="{92C1E4FF-8927-4DFD-BC21-B19059883378}">
      <dgm:prSet phldrT="[Text]"/>
      <dgm:spPr/>
      <dgm:t>
        <a:bodyPr/>
        <a:lstStyle/>
        <a:p>
          <a:r>
            <a:rPr lang="en-IN" dirty="0"/>
            <a:t>2</a:t>
          </a:r>
        </a:p>
      </dgm:t>
    </dgm:pt>
    <dgm:pt modelId="{841B9A86-BF27-43E5-8B3D-1528CBB83DA1}" type="parTrans" cxnId="{C783E77B-FE75-4D33-9244-DDB2D6ADF2D2}">
      <dgm:prSet/>
      <dgm:spPr/>
      <dgm:t>
        <a:bodyPr/>
        <a:lstStyle/>
        <a:p>
          <a:endParaRPr lang="en-IN"/>
        </a:p>
      </dgm:t>
    </dgm:pt>
    <dgm:pt modelId="{67460F2F-0DD1-42AE-B23F-AFB9A7EB019B}" type="sibTrans" cxnId="{C783E77B-FE75-4D33-9244-DDB2D6ADF2D2}">
      <dgm:prSet/>
      <dgm:spPr/>
      <dgm:t>
        <a:bodyPr/>
        <a:lstStyle/>
        <a:p>
          <a:endParaRPr lang="en-IN"/>
        </a:p>
      </dgm:t>
    </dgm:pt>
    <dgm:pt modelId="{DFD90520-DED8-4EDC-A154-20DC4565F9CF}">
      <dgm:prSet phldrT="[Text]"/>
      <dgm:spPr/>
      <dgm:t>
        <a:bodyPr/>
        <a:lstStyle/>
        <a:p>
          <a:r>
            <a:rPr lang="en-US" dirty="0">
              <a:solidFill>
                <a:schemeClr val="bg2">
                  <a:lumMod val="60000"/>
                  <a:lumOff val="40000"/>
                </a:schemeClr>
              </a:solidFill>
              <a:latin typeface="Aptos" panose="020B0004020202020204" pitchFamily="34" charset="0"/>
              <a:ea typeface="Open Sans Light" pitchFamily="2" charset="0"/>
              <a:cs typeface="Open Sans Light" pitchFamily="2" charset="0"/>
            </a:rPr>
            <a:t>Annual Energy Requirement</a:t>
          </a:r>
          <a:endParaRPr lang="en-IN" dirty="0"/>
        </a:p>
      </dgm:t>
    </dgm:pt>
    <dgm:pt modelId="{CE06F9A7-1641-4E8E-9BD3-5BF8A4611707}" type="parTrans" cxnId="{46E47104-F880-4E92-B9DE-10ED20706B47}">
      <dgm:prSet/>
      <dgm:spPr/>
      <dgm:t>
        <a:bodyPr/>
        <a:lstStyle/>
        <a:p>
          <a:endParaRPr lang="en-IN"/>
        </a:p>
      </dgm:t>
    </dgm:pt>
    <dgm:pt modelId="{096E733A-B8FA-4C0D-BD7A-981933311355}" type="sibTrans" cxnId="{46E47104-F880-4E92-B9DE-10ED20706B47}">
      <dgm:prSet/>
      <dgm:spPr/>
      <dgm:t>
        <a:bodyPr/>
        <a:lstStyle/>
        <a:p>
          <a:endParaRPr lang="en-IN"/>
        </a:p>
      </dgm:t>
    </dgm:pt>
    <dgm:pt modelId="{B0B84843-7765-400F-8592-47DC6C5F0CA2}">
      <dgm:prSet phldrT="[Text]" custT="1"/>
      <dgm:spPr/>
      <dgm:t>
        <a:bodyPr/>
        <a:lstStyle/>
        <a:p>
          <a:pPr marL="285750" lvl="1" indent="-285750" algn="l" defTabSz="1511300">
            <a:lnSpc>
              <a:spcPct val="90000"/>
            </a:lnSpc>
            <a:spcBef>
              <a:spcPct val="0"/>
            </a:spcBef>
            <a:spcAft>
              <a:spcPct val="15000"/>
            </a:spcAft>
            <a:buNone/>
          </a:pPr>
          <a:r>
            <a:rPr lang="en-US" sz="3400" kern="1200" dirty="0">
              <a:solidFill>
                <a:srgbClr val="000000">
                  <a:hueOff val="0"/>
                  <a:satOff val="0"/>
                  <a:lumOff val="0"/>
                  <a:alphaOff val="0"/>
                </a:srgbClr>
              </a:solidFill>
              <a:latin typeface="Aptos" panose="020B0004020202020204" pitchFamily="34" charset="0"/>
              <a:ea typeface="+mn-ea"/>
              <a:cs typeface="+mn-cs"/>
            </a:rPr>
            <a:t>              </a:t>
          </a:r>
          <a:r>
            <a:rPr lang="en-US" sz="3400" b="1" kern="1200" dirty="0">
              <a:solidFill>
                <a:srgbClr val="FFC000"/>
              </a:solidFill>
              <a:latin typeface="Aptos" panose="020B0004020202020204" pitchFamily="34" charset="0"/>
              <a:ea typeface="+mn-ea"/>
              <a:cs typeface="+mn-cs"/>
            </a:rPr>
            <a:t>6,200 Mu+</a:t>
          </a:r>
          <a:endParaRPr lang="en-IN" sz="3400" b="1" kern="1200" dirty="0">
            <a:solidFill>
              <a:srgbClr val="FFC000"/>
            </a:solidFill>
            <a:latin typeface="Aptos" panose="020B0004020202020204" pitchFamily="34" charset="0"/>
            <a:ea typeface="+mn-ea"/>
            <a:cs typeface="+mn-cs"/>
          </a:endParaRPr>
        </a:p>
      </dgm:t>
    </dgm:pt>
    <dgm:pt modelId="{A0CC4AD5-7632-4544-99A3-85A930ADE510}" type="parTrans" cxnId="{2AF66486-B53B-4792-82FF-72A5CE8B5CBC}">
      <dgm:prSet/>
      <dgm:spPr/>
      <dgm:t>
        <a:bodyPr/>
        <a:lstStyle/>
        <a:p>
          <a:endParaRPr lang="en-IN"/>
        </a:p>
      </dgm:t>
    </dgm:pt>
    <dgm:pt modelId="{F69783FF-FF08-4F79-99D1-A70E05B0D7D2}" type="sibTrans" cxnId="{2AF66486-B53B-4792-82FF-72A5CE8B5CBC}">
      <dgm:prSet/>
      <dgm:spPr/>
      <dgm:t>
        <a:bodyPr/>
        <a:lstStyle/>
        <a:p>
          <a:endParaRPr lang="en-IN"/>
        </a:p>
      </dgm:t>
    </dgm:pt>
    <dgm:pt modelId="{6DB72BF1-C4C7-4869-945B-2434471EB385}">
      <dgm:prSet phldrT="[Text]"/>
      <dgm:spPr/>
      <dgm:t>
        <a:bodyPr/>
        <a:lstStyle/>
        <a:p>
          <a:r>
            <a:rPr lang="en-IN" dirty="0"/>
            <a:t>3</a:t>
          </a:r>
        </a:p>
      </dgm:t>
    </dgm:pt>
    <dgm:pt modelId="{F00F6948-0A64-40EF-9C6A-C6B3BCF0B4E4}" type="parTrans" cxnId="{0595DA50-5536-458D-83ED-6379DC1EB135}">
      <dgm:prSet/>
      <dgm:spPr/>
      <dgm:t>
        <a:bodyPr/>
        <a:lstStyle/>
        <a:p>
          <a:endParaRPr lang="en-IN"/>
        </a:p>
      </dgm:t>
    </dgm:pt>
    <dgm:pt modelId="{3CD8EFA5-9999-4F71-8973-3C3500D20DD1}" type="sibTrans" cxnId="{0595DA50-5536-458D-83ED-6379DC1EB135}">
      <dgm:prSet/>
      <dgm:spPr/>
      <dgm:t>
        <a:bodyPr/>
        <a:lstStyle/>
        <a:p>
          <a:endParaRPr lang="en-IN"/>
        </a:p>
      </dgm:t>
    </dgm:pt>
    <dgm:pt modelId="{DE02754D-53D8-4666-92D9-AA9CBF83B6E6}">
      <dgm:prSet phldrT="[Text]"/>
      <dgm:spPr/>
      <dgm:t>
        <a:bodyPr/>
        <a:lstStyle/>
        <a:p>
          <a:r>
            <a:rPr lang="en-US" dirty="0">
              <a:solidFill>
                <a:schemeClr val="bg2">
                  <a:lumMod val="60000"/>
                  <a:lumOff val="40000"/>
                </a:schemeClr>
              </a:solidFill>
              <a:latin typeface="Aptos" panose="020B0004020202020204" pitchFamily="34" charset="0"/>
              <a:ea typeface="Open Sans Light" pitchFamily="2" charset="0"/>
              <a:cs typeface="Open Sans Light" pitchFamily="2" charset="0"/>
            </a:rPr>
            <a:t>Peak Demand</a:t>
          </a:r>
          <a:endParaRPr lang="en-IN" dirty="0"/>
        </a:p>
      </dgm:t>
    </dgm:pt>
    <dgm:pt modelId="{DC607E40-313D-407C-8953-969BF4F8012D}" type="parTrans" cxnId="{1E833117-FFDC-4075-AE2A-D7431A0C3B25}">
      <dgm:prSet/>
      <dgm:spPr/>
      <dgm:t>
        <a:bodyPr/>
        <a:lstStyle/>
        <a:p>
          <a:endParaRPr lang="en-IN"/>
        </a:p>
      </dgm:t>
    </dgm:pt>
    <dgm:pt modelId="{E16E184A-FDF6-4D25-86A0-83C38A56D57C}" type="sibTrans" cxnId="{1E833117-FFDC-4075-AE2A-D7431A0C3B25}">
      <dgm:prSet/>
      <dgm:spPr/>
      <dgm:t>
        <a:bodyPr/>
        <a:lstStyle/>
        <a:p>
          <a:endParaRPr lang="en-IN"/>
        </a:p>
      </dgm:t>
    </dgm:pt>
    <dgm:pt modelId="{9607683C-B3D1-444F-B04D-354953AE9D3B}">
      <dgm:prSet phldrT="[Text]" custT="1"/>
      <dgm:spPr/>
      <dgm:t>
        <a:bodyPr/>
        <a:lstStyle/>
        <a:p>
          <a:pPr marL="285750" lvl="1" indent="-285750" algn="l" defTabSz="1511300">
            <a:lnSpc>
              <a:spcPct val="90000"/>
            </a:lnSpc>
            <a:spcBef>
              <a:spcPct val="0"/>
            </a:spcBef>
            <a:spcAft>
              <a:spcPct val="15000"/>
            </a:spcAft>
            <a:buNone/>
          </a:pPr>
          <a:r>
            <a:rPr lang="en-US" sz="3400" kern="1200" dirty="0">
              <a:solidFill>
                <a:srgbClr val="000000">
                  <a:hueOff val="0"/>
                  <a:satOff val="0"/>
                  <a:lumOff val="0"/>
                  <a:alphaOff val="0"/>
                </a:srgbClr>
              </a:solidFill>
              <a:latin typeface="Aptos" panose="020B0004020202020204" pitchFamily="34" charset="0"/>
              <a:ea typeface="+mn-ea"/>
              <a:cs typeface="+mn-cs"/>
            </a:rPr>
            <a:t>              </a:t>
          </a:r>
          <a:r>
            <a:rPr lang="en-US" sz="3400" b="1" kern="1200" dirty="0">
              <a:solidFill>
                <a:srgbClr val="FFC000"/>
              </a:solidFill>
              <a:latin typeface="Aptos" panose="020B0004020202020204" pitchFamily="34" charset="0"/>
              <a:ea typeface="+mn-ea"/>
              <a:cs typeface="+mn-cs"/>
            </a:rPr>
            <a:t>1,315 MW</a:t>
          </a:r>
          <a:endParaRPr lang="en-IN" sz="3400" b="1" kern="1200" dirty="0">
            <a:solidFill>
              <a:srgbClr val="FFC000"/>
            </a:solidFill>
            <a:latin typeface="Aptos" panose="020B0004020202020204" pitchFamily="34" charset="0"/>
            <a:ea typeface="+mn-ea"/>
            <a:cs typeface="+mn-cs"/>
          </a:endParaRPr>
        </a:p>
      </dgm:t>
    </dgm:pt>
    <dgm:pt modelId="{EDA5977F-35C7-480B-AE15-3E87C6F63AED}" type="parTrans" cxnId="{3F4953BD-523C-4A7E-BAD7-D9445FD1355E}">
      <dgm:prSet/>
      <dgm:spPr/>
      <dgm:t>
        <a:bodyPr/>
        <a:lstStyle/>
        <a:p>
          <a:endParaRPr lang="en-IN"/>
        </a:p>
      </dgm:t>
    </dgm:pt>
    <dgm:pt modelId="{DEB79462-D17C-4DB6-87A8-39465C35ADBC}" type="sibTrans" cxnId="{3F4953BD-523C-4A7E-BAD7-D9445FD1355E}">
      <dgm:prSet/>
      <dgm:spPr/>
      <dgm:t>
        <a:bodyPr/>
        <a:lstStyle/>
        <a:p>
          <a:endParaRPr lang="en-IN"/>
        </a:p>
      </dgm:t>
    </dgm:pt>
    <dgm:pt modelId="{DFF399A7-A388-49A1-8C3F-BE62DE65409E}" type="pres">
      <dgm:prSet presAssocID="{0F1178D9-11FD-4AF1-B8A0-A76DB0FE8D5C}" presName="Name0" presStyleCnt="0">
        <dgm:presLayoutVars>
          <dgm:chMax/>
          <dgm:chPref val="3"/>
          <dgm:dir/>
          <dgm:animOne val="branch"/>
          <dgm:animLvl val="lvl"/>
        </dgm:presLayoutVars>
      </dgm:prSet>
      <dgm:spPr/>
    </dgm:pt>
    <dgm:pt modelId="{FEE839D9-194D-4C0D-89D6-D2BF88D1F7D4}" type="pres">
      <dgm:prSet presAssocID="{8D504A1D-12A8-449C-8312-E0145862A7EC}" presName="composite" presStyleCnt="0"/>
      <dgm:spPr/>
    </dgm:pt>
    <dgm:pt modelId="{6DF81B99-BB5B-4074-8BBE-B5F397A67898}" type="pres">
      <dgm:prSet presAssocID="{8D504A1D-12A8-449C-8312-E0145862A7EC}" presName="FirstChild" presStyleLbl="revTx" presStyleIdx="0" presStyleCnt="6">
        <dgm:presLayoutVars>
          <dgm:chMax val="0"/>
          <dgm:chPref val="0"/>
          <dgm:bulletEnabled val="1"/>
        </dgm:presLayoutVars>
      </dgm:prSet>
      <dgm:spPr/>
    </dgm:pt>
    <dgm:pt modelId="{D86A4F6B-27F8-4868-BEC3-FD22E73F1958}" type="pres">
      <dgm:prSet presAssocID="{8D504A1D-12A8-449C-8312-E0145862A7EC}" presName="Parent" presStyleLbl="alignNode1" presStyleIdx="0" presStyleCnt="3">
        <dgm:presLayoutVars>
          <dgm:chMax val="3"/>
          <dgm:chPref val="3"/>
          <dgm:bulletEnabled val="1"/>
        </dgm:presLayoutVars>
      </dgm:prSet>
      <dgm:spPr/>
    </dgm:pt>
    <dgm:pt modelId="{588469C3-D845-43D9-B93C-63DD0AAF238A}" type="pres">
      <dgm:prSet presAssocID="{8D504A1D-12A8-449C-8312-E0145862A7EC}" presName="Accent" presStyleLbl="parChTrans1D1" presStyleIdx="0" presStyleCnt="3"/>
      <dgm:spPr/>
    </dgm:pt>
    <dgm:pt modelId="{CC5FE2A0-0651-46B8-B407-05875C43C985}" type="pres">
      <dgm:prSet presAssocID="{8D504A1D-12A8-449C-8312-E0145862A7EC}" presName="Child" presStyleLbl="revTx" presStyleIdx="1" presStyleCnt="6">
        <dgm:presLayoutVars>
          <dgm:chMax val="0"/>
          <dgm:chPref val="0"/>
          <dgm:bulletEnabled val="1"/>
        </dgm:presLayoutVars>
      </dgm:prSet>
      <dgm:spPr/>
    </dgm:pt>
    <dgm:pt modelId="{6BF88342-E23D-4A00-AFE8-EB55214087E1}" type="pres">
      <dgm:prSet presAssocID="{92EBF7A8-F58A-477A-812B-5921B5056DF2}" presName="sibTrans" presStyleCnt="0"/>
      <dgm:spPr/>
    </dgm:pt>
    <dgm:pt modelId="{D6031B12-88F5-4781-B3AC-8343DD74EA34}" type="pres">
      <dgm:prSet presAssocID="{92C1E4FF-8927-4DFD-BC21-B19059883378}" presName="composite" presStyleCnt="0"/>
      <dgm:spPr/>
    </dgm:pt>
    <dgm:pt modelId="{289922D8-3992-4370-91DA-61F4C2D8AC77}" type="pres">
      <dgm:prSet presAssocID="{92C1E4FF-8927-4DFD-BC21-B19059883378}" presName="FirstChild" presStyleLbl="revTx" presStyleIdx="2" presStyleCnt="6">
        <dgm:presLayoutVars>
          <dgm:chMax val="0"/>
          <dgm:chPref val="0"/>
          <dgm:bulletEnabled val="1"/>
        </dgm:presLayoutVars>
      </dgm:prSet>
      <dgm:spPr/>
    </dgm:pt>
    <dgm:pt modelId="{B2A05C38-7A32-4D90-BA4D-C9DFAD22045A}" type="pres">
      <dgm:prSet presAssocID="{92C1E4FF-8927-4DFD-BC21-B19059883378}" presName="Parent" presStyleLbl="alignNode1" presStyleIdx="1" presStyleCnt="3">
        <dgm:presLayoutVars>
          <dgm:chMax val="3"/>
          <dgm:chPref val="3"/>
          <dgm:bulletEnabled val="1"/>
        </dgm:presLayoutVars>
      </dgm:prSet>
      <dgm:spPr/>
    </dgm:pt>
    <dgm:pt modelId="{1605F20F-F59C-4FA2-A58F-FCD3147277A8}" type="pres">
      <dgm:prSet presAssocID="{92C1E4FF-8927-4DFD-BC21-B19059883378}" presName="Accent" presStyleLbl="parChTrans1D1" presStyleIdx="1" presStyleCnt="3"/>
      <dgm:spPr/>
    </dgm:pt>
    <dgm:pt modelId="{0694DEB6-2C20-47CF-9505-F816B304C0B4}" type="pres">
      <dgm:prSet presAssocID="{92C1E4FF-8927-4DFD-BC21-B19059883378}" presName="Child" presStyleLbl="revTx" presStyleIdx="3" presStyleCnt="6">
        <dgm:presLayoutVars>
          <dgm:chMax val="0"/>
          <dgm:chPref val="0"/>
          <dgm:bulletEnabled val="1"/>
        </dgm:presLayoutVars>
      </dgm:prSet>
      <dgm:spPr/>
    </dgm:pt>
    <dgm:pt modelId="{7E7A43AC-6AFC-4C67-B670-BA7D384FC6E8}" type="pres">
      <dgm:prSet presAssocID="{67460F2F-0DD1-42AE-B23F-AFB9A7EB019B}" presName="sibTrans" presStyleCnt="0"/>
      <dgm:spPr/>
    </dgm:pt>
    <dgm:pt modelId="{6759AFFD-97C2-467B-ADEB-AB803617EE32}" type="pres">
      <dgm:prSet presAssocID="{6DB72BF1-C4C7-4869-945B-2434471EB385}" presName="composite" presStyleCnt="0"/>
      <dgm:spPr/>
    </dgm:pt>
    <dgm:pt modelId="{C60BC693-6D3B-4383-9092-008D50E2A9E2}" type="pres">
      <dgm:prSet presAssocID="{6DB72BF1-C4C7-4869-945B-2434471EB385}" presName="FirstChild" presStyleLbl="revTx" presStyleIdx="4" presStyleCnt="6">
        <dgm:presLayoutVars>
          <dgm:chMax val="0"/>
          <dgm:chPref val="0"/>
          <dgm:bulletEnabled val="1"/>
        </dgm:presLayoutVars>
      </dgm:prSet>
      <dgm:spPr/>
    </dgm:pt>
    <dgm:pt modelId="{73D82F7E-CD42-4B0C-9908-69D3710D28A4}" type="pres">
      <dgm:prSet presAssocID="{6DB72BF1-C4C7-4869-945B-2434471EB385}" presName="Parent" presStyleLbl="alignNode1" presStyleIdx="2" presStyleCnt="3">
        <dgm:presLayoutVars>
          <dgm:chMax val="3"/>
          <dgm:chPref val="3"/>
          <dgm:bulletEnabled val="1"/>
        </dgm:presLayoutVars>
      </dgm:prSet>
      <dgm:spPr/>
    </dgm:pt>
    <dgm:pt modelId="{0986918D-24D4-46A2-AA64-DC00004DF956}" type="pres">
      <dgm:prSet presAssocID="{6DB72BF1-C4C7-4869-945B-2434471EB385}" presName="Accent" presStyleLbl="parChTrans1D1" presStyleIdx="2" presStyleCnt="3"/>
      <dgm:spPr/>
    </dgm:pt>
    <dgm:pt modelId="{AD348933-3241-4CDF-A169-4262B7D163E2}" type="pres">
      <dgm:prSet presAssocID="{6DB72BF1-C4C7-4869-945B-2434471EB385}" presName="Child" presStyleLbl="revTx" presStyleIdx="5" presStyleCnt="6">
        <dgm:presLayoutVars>
          <dgm:chMax val="0"/>
          <dgm:chPref val="0"/>
          <dgm:bulletEnabled val="1"/>
        </dgm:presLayoutVars>
      </dgm:prSet>
      <dgm:spPr/>
    </dgm:pt>
  </dgm:ptLst>
  <dgm:cxnLst>
    <dgm:cxn modelId="{46E47104-F880-4E92-B9DE-10ED20706B47}" srcId="{92C1E4FF-8927-4DFD-BC21-B19059883378}" destId="{DFD90520-DED8-4EDC-A154-20DC4565F9CF}" srcOrd="0" destOrd="0" parTransId="{CE06F9A7-1641-4E8E-9BD3-5BF8A4611707}" sibTransId="{096E733A-B8FA-4C0D-BD7A-981933311355}"/>
    <dgm:cxn modelId="{EC767B0A-462F-42C5-BCB7-EF3D80BCF1DC}" type="presOf" srcId="{7E42651C-06F5-4BB0-86AE-A4FF2AA06FFD}" destId="{6DF81B99-BB5B-4074-8BBE-B5F397A67898}" srcOrd="0" destOrd="0" presId="urn:microsoft.com/office/officeart/2011/layout/TabList"/>
    <dgm:cxn modelId="{0D89260D-97FA-4E96-87A4-94A0FF439B04}" type="presOf" srcId="{DADFB8BD-D6B6-45FC-BBAA-2FB5513AAE35}" destId="{CC5FE2A0-0651-46B8-B407-05875C43C985}" srcOrd="0" destOrd="0" presId="urn:microsoft.com/office/officeart/2011/layout/TabList"/>
    <dgm:cxn modelId="{4F62A611-4F6C-47A4-8BA0-B1B42FFD2668}" type="presOf" srcId="{DFD90520-DED8-4EDC-A154-20DC4565F9CF}" destId="{289922D8-3992-4370-91DA-61F4C2D8AC77}" srcOrd="0" destOrd="0" presId="urn:microsoft.com/office/officeart/2011/layout/TabList"/>
    <dgm:cxn modelId="{1E833117-FFDC-4075-AE2A-D7431A0C3B25}" srcId="{6DB72BF1-C4C7-4869-945B-2434471EB385}" destId="{DE02754D-53D8-4666-92D9-AA9CBF83B6E6}" srcOrd="0" destOrd="0" parTransId="{DC607E40-313D-407C-8953-969BF4F8012D}" sibTransId="{E16E184A-FDF6-4D25-86A0-83C38A56D57C}"/>
    <dgm:cxn modelId="{3C6CAA27-F1C3-4D75-B9F8-9D5E27B3C67A}" srcId="{8D504A1D-12A8-449C-8312-E0145862A7EC}" destId="{7E42651C-06F5-4BB0-86AE-A4FF2AA06FFD}" srcOrd="0" destOrd="0" parTransId="{D3F5F4CE-AFFD-4BFD-B525-5EA88C2C52B8}" sibTransId="{D9B01A50-879B-4063-B742-CF19BDBF6FCD}"/>
    <dgm:cxn modelId="{8D3A2131-14B8-4F03-87F6-905F84F0CCC7}" srcId="{8D504A1D-12A8-449C-8312-E0145862A7EC}" destId="{DADFB8BD-D6B6-45FC-BBAA-2FB5513AAE35}" srcOrd="1" destOrd="0" parTransId="{229249D9-4F16-433D-AF2B-C0F48E120381}" sibTransId="{117C4B17-E506-4D86-A13D-B4386AD7221E}"/>
    <dgm:cxn modelId="{4E14CF38-5988-413F-8E5D-67BAAD335774}" type="presOf" srcId="{9607683C-B3D1-444F-B04D-354953AE9D3B}" destId="{AD348933-3241-4CDF-A169-4262B7D163E2}" srcOrd="0" destOrd="0" presId="urn:microsoft.com/office/officeart/2011/layout/TabList"/>
    <dgm:cxn modelId="{239AB23F-28B5-454E-9241-CEF49C895372}" type="presOf" srcId="{8D504A1D-12A8-449C-8312-E0145862A7EC}" destId="{D86A4F6B-27F8-4868-BEC3-FD22E73F1958}" srcOrd="0" destOrd="0" presId="urn:microsoft.com/office/officeart/2011/layout/TabList"/>
    <dgm:cxn modelId="{48BE8349-B605-4402-ABB4-A09DAD29F5E7}" type="presOf" srcId="{6DB72BF1-C4C7-4869-945B-2434471EB385}" destId="{73D82F7E-CD42-4B0C-9908-69D3710D28A4}" srcOrd="0" destOrd="0" presId="urn:microsoft.com/office/officeart/2011/layout/TabList"/>
    <dgm:cxn modelId="{0595DA50-5536-458D-83ED-6379DC1EB135}" srcId="{0F1178D9-11FD-4AF1-B8A0-A76DB0FE8D5C}" destId="{6DB72BF1-C4C7-4869-945B-2434471EB385}" srcOrd="2" destOrd="0" parTransId="{F00F6948-0A64-40EF-9C6A-C6B3BCF0B4E4}" sibTransId="{3CD8EFA5-9999-4F71-8973-3C3500D20DD1}"/>
    <dgm:cxn modelId="{C783E77B-FE75-4D33-9244-DDB2D6ADF2D2}" srcId="{0F1178D9-11FD-4AF1-B8A0-A76DB0FE8D5C}" destId="{92C1E4FF-8927-4DFD-BC21-B19059883378}" srcOrd="1" destOrd="0" parTransId="{841B9A86-BF27-43E5-8B3D-1528CBB83DA1}" sibTransId="{67460F2F-0DD1-42AE-B23F-AFB9A7EB019B}"/>
    <dgm:cxn modelId="{2AF66486-B53B-4792-82FF-72A5CE8B5CBC}" srcId="{92C1E4FF-8927-4DFD-BC21-B19059883378}" destId="{B0B84843-7765-400F-8592-47DC6C5F0CA2}" srcOrd="1" destOrd="0" parTransId="{A0CC4AD5-7632-4544-99A3-85A930ADE510}" sibTransId="{F69783FF-FF08-4F79-99D1-A70E05B0D7D2}"/>
    <dgm:cxn modelId="{AD4375B2-337B-44CA-9FAD-8AD28A340530}" type="presOf" srcId="{92C1E4FF-8927-4DFD-BC21-B19059883378}" destId="{B2A05C38-7A32-4D90-BA4D-C9DFAD22045A}" srcOrd="0" destOrd="0" presId="urn:microsoft.com/office/officeart/2011/layout/TabList"/>
    <dgm:cxn modelId="{099E19BC-012D-43A8-884B-3162C9012153}" type="presOf" srcId="{0F1178D9-11FD-4AF1-B8A0-A76DB0FE8D5C}" destId="{DFF399A7-A388-49A1-8C3F-BE62DE65409E}" srcOrd="0" destOrd="0" presId="urn:microsoft.com/office/officeart/2011/layout/TabList"/>
    <dgm:cxn modelId="{3F4953BD-523C-4A7E-BAD7-D9445FD1355E}" srcId="{6DB72BF1-C4C7-4869-945B-2434471EB385}" destId="{9607683C-B3D1-444F-B04D-354953AE9D3B}" srcOrd="1" destOrd="0" parTransId="{EDA5977F-35C7-480B-AE15-3E87C6F63AED}" sibTransId="{DEB79462-D17C-4DB6-87A8-39465C35ADBC}"/>
    <dgm:cxn modelId="{73644CC1-B7E2-41D2-8EBF-531DD24E1A3D}" type="presOf" srcId="{B0B84843-7765-400F-8592-47DC6C5F0CA2}" destId="{0694DEB6-2C20-47CF-9505-F816B304C0B4}" srcOrd="0" destOrd="0" presId="urn:microsoft.com/office/officeart/2011/layout/TabList"/>
    <dgm:cxn modelId="{3E52F7CD-3DDC-465A-AB2A-0D09D6A611D1}" srcId="{0F1178D9-11FD-4AF1-B8A0-A76DB0FE8D5C}" destId="{8D504A1D-12A8-449C-8312-E0145862A7EC}" srcOrd="0" destOrd="0" parTransId="{4B681442-B25E-407A-BC71-E2D611CB6DB8}" sibTransId="{92EBF7A8-F58A-477A-812B-5921B5056DF2}"/>
    <dgm:cxn modelId="{B3A2F5E0-1FC0-4C2F-8C88-E617A6151FBF}" type="presOf" srcId="{DE02754D-53D8-4666-92D9-AA9CBF83B6E6}" destId="{C60BC693-6D3B-4383-9092-008D50E2A9E2}" srcOrd="0" destOrd="0" presId="urn:microsoft.com/office/officeart/2011/layout/TabList"/>
    <dgm:cxn modelId="{4F9D5783-9273-4B5D-8211-22D39E1A42EA}" type="presParOf" srcId="{DFF399A7-A388-49A1-8C3F-BE62DE65409E}" destId="{FEE839D9-194D-4C0D-89D6-D2BF88D1F7D4}" srcOrd="0" destOrd="0" presId="urn:microsoft.com/office/officeart/2011/layout/TabList"/>
    <dgm:cxn modelId="{01CEE212-CB07-4287-A494-1027E50AF7E0}" type="presParOf" srcId="{FEE839D9-194D-4C0D-89D6-D2BF88D1F7D4}" destId="{6DF81B99-BB5B-4074-8BBE-B5F397A67898}" srcOrd="0" destOrd="0" presId="urn:microsoft.com/office/officeart/2011/layout/TabList"/>
    <dgm:cxn modelId="{90E84EB8-A89C-4246-AAC7-7AA5BE2874A7}" type="presParOf" srcId="{FEE839D9-194D-4C0D-89D6-D2BF88D1F7D4}" destId="{D86A4F6B-27F8-4868-BEC3-FD22E73F1958}" srcOrd="1" destOrd="0" presId="urn:microsoft.com/office/officeart/2011/layout/TabList"/>
    <dgm:cxn modelId="{36C26B40-1512-4E21-ABCC-D00BB2EF8811}" type="presParOf" srcId="{FEE839D9-194D-4C0D-89D6-D2BF88D1F7D4}" destId="{588469C3-D845-43D9-B93C-63DD0AAF238A}" srcOrd="2" destOrd="0" presId="urn:microsoft.com/office/officeart/2011/layout/TabList"/>
    <dgm:cxn modelId="{64EEF069-37EE-4825-9A57-ED40BBEB28D6}" type="presParOf" srcId="{DFF399A7-A388-49A1-8C3F-BE62DE65409E}" destId="{CC5FE2A0-0651-46B8-B407-05875C43C985}" srcOrd="1" destOrd="0" presId="urn:microsoft.com/office/officeart/2011/layout/TabList"/>
    <dgm:cxn modelId="{22CEF87B-6C93-401E-91E1-AE2FA449227F}" type="presParOf" srcId="{DFF399A7-A388-49A1-8C3F-BE62DE65409E}" destId="{6BF88342-E23D-4A00-AFE8-EB55214087E1}" srcOrd="2" destOrd="0" presId="urn:microsoft.com/office/officeart/2011/layout/TabList"/>
    <dgm:cxn modelId="{CD81FAA0-C05C-4339-B87E-FA6F0A93F6E7}" type="presParOf" srcId="{DFF399A7-A388-49A1-8C3F-BE62DE65409E}" destId="{D6031B12-88F5-4781-B3AC-8343DD74EA34}" srcOrd="3" destOrd="0" presId="urn:microsoft.com/office/officeart/2011/layout/TabList"/>
    <dgm:cxn modelId="{C86041CA-2155-4444-9A47-19ED0BF8A75A}" type="presParOf" srcId="{D6031B12-88F5-4781-B3AC-8343DD74EA34}" destId="{289922D8-3992-4370-91DA-61F4C2D8AC77}" srcOrd="0" destOrd="0" presId="urn:microsoft.com/office/officeart/2011/layout/TabList"/>
    <dgm:cxn modelId="{E462D773-11E6-488F-94F0-7BAE772DEF1D}" type="presParOf" srcId="{D6031B12-88F5-4781-B3AC-8343DD74EA34}" destId="{B2A05C38-7A32-4D90-BA4D-C9DFAD22045A}" srcOrd="1" destOrd="0" presId="urn:microsoft.com/office/officeart/2011/layout/TabList"/>
    <dgm:cxn modelId="{81CA9B7E-B616-4397-B519-140B95234625}" type="presParOf" srcId="{D6031B12-88F5-4781-B3AC-8343DD74EA34}" destId="{1605F20F-F59C-4FA2-A58F-FCD3147277A8}" srcOrd="2" destOrd="0" presId="urn:microsoft.com/office/officeart/2011/layout/TabList"/>
    <dgm:cxn modelId="{EF472609-7035-4935-9C39-11D19694E4DA}" type="presParOf" srcId="{DFF399A7-A388-49A1-8C3F-BE62DE65409E}" destId="{0694DEB6-2C20-47CF-9505-F816B304C0B4}" srcOrd="4" destOrd="0" presId="urn:microsoft.com/office/officeart/2011/layout/TabList"/>
    <dgm:cxn modelId="{D2903CAF-3BCF-4626-B991-EE3CEF6BC0BC}" type="presParOf" srcId="{DFF399A7-A388-49A1-8C3F-BE62DE65409E}" destId="{7E7A43AC-6AFC-4C67-B670-BA7D384FC6E8}" srcOrd="5" destOrd="0" presId="urn:microsoft.com/office/officeart/2011/layout/TabList"/>
    <dgm:cxn modelId="{BCD959CB-7380-400A-A134-D63120279BD4}" type="presParOf" srcId="{DFF399A7-A388-49A1-8C3F-BE62DE65409E}" destId="{6759AFFD-97C2-467B-ADEB-AB803617EE32}" srcOrd="6" destOrd="0" presId="urn:microsoft.com/office/officeart/2011/layout/TabList"/>
    <dgm:cxn modelId="{8B088503-90B0-47BC-BAA5-6077B5BFB88D}" type="presParOf" srcId="{6759AFFD-97C2-467B-ADEB-AB803617EE32}" destId="{C60BC693-6D3B-4383-9092-008D50E2A9E2}" srcOrd="0" destOrd="0" presId="urn:microsoft.com/office/officeart/2011/layout/TabList"/>
    <dgm:cxn modelId="{80A71C51-25C6-47F3-8C3A-5203376C0ABB}" type="presParOf" srcId="{6759AFFD-97C2-467B-ADEB-AB803617EE32}" destId="{73D82F7E-CD42-4B0C-9908-69D3710D28A4}" srcOrd="1" destOrd="0" presId="urn:microsoft.com/office/officeart/2011/layout/TabList"/>
    <dgm:cxn modelId="{2E57D66C-FE1A-4D5B-9ABA-A1E333AC57AF}" type="presParOf" srcId="{6759AFFD-97C2-467B-ADEB-AB803617EE32}" destId="{0986918D-24D4-46A2-AA64-DC00004DF956}" srcOrd="2" destOrd="0" presId="urn:microsoft.com/office/officeart/2011/layout/TabList"/>
    <dgm:cxn modelId="{41438F63-BFFE-4728-B58C-A28EDCAD1319}" type="presParOf" srcId="{DFF399A7-A388-49A1-8C3F-BE62DE65409E}" destId="{AD348933-3241-4CDF-A169-4262B7D163E2}"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7E27B52-9500-468A-9FAB-4E8DA24F01B0}" type="doc">
      <dgm:prSet loTypeId="urn:microsoft.com/office/officeart/2005/8/layout/equation1" loCatId="relationship" qsTypeId="urn:microsoft.com/office/officeart/2005/8/quickstyle/simple1" qsCatId="simple" csTypeId="urn:microsoft.com/office/officeart/2005/8/colors/accent1_2" csCatId="accent1" phldr="1"/>
      <dgm:spPr/>
      <dgm:t>
        <a:bodyPr/>
        <a:lstStyle/>
        <a:p>
          <a:endParaRPr lang="en-IN"/>
        </a:p>
      </dgm:t>
    </dgm:pt>
    <dgm:pt modelId="{D8C7CE4E-8FCF-42A0-9A85-CA02B46339BA}">
      <dgm:prSet phldrT="[Text]"/>
      <dgm:spPr>
        <a:solidFill>
          <a:schemeClr val="accent4">
            <a:lumMod val="75000"/>
          </a:schemeClr>
        </a:solidFill>
      </dgm:spPr>
      <dgm:t>
        <a:bodyPr/>
        <a:lstStyle/>
        <a:p>
          <a:r>
            <a:rPr lang="en-IN" dirty="0">
              <a:latin typeface="Aptos" panose="020B0004020202020204" pitchFamily="34" charset="0"/>
            </a:rPr>
            <a:t>New Consumer Additions</a:t>
          </a:r>
        </a:p>
      </dgm:t>
    </dgm:pt>
    <dgm:pt modelId="{99F4F2EC-2039-47BB-93E4-2E2B6C722321}" type="parTrans" cxnId="{85F5E28B-0964-4C66-9D6C-78CAF43E4F82}">
      <dgm:prSet/>
      <dgm:spPr/>
      <dgm:t>
        <a:bodyPr/>
        <a:lstStyle/>
        <a:p>
          <a:endParaRPr lang="en-IN"/>
        </a:p>
      </dgm:t>
    </dgm:pt>
    <dgm:pt modelId="{AC672286-DF9F-4CA4-9056-69E460DBCEE7}" type="sibTrans" cxnId="{85F5E28B-0964-4C66-9D6C-78CAF43E4F82}">
      <dgm:prSet/>
      <dgm:spPr>
        <a:solidFill>
          <a:srgbClr val="00B050"/>
        </a:solidFill>
      </dgm:spPr>
      <dgm:t>
        <a:bodyPr/>
        <a:lstStyle/>
        <a:p>
          <a:endParaRPr lang="en-IN"/>
        </a:p>
      </dgm:t>
    </dgm:pt>
    <dgm:pt modelId="{433E651E-1B15-4376-A529-91DD4FBFCF30}">
      <dgm:prSet phldrT="[Text]" custT="1"/>
      <dgm:spPr/>
      <dgm:t>
        <a:bodyPr/>
        <a:lstStyle/>
        <a:p>
          <a:r>
            <a:rPr lang="en-IN" sz="1700" dirty="0">
              <a:latin typeface="Aptos" panose="020B0004020202020204" pitchFamily="34" charset="0"/>
            </a:rPr>
            <a:t>Welcome Consumers</a:t>
          </a:r>
        </a:p>
      </dgm:t>
    </dgm:pt>
    <dgm:pt modelId="{85B0B73F-82B7-4C27-A6F6-5F00DF40E4AF}" type="parTrans" cxnId="{40F6CA62-32B1-4C10-BEB4-01F8CB3F7DFD}">
      <dgm:prSet/>
      <dgm:spPr/>
      <dgm:t>
        <a:bodyPr/>
        <a:lstStyle/>
        <a:p>
          <a:endParaRPr lang="en-IN"/>
        </a:p>
      </dgm:t>
    </dgm:pt>
    <dgm:pt modelId="{3B8B3A97-F54B-4F2E-BD52-AC4AA4E5C7E8}" type="sibTrans" cxnId="{40F6CA62-32B1-4C10-BEB4-01F8CB3F7DFD}">
      <dgm:prSet/>
      <dgm:spPr>
        <a:solidFill>
          <a:srgbClr val="00B050"/>
        </a:solidFill>
      </dgm:spPr>
      <dgm:t>
        <a:bodyPr/>
        <a:lstStyle/>
        <a:p>
          <a:endParaRPr lang="en-IN" dirty="0"/>
        </a:p>
      </dgm:t>
    </dgm:pt>
    <dgm:pt modelId="{DAD006A5-EA71-4F03-A9D2-07FBD17E169F}">
      <dgm:prSet phldrT="[Text]" custT="1"/>
      <dgm:spPr>
        <a:solidFill>
          <a:schemeClr val="accent2">
            <a:lumMod val="75000"/>
          </a:schemeClr>
        </a:solidFill>
      </dgm:spPr>
      <dgm:t>
        <a:bodyPr/>
        <a:lstStyle/>
        <a:p>
          <a:r>
            <a:rPr lang="en-IN" sz="1600" b="1" dirty="0">
              <a:solidFill>
                <a:srgbClr val="FFC000"/>
              </a:solidFill>
              <a:latin typeface="Aptos" panose="020B0004020202020204" pitchFamily="34" charset="0"/>
            </a:rPr>
            <a:t>Total Forecasted Load</a:t>
          </a:r>
        </a:p>
      </dgm:t>
    </dgm:pt>
    <dgm:pt modelId="{8ED7C7FD-392E-421F-A2DB-B257105240B0}" type="parTrans" cxnId="{F778817C-6166-4A4A-893E-2F180A87DB9A}">
      <dgm:prSet/>
      <dgm:spPr/>
      <dgm:t>
        <a:bodyPr/>
        <a:lstStyle/>
        <a:p>
          <a:endParaRPr lang="en-IN"/>
        </a:p>
      </dgm:t>
    </dgm:pt>
    <dgm:pt modelId="{70289294-FFB1-452D-865D-9627D685338E}" type="sibTrans" cxnId="{F778817C-6166-4A4A-893E-2F180A87DB9A}">
      <dgm:prSet/>
      <dgm:spPr/>
      <dgm:t>
        <a:bodyPr/>
        <a:lstStyle/>
        <a:p>
          <a:endParaRPr lang="en-IN"/>
        </a:p>
      </dgm:t>
    </dgm:pt>
    <dgm:pt modelId="{FE0045A3-991C-4757-A455-6388B9948503}" type="pres">
      <dgm:prSet presAssocID="{77E27B52-9500-468A-9FAB-4E8DA24F01B0}" presName="linearFlow" presStyleCnt="0">
        <dgm:presLayoutVars>
          <dgm:dir/>
          <dgm:resizeHandles val="exact"/>
        </dgm:presLayoutVars>
      </dgm:prSet>
      <dgm:spPr/>
    </dgm:pt>
    <dgm:pt modelId="{49F089A9-901B-4B0E-BC1A-9C4B361B4FB3}" type="pres">
      <dgm:prSet presAssocID="{D8C7CE4E-8FCF-42A0-9A85-CA02B46339BA}" presName="node" presStyleLbl="node1" presStyleIdx="0" presStyleCnt="3" custScaleY="90627" custLinFactX="300000" custLinFactNeighborX="316501" custLinFactNeighborY="-9031">
        <dgm:presLayoutVars>
          <dgm:bulletEnabled val="1"/>
        </dgm:presLayoutVars>
      </dgm:prSet>
      <dgm:spPr/>
    </dgm:pt>
    <dgm:pt modelId="{E59CD366-CB95-485A-B7CA-9D0F4574639F}" type="pres">
      <dgm:prSet presAssocID="{AC672286-DF9F-4CA4-9056-69E460DBCEE7}" presName="spacerL" presStyleCnt="0"/>
      <dgm:spPr/>
    </dgm:pt>
    <dgm:pt modelId="{5A8F3920-B445-49AD-B22E-F8A7B851A938}" type="pres">
      <dgm:prSet presAssocID="{AC672286-DF9F-4CA4-9056-69E460DBCEE7}" presName="sibTrans" presStyleLbl="sibTrans2D1" presStyleIdx="0" presStyleCnt="2" custLinFactX="-30017" custLinFactNeighborX="-100000" custLinFactNeighborY="-29831"/>
      <dgm:spPr/>
    </dgm:pt>
    <dgm:pt modelId="{39EF0474-68C4-45F8-BE3C-7C3E93846A44}" type="pres">
      <dgm:prSet presAssocID="{AC672286-DF9F-4CA4-9056-69E460DBCEE7}" presName="spacerR" presStyleCnt="0"/>
      <dgm:spPr/>
    </dgm:pt>
    <dgm:pt modelId="{96BF068B-D476-4DE2-8651-86561D8287A8}" type="pres">
      <dgm:prSet presAssocID="{433E651E-1B15-4376-A529-91DD4FBFCF30}" presName="node" presStyleLbl="node1" presStyleIdx="1" presStyleCnt="3" custScaleY="84912" custLinFactX="-14681" custLinFactNeighborX="-100000" custLinFactNeighborY="-11425">
        <dgm:presLayoutVars>
          <dgm:bulletEnabled val="1"/>
        </dgm:presLayoutVars>
      </dgm:prSet>
      <dgm:spPr/>
    </dgm:pt>
    <dgm:pt modelId="{A441272F-E8AE-4269-A9B8-55520F0BF235}" type="pres">
      <dgm:prSet presAssocID="{3B8B3A97-F54B-4F2E-BD52-AC4AA4E5C7E8}" presName="spacerL" presStyleCnt="0"/>
      <dgm:spPr/>
    </dgm:pt>
    <dgm:pt modelId="{413CFF86-2824-4641-86D6-0BC1E48230C3}" type="pres">
      <dgm:prSet presAssocID="{3B8B3A97-F54B-4F2E-BD52-AC4AA4E5C7E8}" presName="sibTrans" presStyleLbl="sibTrans2D1" presStyleIdx="1" presStyleCnt="2" custScaleX="94050" custLinFactX="205087" custLinFactNeighborX="300000" custLinFactNeighborY="-16765"/>
      <dgm:spPr/>
    </dgm:pt>
    <dgm:pt modelId="{77E2C1BA-6A40-45D4-AED3-B89A50318A7A}" type="pres">
      <dgm:prSet presAssocID="{3B8B3A97-F54B-4F2E-BD52-AC4AA4E5C7E8}" presName="spacerR" presStyleCnt="0"/>
      <dgm:spPr/>
    </dgm:pt>
    <dgm:pt modelId="{930D8F0F-614B-48D2-B9A9-A37B68CA1BBC}" type="pres">
      <dgm:prSet presAssocID="{DAD006A5-EA71-4F03-A9D2-07FBD17E169F}" presName="node" presStyleLbl="node1" presStyleIdx="2" presStyleCnt="3" custScaleX="101444" custScaleY="107746" custLinFactX="118512" custLinFactNeighborX="200000" custLinFactNeighborY="71">
        <dgm:presLayoutVars>
          <dgm:bulletEnabled val="1"/>
        </dgm:presLayoutVars>
      </dgm:prSet>
      <dgm:spPr/>
    </dgm:pt>
  </dgm:ptLst>
  <dgm:cxnLst>
    <dgm:cxn modelId="{0E9B2502-1AEC-4525-B510-BD47E2FDC3C5}" type="presOf" srcId="{433E651E-1B15-4376-A529-91DD4FBFCF30}" destId="{96BF068B-D476-4DE2-8651-86561D8287A8}" srcOrd="0" destOrd="0" presId="urn:microsoft.com/office/officeart/2005/8/layout/equation1"/>
    <dgm:cxn modelId="{D7049304-F536-4B40-8454-CBBE6ED21714}" type="presOf" srcId="{DAD006A5-EA71-4F03-A9D2-07FBD17E169F}" destId="{930D8F0F-614B-48D2-B9A9-A37B68CA1BBC}" srcOrd="0" destOrd="0" presId="urn:microsoft.com/office/officeart/2005/8/layout/equation1"/>
    <dgm:cxn modelId="{E97FCE0E-7CDC-4AF4-9D7D-7BA34F90A33C}" type="presOf" srcId="{AC672286-DF9F-4CA4-9056-69E460DBCEE7}" destId="{5A8F3920-B445-49AD-B22E-F8A7B851A938}" srcOrd="0" destOrd="0" presId="urn:microsoft.com/office/officeart/2005/8/layout/equation1"/>
    <dgm:cxn modelId="{70B25129-18EA-4D29-9CEB-63266B3E5D98}" type="presOf" srcId="{D8C7CE4E-8FCF-42A0-9A85-CA02B46339BA}" destId="{49F089A9-901B-4B0E-BC1A-9C4B361B4FB3}" srcOrd="0" destOrd="0" presId="urn:microsoft.com/office/officeart/2005/8/layout/equation1"/>
    <dgm:cxn modelId="{40F6CA62-32B1-4C10-BEB4-01F8CB3F7DFD}" srcId="{77E27B52-9500-468A-9FAB-4E8DA24F01B0}" destId="{433E651E-1B15-4376-A529-91DD4FBFCF30}" srcOrd="1" destOrd="0" parTransId="{85B0B73F-82B7-4C27-A6F6-5F00DF40E4AF}" sibTransId="{3B8B3A97-F54B-4F2E-BD52-AC4AA4E5C7E8}"/>
    <dgm:cxn modelId="{F778817C-6166-4A4A-893E-2F180A87DB9A}" srcId="{77E27B52-9500-468A-9FAB-4E8DA24F01B0}" destId="{DAD006A5-EA71-4F03-A9D2-07FBD17E169F}" srcOrd="2" destOrd="0" parTransId="{8ED7C7FD-392E-421F-A2DB-B257105240B0}" sibTransId="{70289294-FFB1-452D-865D-9627D685338E}"/>
    <dgm:cxn modelId="{85F5E28B-0964-4C66-9D6C-78CAF43E4F82}" srcId="{77E27B52-9500-468A-9FAB-4E8DA24F01B0}" destId="{D8C7CE4E-8FCF-42A0-9A85-CA02B46339BA}" srcOrd="0" destOrd="0" parTransId="{99F4F2EC-2039-47BB-93E4-2E2B6C722321}" sibTransId="{AC672286-DF9F-4CA4-9056-69E460DBCEE7}"/>
    <dgm:cxn modelId="{8CC714A7-DCBE-467A-8B3B-2504F24DE7E1}" type="presOf" srcId="{3B8B3A97-F54B-4F2E-BD52-AC4AA4E5C7E8}" destId="{413CFF86-2824-4641-86D6-0BC1E48230C3}" srcOrd="0" destOrd="0" presId="urn:microsoft.com/office/officeart/2005/8/layout/equation1"/>
    <dgm:cxn modelId="{8A4BA4AD-3A45-4A39-AE24-73113F473CE1}" type="presOf" srcId="{77E27B52-9500-468A-9FAB-4E8DA24F01B0}" destId="{FE0045A3-991C-4757-A455-6388B9948503}" srcOrd="0" destOrd="0" presId="urn:microsoft.com/office/officeart/2005/8/layout/equation1"/>
    <dgm:cxn modelId="{8FD1FE28-45AC-4B9F-8F7A-C265E4819B7E}" type="presParOf" srcId="{FE0045A3-991C-4757-A455-6388B9948503}" destId="{49F089A9-901B-4B0E-BC1A-9C4B361B4FB3}" srcOrd="0" destOrd="0" presId="urn:microsoft.com/office/officeart/2005/8/layout/equation1"/>
    <dgm:cxn modelId="{B145D55A-5848-4C83-BF97-FD494E58429D}" type="presParOf" srcId="{FE0045A3-991C-4757-A455-6388B9948503}" destId="{E59CD366-CB95-485A-B7CA-9D0F4574639F}" srcOrd="1" destOrd="0" presId="urn:microsoft.com/office/officeart/2005/8/layout/equation1"/>
    <dgm:cxn modelId="{CDF899EF-2DF1-475C-ABC8-F679712659F9}" type="presParOf" srcId="{FE0045A3-991C-4757-A455-6388B9948503}" destId="{5A8F3920-B445-49AD-B22E-F8A7B851A938}" srcOrd="2" destOrd="0" presId="urn:microsoft.com/office/officeart/2005/8/layout/equation1"/>
    <dgm:cxn modelId="{DBEAE549-7135-475E-8DEF-215D479F14C9}" type="presParOf" srcId="{FE0045A3-991C-4757-A455-6388B9948503}" destId="{39EF0474-68C4-45F8-BE3C-7C3E93846A44}" srcOrd="3" destOrd="0" presId="urn:microsoft.com/office/officeart/2005/8/layout/equation1"/>
    <dgm:cxn modelId="{5861CF28-4ACB-4338-A51F-CDCCDA72B682}" type="presParOf" srcId="{FE0045A3-991C-4757-A455-6388B9948503}" destId="{96BF068B-D476-4DE2-8651-86561D8287A8}" srcOrd="4" destOrd="0" presId="urn:microsoft.com/office/officeart/2005/8/layout/equation1"/>
    <dgm:cxn modelId="{4DCE08DE-B42E-45EE-B3A1-87D48A298B8E}" type="presParOf" srcId="{FE0045A3-991C-4757-A455-6388B9948503}" destId="{A441272F-E8AE-4269-A9B8-55520F0BF235}" srcOrd="5" destOrd="0" presId="urn:microsoft.com/office/officeart/2005/8/layout/equation1"/>
    <dgm:cxn modelId="{D5763230-C862-46FC-8465-11C2FA4DC1FC}" type="presParOf" srcId="{FE0045A3-991C-4757-A455-6388B9948503}" destId="{413CFF86-2824-4641-86D6-0BC1E48230C3}" srcOrd="6" destOrd="0" presId="urn:microsoft.com/office/officeart/2005/8/layout/equation1"/>
    <dgm:cxn modelId="{24CF943A-BD43-404A-8E45-C504A9697A2F}" type="presParOf" srcId="{FE0045A3-991C-4757-A455-6388B9948503}" destId="{77E2C1BA-6A40-45D4-AED3-B89A50318A7A}" srcOrd="7" destOrd="0" presId="urn:microsoft.com/office/officeart/2005/8/layout/equation1"/>
    <dgm:cxn modelId="{D6C7272E-1817-437C-B22F-50024E9B733A}" type="presParOf" srcId="{FE0045A3-991C-4757-A455-6388B9948503}" destId="{930D8F0F-614B-48D2-B9A9-A37B68CA1BBC}"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98181C-1492-4ACB-BEC1-D41B1B594D2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N"/>
        </a:p>
      </dgm:t>
    </dgm:pt>
    <dgm:pt modelId="{ADC8AA00-29DC-477A-8DA6-66C38818B96B}">
      <dgm:prSet phldrT="[Text]" custT="1"/>
      <dgm:spPr>
        <a:solidFill>
          <a:srgbClr val="FFC000"/>
        </a:solidFill>
      </dgm:spPr>
      <dgm:t>
        <a:bodyPr/>
        <a:lstStyle/>
        <a:p>
          <a:r>
            <a:rPr lang="en-IN" sz="2100" dirty="0">
              <a:solidFill>
                <a:schemeClr val="tx1"/>
              </a:solidFill>
              <a:latin typeface="Aptos" panose="020B0004020202020204" pitchFamily="34" charset="0"/>
            </a:rPr>
            <a:t>Existing Consumers</a:t>
          </a:r>
        </a:p>
      </dgm:t>
    </dgm:pt>
    <dgm:pt modelId="{9AB671A6-D8F4-41D8-AA24-3513F12E7D34}" type="parTrans" cxnId="{8FA8E5EE-C77F-4543-A2A1-F08497779202}">
      <dgm:prSet/>
      <dgm:spPr/>
      <dgm:t>
        <a:bodyPr/>
        <a:lstStyle/>
        <a:p>
          <a:endParaRPr lang="en-IN"/>
        </a:p>
      </dgm:t>
    </dgm:pt>
    <dgm:pt modelId="{0BA90EE8-25FF-463E-8817-5531DA596599}" type="sibTrans" cxnId="{8FA8E5EE-C77F-4543-A2A1-F08497779202}">
      <dgm:prSet/>
      <dgm:spPr/>
      <dgm:t>
        <a:bodyPr/>
        <a:lstStyle/>
        <a:p>
          <a:endParaRPr lang="en-IN"/>
        </a:p>
      </dgm:t>
    </dgm:pt>
    <dgm:pt modelId="{010D9A28-57C2-4168-ACEE-C344CADAC1AB}">
      <dgm:prSet phldrT="[Text]" custT="1"/>
      <dgm:spPr>
        <a:solidFill>
          <a:schemeClr val="accent3">
            <a:lumMod val="40000"/>
            <a:lumOff val="60000"/>
          </a:schemeClr>
        </a:solidFill>
      </dgm:spPr>
      <dgm:t>
        <a:bodyPr/>
        <a:lstStyle/>
        <a:p>
          <a:r>
            <a:rPr lang="en-IN" sz="1800" dirty="0">
              <a:solidFill>
                <a:schemeClr val="tx1"/>
              </a:solidFill>
              <a:latin typeface="Aptos" panose="020B0004020202020204" pitchFamily="34" charset="0"/>
            </a:rPr>
            <a:t>Industrial Load</a:t>
          </a:r>
        </a:p>
      </dgm:t>
    </dgm:pt>
    <dgm:pt modelId="{F490A0A4-9D57-48AC-B3DD-8D4EE974D1A8}" type="parTrans" cxnId="{D1E35E98-BF6F-47A1-85CD-093785145324}">
      <dgm:prSet/>
      <dgm:spPr/>
      <dgm:t>
        <a:bodyPr/>
        <a:lstStyle/>
        <a:p>
          <a:endParaRPr lang="en-IN"/>
        </a:p>
      </dgm:t>
    </dgm:pt>
    <dgm:pt modelId="{5E044710-DF39-4B55-8141-DF90954E62D2}" type="sibTrans" cxnId="{D1E35E98-BF6F-47A1-85CD-093785145324}">
      <dgm:prSet/>
      <dgm:spPr/>
      <dgm:t>
        <a:bodyPr/>
        <a:lstStyle/>
        <a:p>
          <a:endParaRPr lang="en-IN"/>
        </a:p>
      </dgm:t>
    </dgm:pt>
    <dgm:pt modelId="{23EFAC83-65C9-4404-B887-F10AD4C173CB}">
      <dgm:prSet phldrT="[Text]" custT="1"/>
      <dgm:spPr>
        <a:solidFill>
          <a:schemeClr val="accent3">
            <a:lumMod val="40000"/>
            <a:lumOff val="60000"/>
          </a:schemeClr>
        </a:solidFill>
      </dgm:spPr>
      <dgm:t>
        <a:bodyPr/>
        <a:lstStyle/>
        <a:p>
          <a:r>
            <a:rPr lang="en-IN" sz="1800" dirty="0">
              <a:solidFill>
                <a:schemeClr val="tx1"/>
              </a:solidFill>
              <a:latin typeface="Aptos" panose="020B0004020202020204" pitchFamily="34" charset="0"/>
            </a:rPr>
            <a:t>Weather Dependant Load</a:t>
          </a:r>
        </a:p>
      </dgm:t>
    </dgm:pt>
    <dgm:pt modelId="{1AF2148F-D4DB-4520-960B-17DA08963FF0}" type="sibTrans" cxnId="{4A39F102-50CC-4C15-AF2C-5F1097DD3F9E}">
      <dgm:prSet/>
      <dgm:spPr/>
      <dgm:t>
        <a:bodyPr/>
        <a:lstStyle/>
        <a:p>
          <a:endParaRPr lang="en-IN"/>
        </a:p>
      </dgm:t>
    </dgm:pt>
    <dgm:pt modelId="{BCFB7282-F98A-4B33-A50F-A7D7CB46D5DF}" type="parTrans" cxnId="{4A39F102-50CC-4C15-AF2C-5F1097DD3F9E}">
      <dgm:prSet/>
      <dgm:spPr/>
      <dgm:t>
        <a:bodyPr/>
        <a:lstStyle/>
        <a:p>
          <a:endParaRPr lang="en-IN"/>
        </a:p>
      </dgm:t>
    </dgm:pt>
    <dgm:pt modelId="{D22C0946-EC9F-47FE-AB03-FD22DEF53EFF}" type="pres">
      <dgm:prSet presAssocID="{3A98181C-1492-4ACB-BEC1-D41B1B594D2D}" presName="hierChild1" presStyleCnt="0">
        <dgm:presLayoutVars>
          <dgm:orgChart val="1"/>
          <dgm:chPref val="1"/>
          <dgm:dir/>
          <dgm:animOne val="branch"/>
          <dgm:animLvl val="lvl"/>
          <dgm:resizeHandles/>
        </dgm:presLayoutVars>
      </dgm:prSet>
      <dgm:spPr/>
    </dgm:pt>
    <dgm:pt modelId="{AE7405E5-074D-4EDD-A5B2-D86F89C57F06}" type="pres">
      <dgm:prSet presAssocID="{ADC8AA00-29DC-477A-8DA6-66C38818B96B}" presName="hierRoot1" presStyleCnt="0">
        <dgm:presLayoutVars>
          <dgm:hierBranch val="init"/>
        </dgm:presLayoutVars>
      </dgm:prSet>
      <dgm:spPr/>
    </dgm:pt>
    <dgm:pt modelId="{6F62AC24-405E-4B53-A50E-369FA3316AA1}" type="pres">
      <dgm:prSet presAssocID="{ADC8AA00-29DC-477A-8DA6-66C38818B96B}" presName="rootComposite1" presStyleCnt="0"/>
      <dgm:spPr/>
    </dgm:pt>
    <dgm:pt modelId="{8AAD998E-D37C-45F1-8903-330A791CFA90}" type="pres">
      <dgm:prSet presAssocID="{ADC8AA00-29DC-477A-8DA6-66C38818B96B}" presName="rootText1" presStyleLbl="node0" presStyleIdx="0" presStyleCnt="1">
        <dgm:presLayoutVars>
          <dgm:chPref val="3"/>
        </dgm:presLayoutVars>
      </dgm:prSet>
      <dgm:spPr/>
    </dgm:pt>
    <dgm:pt modelId="{C433E9E1-FC95-46B7-A09B-E00D26ABAD2B}" type="pres">
      <dgm:prSet presAssocID="{ADC8AA00-29DC-477A-8DA6-66C38818B96B}" presName="rootConnector1" presStyleLbl="node1" presStyleIdx="0" presStyleCnt="0"/>
      <dgm:spPr/>
    </dgm:pt>
    <dgm:pt modelId="{CADAD863-DBA1-444D-B079-CFE71C0C9A7E}" type="pres">
      <dgm:prSet presAssocID="{ADC8AA00-29DC-477A-8DA6-66C38818B96B}" presName="hierChild2" presStyleCnt="0"/>
      <dgm:spPr/>
    </dgm:pt>
    <dgm:pt modelId="{453313A7-B66C-45DD-A5DE-A0E07578C9F2}" type="pres">
      <dgm:prSet presAssocID="{F490A0A4-9D57-48AC-B3DD-8D4EE974D1A8}" presName="Name37" presStyleLbl="parChTrans1D2" presStyleIdx="0" presStyleCnt="2"/>
      <dgm:spPr/>
    </dgm:pt>
    <dgm:pt modelId="{8D00027E-D192-4950-B507-A6B3D27B5400}" type="pres">
      <dgm:prSet presAssocID="{010D9A28-57C2-4168-ACEE-C344CADAC1AB}" presName="hierRoot2" presStyleCnt="0">
        <dgm:presLayoutVars>
          <dgm:hierBranch val="init"/>
        </dgm:presLayoutVars>
      </dgm:prSet>
      <dgm:spPr/>
    </dgm:pt>
    <dgm:pt modelId="{280C4176-CCC1-4C33-ABCA-35F2CB2DF4C9}" type="pres">
      <dgm:prSet presAssocID="{010D9A28-57C2-4168-ACEE-C344CADAC1AB}" presName="rootComposite" presStyleCnt="0"/>
      <dgm:spPr/>
    </dgm:pt>
    <dgm:pt modelId="{F01DD6FB-5B59-401B-84BA-3141647B61F8}" type="pres">
      <dgm:prSet presAssocID="{010D9A28-57C2-4168-ACEE-C344CADAC1AB}" presName="rootText" presStyleLbl="node2" presStyleIdx="0" presStyleCnt="2" custLinFactNeighborX="2152">
        <dgm:presLayoutVars>
          <dgm:chPref val="3"/>
        </dgm:presLayoutVars>
      </dgm:prSet>
      <dgm:spPr/>
    </dgm:pt>
    <dgm:pt modelId="{B054EE4B-B5F5-4278-8327-E461FEFCA22D}" type="pres">
      <dgm:prSet presAssocID="{010D9A28-57C2-4168-ACEE-C344CADAC1AB}" presName="rootConnector" presStyleLbl="node2" presStyleIdx="0" presStyleCnt="2"/>
      <dgm:spPr/>
    </dgm:pt>
    <dgm:pt modelId="{C5AC34CA-A978-4243-BA76-FCBFADBE71F8}" type="pres">
      <dgm:prSet presAssocID="{010D9A28-57C2-4168-ACEE-C344CADAC1AB}" presName="hierChild4" presStyleCnt="0"/>
      <dgm:spPr/>
    </dgm:pt>
    <dgm:pt modelId="{530DC78A-AF04-40A5-87E1-736A0F5B40AC}" type="pres">
      <dgm:prSet presAssocID="{010D9A28-57C2-4168-ACEE-C344CADAC1AB}" presName="hierChild5" presStyleCnt="0"/>
      <dgm:spPr/>
    </dgm:pt>
    <dgm:pt modelId="{1AF1937B-0EEC-4DF3-B960-5CEEA69EC6F8}" type="pres">
      <dgm:prSet presAssocID="{BCFB7282-F98A-4B33-A50F-A7D7CB46D5DF}" presName="Name37" presStyleLbl="parChTrans1D2" presStyleIdx="1" presStyleCnt="2"/>
      <dgm:spPr/>
    </dgm:pt>
    <dgm:pt modelId="{D3D73DB3-1588-4AD9-B3A0-13C6FD910CF1}" type="pres">
      <dgm:prSet presAssocID="{23EFAC83-65C9-4404-B887-F10AD4C173CB}" presName="hierRoot2" presStyleCnt="0">
        <dgm:presLayoutVars>
          <dgm:hierBranch val="init"/>
        </dgm:presLayoutVars>
      </dgm:prSet>
      <dgm:spPr/>
    </dgm:pt>
    <dgm:pt modelId="{3E777354-4AE2-47AE-A26E-9C42E37C9D3A}" type="pres">
      <dgm:prSet presAssocID="{23EFAC83-65C9-4404-B887-F10AD4C173CB}" presName="rootComposite" presStyleCnt="0"/>
      <dgm:spPr/>
    </dgm:pt>
    <dgm:pt modelId="{EA02B805-EFE7-4C75-BFA6-3050994EC672}" type="pres">
      <dgm:prSet presAssocID="{23EFAC83-65C9-4404-B887-F10AD4C173CB}" presName="rootText" presStyleLbl="node2" presStyleIdx="1" presStyleCnt="2">
        <dgm:presLayoutVars>
          <dgm:chPref val="3"/>
        </dgm:presLayoutVars>
      </dgm:prSet>
      <dgm:spPr/>
    </dgm:pt>
    <dgm:pt modelId="{F8F9BFF5-DAFF-4FF2-8D37-9DD8A41EB7EA}" type="pres">
      <dgm:prSet presAssocID="{23EFAC83-65C9-4404-B887-F10AD4C173CB}" presName="rootConnector" presStyleLbl="node2" presStyleIdx="1" presStyleCnt="2"/>
      <dgm:spPr/>
    </dgm:pt>
    <dgm:pt modelId="{C00DA6A1-3AB5-455D-BDA3-0C280F9AC972}" type="pres">
      <dgm:prSet presAssocID="{23EFAC83-65C9-4404-B887-F10AD4C173CB}" presName="hierChild4" presStyleCnt="0"/>
      <dgm:spPr/>
    </dgm:pt>
    <dgm:pt modelId="{D6BFD9D5-3FE2-4C70-9F2C-D46ACD36953A}" type="pres">
      <dgm:prSet presAssocID="{23EFAC83-65C9-4404-B887-F10AD4C173CB}" presName="hierChild5" presStyleCnt="0"/>
      <dgm:spPr/>
    </dgm:pt>
    <dgm:pt modelId="{37D01A77-9E7B-4F98-AD43-5813EA22D1CF}" type="pres">
      <dgm:prSet presAssocID="{ADC8AA00-29DC-477A-8DA6-66C38818B96B}" presName="hierChild3" presStyleCnt="0"/>
      <dgm:spPr/>
    </dgm:pt>
  </dgm:ptLst>
  <dgm:cxnLst>
    <dgm:cxn modelId="{4A39F102-50CC-4C15-AF2C-5F1097DD3F9E}" srcId="{ADC8AA00-29DC-477A-8DA6-66C38818B96B}" destId="{23EFAC83-65C9-4404-B887-F10AD4C173CB}" srcOrd="1" destOrd="0" parTransId="{BCFB7282-F98A-4B33-A50F-A7D7CB46D5DF}" sibTransId="{1AF2148F-D4DB-4520-960B-17DA08963FF0}"/>
    <dgm:cxn modelId="{B9789204-D2C3-44D0-8EF9-DB32B221EEEB}" type="presOf" srcId="{ADC8AA00-29DC-477A-8DA6-66C38818B96B}" destId="{8AAD998E-D37C-45F1-8903-330A791CFA90}" srcOrd="0" destOrd="0" presId="urn:microsoft.com/office/officeart/2005/8/layout/orgChart1"/>
    <dgm:cxn modelId="{D79D471F-64C5-4447-896C-7E8C577533F1}" type="presOf" srcId="{3A98181C-1492-4ACB-BEC1-D41B1B594D2D}" destId="{D22C0946-EC9F-47FE-AB03-FD22DEF53EFF}" srcOrd="0" destOrd="0" presId="urn:microsoft.com/office/officeart/2005/8/layout/orgChart1"/>
    <dgm:cxn modelId="{BE50CB62-6367-4D2A-84E7-004EA7837A5E}" type="presOf" srcId="{010D9A28-57C2-4168-ACEE-C344CADAC1AB}" destId="{F01DD6FB-5B59-401B-84BA-3141647B61F8}" srcOrd="0" destOrd="0" presId="urn:microsoft.com/office/officeart/2005/8/layout/orgChart1"/>
    <dgm:cxn modelId="{75D42877-8FC1-457B-B67A-81216AA58D2C}" type="presOf" srcId="{23EFAC83-65C9-4404-B887-F10AD4C173CB}" destId="{EA02B805-EFE7-4C75-BFA6-3050994EC672}" srcOrd="0" destOrd="0" presId="urn:microsoft.com/office/officeart/2005/8/layout/orgChart1"/>
    <dgm:cxn modelId="{75E01482-2B04-41FD-8A33-EA59266BED9E}" type="presOf" srcId="{010D9A28-57C2-4168-ACEE-C344CADAC1AB}" destId="{B054EE4B-B5F5-4278-8327-E461FEFCA22D}" srcOrd="1" destOrd="0" presId="urn:microsoft.com/office/officeart/2005/8/layout/orgChart1"/>
    <dgm:cxn modelId="{D1E35E98-BF6F-47A1-85CD-093785145324}" srcId="{ADC8AA00-29DC-477A-8DA6-66C38818B96B}" destId="{010D9A28-57C2-4168-ACEE-C344CADAC1AB}" srcOrd="0" destOrd="0" parTransId="{F490A0A4-9D57-48AC-B3DD-8D4EE974D1A8}" sibTransId="{5E044710-DF39-4B55-8141-DF90954E62D2}"/>
    <dgm:cxn modelId="{41E7DD9C-8CAE-49CB-96CA-AC29B94C6475}" type="presOf" srcId="{F490A0A4-9D57-48AC-B3DD-8D4EE974D1A8}" destId="{453313A7-B66C-45DD-A5DE-A0E07578C9F2}" srcOrd="0" destOrd="0" presId="urn:microsoft.com/office/officeart/2005/8/layout/orgChart1"/>
    <dgm:cxn modelId="{01BA09A3-FC98-47CE-B0DE-948E660A140F}" type="presOf" srcId="{23EFAC83-65C9-4404-B887-F10AD4C173CB}" destId="{F8F9BFF5-DAFF-4FF2-8D37-9DD8A41EB7EA}" srcOrd="1" destOrd="0" presId="urn:microsoft.com/office/officeart/2005/8/layout/orgChart1"/>
    <dgm:cxn modelId="{7696CEB6-3606-45FE-9FBE-F56419E6D22E}" type="presOf" srcId="{ADC8AA00-29DC-477A-8DA6-66C38818B96B}" destId="{C433E9E1-FC95-46B7-A09B-E00D26ABAD2B}" srcOrd="1" destOrd="0" presId="urn:microsoft.com/office/officeart/2005/8/layout/orgChart1"/>
    <dgm:cxn modelId="{B301BFE8-71C0-42B6-A28E-1772EEB19A9E}" type="presOf" srcId="{BCFB7282-F98A-4B33-A50F-A7D7CB46D5DF}" destId="{1AF1937B-0EEC-4DF3-B960-5CEEA69EC6F8}" srcOrd="0" destOrd="0" presId="urn:microsoft.com/office/officeart/2005/8/layout/orgChart1"/>
    <dgm:cxn modelId="{8FA8E5EE-C77F-4543-A2A1-F08497779202}" srcId="{3A98181C-1492-4ACB-BEC1-D41B1B594D2D}" destId="{ADC8AA00-29DC-477A-8DA6-66C38818B96B}" srcOrd="0" destOrd="0" parTransId="{9AB671A6-D8F4-41D8-AA24-3513F12E7D34}" sibTransId="{0BA90EE8-25FF-463E-8817-5531DA596599}"/>
    <dgm:cxn modelId="{3BDAFFAB-5D4B-46A8-8DF1-346669371584}" type="presParOf" srcId="{D22C0946-EC9F-47FE-AB03-FD22DEF53EFF}" destId="{AE7405E5-074D-4EDD-A5B2-D86F89C57F06}" srcOrd="0" destOrd="0" presId="urn:microsoft.com/office/officeart/2005/8/layout/orgChart1"/>
    <dgm:cxn modelId="{DB3F2FBE-CA7C-4674-AF32-5414EA6B4D52}" type="presParOf" srcId="{AE7405E5-074D-4EDD-A5B2-D86F89C57F06}" destId="{6F62AC24-405E-4B53-A50E-369FA3316AA1}" srcOrd="0" destOrd="0" presId="urn:microsoft.com/office/officeart/2005/8/layout/orgChart1"/>
    <dgm:cxn modelId="{03343202-D792-4F33-B62A-5DA7904A64CC}" type="presParOf" srcId="{6F62AC24-405E-4B53-A50E-369FA3316AA1}" destId="{8AAD998E-D37C-45F1-8903-330A791CFA90}" srcOrd="0" destOrd="0" presId="urn:microsoft.com/office/officeart/2005/8/layout/orgChart1"/>
    <dgm:cxn modelId="{226D4B9B-CA9B-418C-94FD-C248AE9B2C81}" type="presParOf" srcId="{6F62AC24-405E-4B53-A50E-369FA3316AA1}" destId="{C433E9E1-FC95-46B7-A09B-E00D26ABAD2B}" srcOrd="1" destOrd="0" presId="urn:microsoft.com/office/officeart/2005/8/layout/orgChart1"/>
    <dgm:cxn modelId="{894FF55A-325D-4BE5-8D35-376B0C538E9B}" type="presParOf" srcId="{AE7405E5-074D-4EDD-A5B2-D86F89C57F06}" destId="{CADAD863-DBA1-444D-B079-CFE71C0C9A7E}" srcOrd="1" destOrd="0" presId="urn:microsoft.com/office/officeart/2005/8/layout/orgChart1"/>
    <dgm:cxn modelId="{E8DD1208-0085-49F8-89C1-2E22519905D7}" type="presParOf" srcId="{CADAD863-DBA1-444D-B079-CFE71C0C9A7E}" destId="{453313A7-B66C-45DD-A5DE-A0E07578C9F2}" srcOrd="0" destOrd="0" presId="urn:microsoft.com/office/officeart/2005/8/layout/orgChart1"/>
    <dgm:cxn modelId="{7A1638F8-F383-4D08-A23A-34BF26DD78FD}" type="presParOf" srcId="{CADAD863-DBA1-444D-B079-CFE71C0C9A7E}" destId="{8D00027E-D192-4950-B507-A6B3D27B5400}" srcOrd="1" destOrd="0" presId="urn:microsoft.com/office/officeart/2005/8/layout/orgChart1"/>
    <dgm:cxn modelId="{271560EB-634C-4727-8901-29CFBDAC6BC0}" type="presParOf" srcId="{8D00027E-D192-4950-B507-A6B3D27B5400}" destId="{280C4176-CCC1-4C33-ABCA-35F2CB2DF4C9}" srcOrd="0" destOrd="0" presId="urn:microsoft.com/office/officeart/2005/8/layout/orgChart1"/>
    <dgm:cxn modelId="{7569055C-A880-42CC-905A-E41AC956B1EF}" type="presParOf" srcId="{280C4176-CCC1-4C33-ABCA-35F2CB2DF4C9}" destId="{F01DD6FB-5B59-401B-84BA-3141647B61F8}" srcOrd="0" destOrd="0" presId="urn:microsoft.com/office/officeart/2005/8/layout/orgChart1"/>
    <dgm:cxn modelId="{748E1426-4EE0-47FA-BCD5-2E4C92E48946}" type="presParOf" srcId="{280C4176-CCC1-4C33-ABCA-35F2CB2DF4C9}" destId="{B054EE4B-B5F5-4278-8327-E461FEFCA22D}" srcOrd="1" destOrd="0" presId="urn:microsoft.com/office/officeart/2005/8/layout/orgChart1"/>
    <dgm:cxn modelId="{820EAF83-A026-4038-8E17-54ED0D0486C3}" type="presParOf" srcId="{8D00027E-D192-4950-B507-A6B3D27B5400}" destId="{C5AC34CA-A978-4243-BA76-FCBFADBE71F8}" srcOrd="1" destOrd="0" presId="urn:microsoft.com/office/officeart/2005/8/layout/orgChart1"/>
    <dgm:cxn modelId="{BF9D7163-7B7D-404F-91B5-E9A9A4A8CDC4}" type="presParOf" srcId="{8D00027E-D192-4950-B507-A6B3D27B5400}" destId="{530DC78A-AF04-40A5-87E1-736A0F5B40AC}" srcOrd="2" destOrd="0" presId="urn:microsoft.com/office/officeart/2005/8/layout/orgChart1"/>
    <dgm:cxn modelId="{9FA45205-3964-4A67-8078-82D1E3DD2308}" type="presParOf" srcId="{CADAD863-DBA1-444D-B079-CFE71C0C9A7E}" destId="{1AF1937B-0EEC-4DF3-B960-5CEEA69EC6F8}" srcOrd="2" destOrd="0" presId="urn:microsoft.com/office/officeart/2005/8/layout/orgChart1"/>
    <dgm:cxn modelId="{59803BE0-33C4-4339-B90C-EE68AF100D1C}" type="presParOf" srcId="{CADAD863-DBA1-444D-B079-CFE71C0C9A7E}" destId="{D3D73DB3-1588-4AD9-B3A0-13C6FD910CF1}" srcOrd="3" destOrd="0" presId="urn:microsoft.com/office/officeart/2005/8/layout/orgChart1"/>
    <dgm:cxn modelId="{A10E4B8E-FB6F-4548-8EBD-4AFFE3C9FB73}" type="presParOf" srcId="{D3D73DB3-1588-4AD9-B3A0-13C6FD910CF1}" destId="{3E777354-4AE2-47AE-A26E-9C42E37C9D3A}" srcOrd="0" destOrd="0" presId="urn:microsoft.com/office/officeart/2005/8/layout/orgChart1"/>
    <dgm:cxn modelId="{D1020D78-A55B-47C7-8B21-0CFC03FA8958}" type="presParOf" srcId="{3E777354-4AE2-47AE-A26E-9C42E37C9D3A}" destId="{EA02B805-EFE7-4C75-BFA6-3050994EC672}" srcOrd="0" destOrd="0" presId="urn:microsoft.com/office/officeart/2005/8/layout/orgChart1"/>
    <dgm:cxn modelId="{80990365-22E6-4989-8197-FB8EBDC2C76B}" type="presParOf" srcId="{3E777354-4AE2-47AE-A26E-9C42E37C9D3A}" destId="{F8F9BFF5-DAFF-4FF2-8D37-9DD8A41EB7EA}" srcOrd="1" destOrd="0" presId="urn:microsoft.com/office/officeart/2005/8/layout/orgChart1"/>
    <dgm:cxn modelId="{FCCFBBBF-6EB3-4840-A0F3-3935E093F869}" type="presParOf" srcId="{D3D73DB3-1588-4AD9-B3A0-13C6FD910CF1}" destId="{C00DA6A1-3AB5-455D-BDA3-0C280F9AC972}" srcOrd="1" destOrd="0" presId="urn:microsoft.com/office/officeart/2005/8/layout/orgChart1"/>
    <dgm:cxn modelId="{730E1021-A4AE-432B-A15E-473062F30529}" type="presParOf" srcId="{D3D73DB3-1588-4AD9-B3A0-13C6FD910CF1}" destId="{D6BFD9D5-3FE2-4C70-9F2C-D46ACD36953A}" srcOrd="2" destOrd="0" presId="urn:microsoft.com/office/officeart/2005/8/layout/orgChart1"/>
    <dgm:cxn modelId="{5CF9D732-940B-464F-A375-3BA20DCBDD1D}" type="presParOf" srcId="{AE7405E5-074D-4EDD-A5B2-D86F89C57F06}" destId="{37D01A77-9E7B-4F98-AD43-5813EA22D1CF}" srcOrd="2" destOrd="0" presId="urn:microsoft.com/office/officeart/2005/8/layout/orgChar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C10CDF-0E42-459B-B919-BFABB8EB798A}">
      <dsp:nvSpPr>
        <dsp:cNvPr id="0" name=""/>
        <dsp:cNvSpPr/>
      </dsp:nvSpPr>
      <dsp:spPr>
        <a:xfrm>
          <a:off x="2975" y="104029"/>
          <a:ext cx="1056243" cy="105624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b="1" kern="1200" dirty="0">
              <a:solidFill>
                <a:schemeClr val="tx1"/>
              </a:solidFill>
              <a:latin typeface="Aptos" panose="020B0004020202020204" pitchFamily="34" charset="0"/>
            </a:rPr>
            <a:t>DIRECT</a:t>
          </a:r>
        </a:p>
      </dsp:txBody>
      <dsp:txXfrm>
        <a:off x="157658" y="258712"/>
        <a:ext cx="746877" cy="746877"/>
      </dsp:txXfrm>
    </dsp:sp>
    <dsp:sp modelId="{4FC99E7F-4C8C-4F9A-B06D-89896C6E11FE}">
      <dsp:nvSpPr>
        <dsp:cNvPr id="0" name=""/>
        <dsp:cNvSpPr/>
      </dsp:nvSpPr>
      <dsp:spPr>
        <a:xfrm>
          <a:off x="224786" y="1246039"/>
          <a:ext cx="612621" cy="612621"/>
        </a:xfrm>
        <a:prstGeom prst="mathPlus">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IN" sz="900" kern="1200"/>
        </a:p>
      </dsp:txBody>
      <dsp:txXfrm>
        <a:off x="305989" y="1480305"/>
        <a:ext cx="450215" cy="144089"/>
      </dsp:txXfrm>
    </dsp:sp>
    <dsp:sp modelId="{40AE581B-6B33-4DCB-991B-16FFF7A3C861}">
      <dsp:nvSpPr>
        <dsp:cNvPr id="0" name=""/>
        <dsp:cNvSpPr/>
      </dsp:nvSpPr>
      <dsp:spPr>
        <a:xfrm>
          <a:off x="0" y="1935001"/>
          <a:ext cx="1056243" cy="105624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b="1" kern="1200" dirty="0">
              <a:solidFill>
                <a:schemeClr val="tx1"/>
              </a:solidFill>
              <a:latin typeface="Aptos" panose="020B0004020202020204" pitchFamily="34" charset="0"/>
            </a:rPr>
            <a:t>WELCOME</a:t>
          </a:r>
        </a:p>
      </dsp:txBody>
      <dsp:txXfrm>
        <a:off x="154683" y="2089684"/>
        <a:ext cx="746877" cy="746877"/>
      </dsp:txXfrm>
    </dsp:sp>
    <dsp:sp modelId="{ED9C56CA-1321-4DDE-BB24-6B376201D599}">
      <dsp:nvSpPr>
        <dsp:cNvPr id="0" name=""/>
        <dsp:cNvSpPr/>
      </dsp:nvSpPr>
      <dsp:spPr>
        <a:xfrm>
          <a:off x="224786" y="3086438"/>
          <a:ext cx="612621" cy="612621"/>
        </a:xfrm>
        <a:prstGeom prst="mathPlus">
          <a:avLst/>
        </a:prstGeom>
        <a:solidFill>
          <a:srgbClr val="005587">
            <a:lumMod val="40000"/>
            <a:lumOff val="6000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IN" sz="900" kern="1200">
            <a:solidFill>
              <a:srgbClr val="FFFFFF"/>
            </a:solidFill>
            <a:latin typeface="Open Sans"/>
            <a:ea typeface="+mn-ea"/>
            <a:cs typeface="+mn-cs"/>
          </a:endParaRPr>
        </a:p>
      </dsp:txBody>
      <dsp:txXfrm>
        <a:off x="305989" y="3320704"/>
        <a:ext cx="450215" cy="144089"/>
      </dsp:txXfrm>
    </dsp:sp>
    <dsp:sp modelId="{20645DE3-66CC-40AE-A517-553E772E5426}">
      <dsp:nvSpPr>
        <dsp:cNvPr id="0" name=""/>
        <dsp:cNvSpPr/>
      </dsp:nvSpPr>
      <dsp:spPr>
        <a:xfrm>
          <a:off x="2975" y="3784827"/>
          <a:ext cx="1056243" cy="105624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b="1" kern="1200" dirty="0">
              <a:solidFill>
                <a:schemeClr val="tx1"/>
              </a:solidFill>
              <a:latin typeface="Aptos" panose="020B0004020202020204" pitchFamily="34" charset="0"/>
            </a:rPr>
            <a:t>With Captive Generation</a:t>
          </a:r>
        </a:p>
      </dsp:txBody>
      <dsp:txXfrm>
        <a:off x="157658" y="3939510"/>
        <a:ext cx="746877" cy="746877"/>
      </dsp:txXfrm>
    </dsp:sp>
    <dsp:sp modelId="{FCC3C354-86DE-45CF-B6DA-75A6A91852EB}">
      <dsp:nvSpPr>
        <dsp:cNvPr id="0" name=""/>
        <dsp:cNvSpPr/>
      </dsp:nvSpPr>
      <dsp:spPr>
        <a:xfrm>
          <a:off x="1217655" y="2276088"/>
          <a:ext cx="335885" cy="392922"/>
        </a:xfrm>
        <a:prstGeom prst="rightArrow">
          <a:avLst>
            <a:gd name="adj1" fmla="val 60000"/>
            <a:gd name="adj2" fmla="val 50000"/>
          </a:avLst>
        </a:prstGeom>
        <a:solidFill>
          <a:srgbClr val="005587">
            <a:lumMod val="40000"/>
            <a:lumOff val="6000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IN" sz="900" kern="1200">
            <a:solidFill>
              <a:srgbClr val="FFFFFF"/>
            </a:solidFill>
            <a:latin typeface="Open Sans"/>
            <a:ea typeface="+mn-ea"/>
            <a:cs typeface="+mn-cs"/>
          </a:endParaRPr>
        </a:p>
      </dsp:txBody>
      <dsp:txXfrm>
        <a:off x="1217655" y="2354672"/>
        <a:ext cx="235120" cy="235754"/>
      </dsp:txXfrm>
    </dsp:sp>
    <dsp:sp modelId="{23943F50-E4C1-48A0-9910-78AAB32D4883}">
      <dsp:nvSpPr>
        <dsp:cNvPr id="0" name=""/>
        <dsp:cNvSpPr/>
      </dsp:nvSpPr>
      <dsp:spPr>
        <a:xfrm>
          <a:off x="1692965" y="1416306"/>
          <a:ext cx="2112487" cy="211248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IN" sz="3000" kern="1200" dirty="0">
              <a:solidFill>
                <a:schemeClr val="tx1"/>
              </a:solidFill>
              <a:latin typeface="Aptos" panose="020B0004020202020204" pitchFamily="34" charset="0"/>
            </a:rPr>
            <a:t>TPCD Demand</a:t>
          </a:r>
        </a:p>
      </dsp:txBody>
      <dsp:txXfrm>
        <a:off x="2002332" y="1725673"/>
        <a:ext cx="1493753" cy="14937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86918D-24D4-46A2-AA64-DC00004DF956}">
      <dsp:nvSpPr>
        <dsp:cNvPr id="0" name=""/>
        <dsp:cNvSpPr/>
      </dsp:nvSpPr>
      <dsp:spPr>
        <a:xfrm>
          <a:off x="0" y="3146246"/>
          <a:ext cx="4851662"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05F20F-F59C-4FA2-A58F-FCD3147277A8}">
      <dsp:nvSpPr>
        <dsp:cNvPr id="0" name=""/>
        <dsp:cNvSpPr/>
      </dsp:nvSpPr>
      <dsp:spPr>
        <a:xfrm>
          <a:off x="0" y="1794883"/>
          <a:ext cx="4851662"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8469C3-D845-43D9-B93C-63DD0AAF238A}">
      <dsp:nvSpPr>
        <dsp:cNvPr id="0" name=""/>
        <dsp:cNvSpPr/>
      </dsp:nvSpPr>
      <dsp:spPr>
        <a:xfrm>
          <a:off x="0" y="443520"/>
          <a:ext cx="4851662"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F81B99-BB5B-4074-8BBE-B5F397A67898}">
      <dsp:nvSpPr>
        <dsp:cNvPr id="0" name=""/>
        <dsp:cNvSpPr/>
      </dsp:nvSpPr>
      <dsp:spPr>
        <a:xfrm>
          <a:off x="1261432" y="494"/>
          <a:ext cx="3590229" cy="443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b" anchorCtr="0">
          <a:noAutofit/>
        </a:bodyPr>
        <a:lstStyle/>
        <a:p>
          <a:pPr marL="0" lvl="0" indent="0" algn="l" defTabSz="933450">
            <a:lnSpc>
              <a:spcPct val="90000"/>
            </a:lnSpc>
            <a:spcBef>
              <a:spcPct val="0"/>
            </a:spcBef>
            <a:spcAft>
              <a:spcPct val="35000"/>
            </a:spcAft>
            <a:buNone/>
          </a:pPr>
          <a:r>
            <a:rPr lang="en-US" sz="2100" kern="1200" dirty="0">
              <a:solidFill>
                <a:schemeClr val="bg2">
                  <a:lumMod val="60000"/>
                  <a:lumOff val="40000"/>
                </a:schemeClr>
              </a:solidFill>
              <a:latin typeface="Aptos" panose="020B0004020202020204" pitchFamily="34" charset="0"/>
              <a:ea typeface="Open Sans Light" pitchFamily="2" charset="0"/>
              <a:cs typeface="Open Sans Light" pitchFamily="2" charset="0"/>
            </a:rPr>
            <a:t>Consumer Base</a:t>
          </a:r>
          <a:endParaRPr lang="en-IN" sz="2100" kern="1200" dirty="0"/>
        </a:p>
      </dsp:txBody>
      <dsp:txXfrm>
        <a:off x="1261432" y="494"/>
        <a:ext cx="3590229" cy="443026"/>
      </dsp:txXfrm>
    </dsp:sp>
    <dsp:sp modelId="{D86A4F6B-27F8-4868-BEC3-FD22E73F1958}">
      <dsp:nvSpPr>
        <dsp:cNvPr id="0" name=""/>
        <dsp:cNvSpPr/>
      </dsp:nvSpPr>
      <dsp:spPr>
        <a:xfrm>
          <a:off x="0" y="494"/>
          <a:ext cx="1261432" cy="443026"/>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IN" sz="2100" kern="1200" dirty="0"/>
            <a:t>1</a:t>
          </a:r>
        </a:p>
      </dsp:txBody>
      <dsp:txXfrm>
        <a:off x="21631" y="22125"/>
        <a:ext cx="1218170" cy="421395"/>
      </dsp:txXfrm>
    </dsp:sp>
    <dsp:sp modelId="{CC5FE2A0-0651-46B8-B407-05875C43C985}">
      <dsp:nvSpPr>
        <dsp:cNvPr id="0" name=""/>
        <dsp:cNvSpPr/>
      </dsp:nvSpPr>
      <dsp:spPr>
        <a:xfrm>
          <a:off x="0" y="443520"/>
          <a:ext cx="4851662" cy="886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285750" lvl="1" indent="-285750" algn="l" defTabSz="1511300">
            <a:lnSpc>
              <a:spcPct val="90000"/>
            </a:lnSpc>
            <a:spcBef>
              <a:spcPct val="0"/>
            </a:spcBef>
            <a:spcAft>
              <a:spcPct val="15000"/>
            </a:spcAft>
            <a:buNone/>
          </a:pPr>
          <a:r>
            <a:rPr lang="en-IN" sz="3400" kern="1200" dirty="0">
              <a:solidFill>
                <a:srgbClr val="000000">
                  <a:hueOff val="0"/>
                  <a:satOff val="0"/>
                  <a:lumOff val="0"/>
                  <a:alphaOff val="0"/>
                </a:srgbClr>
              </a:solidFill>
              <a:latin typeface="Aptos" panose="020B0004020202020204" pitchFamily="34" charset="0"/>
              <a:ea typeface="+mn-ea"/>
              <a:cs typeface="+mn-cs"/>
            </a:rPr>
            <a:t>              </a:t>
          </a:r>
          <a:r>
            <a:rPr lang="en-IN" sz="3400" b="1" kern="1200" dirty="0">
              <a:solidFill>
                <a:srgbClr val="FFC000"/>
              </a:solidFill>
              <a:latin typeface="Aptos" panose="020B0004020202020204" pitchFamily="34" charset="0"/>
              <a:ea typeface="+mn-ea"/>
              <a:cs typeface="+mn-cs"/>
            </a:rPr>
            <a:t>8 Lakhs +</a:t>
          </a:r>
        </a:p>
      </dsp:txBody>
      <dsp:txXfrm>
        <a:off x="0" y="443520"/>
        <a:ext cx="4851662" cy="886185"/>
      </dsp:txXfrm>
    </dsp:sp>
    <dsp:sp modelId="{289922D8-3992-4370-91DA-61F4C2D8AC77}">
      <dsp:nvSpPr>
        <dsp:cNvPr id="0" name=""/>
        <dsp:cNvSpPr/>
      </dsp:nvSpPr>
      <dsp:spPr>
        <a:xfrm>
          <a:off x="1261432" y="1351857"/>
          <a:ext cx="3590229" cy="443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b" anchorCtr="0">
          <a:noAutofit/>
        </a:bodyPr>
        <a:lstStyle/>
        <a:p>
          <a:pPr marL="0" lvl="0" indent="0" algn="l" defTabSz="933450">
            <a:lnSpc>
              <a:spcPct val="90000"/>
            </a:lnSpc>
            <a:spcBef>
              <a:spcPct val="0"/>
            </a:spcBef>
            <a:spcAft>
              <a:spcPct val="35000"/>
            </a:spcAft>
            <a:buNone/>
          </a:pPr>
          <a:r>
            <a:rPr lang="en-US" sz="2100" kern="1200" dirty="0">
              <a:solidFill>
                <a:schemeClr val="bg2">
                  <a:lumMod val="60000"/>
                  <a:lumOff val="40000"/>
                </a:schemeClr>
              </a:solidFill>
              <a:latin typeface="Aptos" panose="020B0004020202020204" pitchFamily="34" charset="0"/>
              <a:ea typeface="Open Sans Light" pitchFamily="2" charset="0"/>
              <a:cs typeface="Open Sans Light" pitchFamily="2" charset="0"/>
            </a:rPr>
            <a:t>Annual Energy Requirement</a:t>
          </a:r>
          <a:endParaRPr lang="en-IN" sz="2100" kern="1200" dirty="0"/>
        </a:p>
      </dsp:txBody>
      <dsp:txXfrm>
        <a:off x="1261432" y="1351857"/>
        <a:ext cx="3590229" cy="443026"/>
      </dsp:txXfrm>
    </dsp:sp>
    <dsp:sp modelId="{B2A05C38-7A32-4D90-BA4D-C9DFAD22045A}">
      <dsp:nvSpPr>
        <dsp:cNvPr id="0" name=""/>
        <dsp:cNvSpPr/>
      </dsp:nvSpPr>
      <dsp:spPr>
        <a:xfrm>
          <a:off x="0" y="1351857"/>
          <a:ext cx="1261432" cy="443026"/>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IN" sz="2100" kern="1200" dirty="0"/>
            <a:t>2</a:t>
          </a:r>
        </a:p>
      </dsp:txBody>
      <dsp:txXfrm>
        <a:off x="21631" y="1373488"/>
        <a:ext cx="1218170" cy="421395"/>
      </dsp:txXfrm>
    </dsp:sp>
    <dsp:sp modelId="{0694DEB6-2C20-47CF-9505-F816B304C0B4}">
      <dsp:nvSpPr>
        <dsp:cNvPr id="0" name=""/>
        <dsp:cNvSpPr/>
      </dsp:nvSpPr>
      <dsp:spPr>
        <a:xfrm>
          <a:off x="0" y="1794883"/>
          <a:ext cx="4851662" cy="886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285750" lvl="1" indent="-285750" algn="l" defTabSz="1511300">
            <a:lnSpc>
              <a:spcPct val="90000"/>
            </a:lnSpc>
            <a:spcBef>
              <a:spcPct val="0"/>
            </a:spcBef>
            <a:spcAft>
              <a:spcPct val="15000"/>
            </a:spcAft>
            <a:buNone/>
          </a:pPr>
          <a:r>
            <a:rPr lang="en-US" sz="3400" kern="1200" dirty="0">
              <a:solidFill>
                <a:srgbClr val="000000">
                  <a:hueOff val="0"/>
                  <a:satOff val="0"/>
                  <a:lumOff val="0"/>
                  <a:alphaOff val="0"/>
                </a:srgbClr>
              </a:solidFill>
              <a:latin typeface="Aptos" panose="020B0004020202020204" pitchFamily="34" charset="0"/>
              <a:ea typeface="+mn-ea"/>
              <a:cs typeface="+mn-cs"/>
            </a:rPr>
            <a:t>              </a:t>
          </a:r>
          <a:r>
            <a:rPr lang="en-US" sz="3400" b="1" kern="1200" dirty="0">
              <a:solidFill>
                <a:srgbClr val="FFC000"/>
              </a:solidFill>
              <a:latin typeface="Aptos" panose="020B0004020202020204" pitchFamily="34" charset="0"/>
              <a:ea typeface="+mn-ea"/>
              <a:cs typeface="+mn-cs"/>
            </a:rPr>
            <a:t>6,200 Mu+</a:t>
          </a:r>
          <a:endParaRPr lang="en-IN" sz="3400" b="1" kern="1200" dirty="0">
            <a:solidFill>
              <a:srgbClr val="FFC000"/>
            </a:solidFill>
            <a:latin typeface="Aptos" panose="020B0004020202020204" pitchFamily="34" charset="0"/>
            <a:ea typeface="+mn-ea"/>
            <a:cs typeface="+mn-cs"/>
          </a:endParaRPr>
        </a:p>
      </dsp:txBody>
      <dsp:txXfrm>
        <a:off x="0" y="1794883"/>
        <a:ext cx="4851662" cy="886185"/>
      </dsp:txXfrm>
    </dsp:sp>
    <dsp:sp modelId="{C60BC693-6D3B-4383-9092-008D50E2A9E2}">
      <dsp:nvSpPr>
        <dsp:cNvPr id="0" name=""/>
        <dsp:cNvSpPr/>
      </dsp:nvSpPr>
      <dsp:spPr>
        <a:xfrm>
          <a:off x="1261432" y="2703220"/>
          <a:ext cx="3590229" cy="443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b" anchorCtr="0">
          <a:noAutofit/>
        </a:bodyPr>
        <a:lstStyle/>
        <a:p>
          <a:pPr marL="0" lvl="0" indent="0" algn="l" defTabSz="933450">
            <a:lnSpc>
              <a:spcPct val="90000"/>
            </a:lnSpc>
            <a:spcBef>
              <a:spcPct val="0"/>
            </a:spcBef>
            <a:spcAft>
              <a:spcPct val="35000"/>
            </a:spcAft>
            <a:buNone/>
          </a:pPr>
          <a:r>
            <a:rPr lang="en-US" sz="2100" kern="1200" dirty="0">
              <a:solidFill>
                <a:schemeClr val="bg2">
                  <a:lumMod val="60000"/>
                  <a:lumOff val="40000"/>
                </a:schemeClr>
              </a:solidFill>
              <a:latin typeface="Aptos" panose="020B0004020202020204" pitchFamily="34" charset="0"/>
              <a:ea typeface="Open Sans Light" pitchFamily="2" charset="0"/>
              <a:cs typeface="Open Sans Light" pitchFamily="2" charset="0"/>
            </a:rPr>
            <a:t>Peak Demand</a:t>
          </a:r>
          <a:endParaRPr lang="en-IN" sz="2100" kern="1200" dirty="0"/>
        </a:p>
      </dsp:txBody>
      <dsp:txXfrm>
        <a:off x="1261432" y="2703220"/>
        <a:ext cx="3590229" cy="443026"/>
      </dsp:txXfrm>
    </dsp:sp>
    <dsp:sp modelId="{73D82F7E-CD42-4B0C-9908-69D3710D28A4}">
      <dsp:nvSpPr>
        <dsp:cNvPr id="0" name=""/>
        <dsp:cNvSpPr/>
      </dsp:nvSpPr>
      <dsp:spPr>
        <a:xfrm>
          <a:off x="0" y="2703220"/>
          <a:ext cx="1261432" cy="443026"/>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IN" sz="2100" kern="1200" dirty="0"/>
            <a:t>3</a:t>
          </a:r>
        </a:p>
      </dsp:txBody>
      <dsp:txXfrm>
        <a:off x="21631" y="2724851"/>
        <a:ext cx="1218170" cy="421395"/>
      </dsp:txXfrm>
    </dsp:sp>
    <dsp:sp modelId="{AD348933-3241-4CDF-A169-4262B7D163E2}">
      <dsp:nvSpPr>
        <dsp:cNvPr id="0" name=""/>
        <dsp:cNvSpPr/>
      </dsp:nvSpPr>
      <dsp:spPr>
        <a:xfrm>
          <a:off x="0" y="3146246"/>
          <a:ext cx="4851662" cy="886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285750" lvl="1" indent="-285750" algn="l" defTabSz="1511300">
            <a:lnSpc>
              <a:spcPct val="90000"/>
            </a:lnSpc>
            <a:spcBef>
              <a:spcPct val="0"/>
            </a:spcBef>
            <a:spcAft>
              <a:spcPct val="15000"/>
            </a:spcAft>
            <a:buNone/>
          </a:pPr>
          <a:r>
            <a:rPr lang="en-US" sz="3400" kern="1200" dirty="0">
              <a:solidFill>
                <a:srgbClr val="000000">
                  <a:hueOff val="0"/>
                  <a:satOff val="0"/>
                  <a:lumOff val="0"/>
                  <a:alphaOff val="0"/>
                </a:srgbClr>
              </a:solidFill>
              <a:latin typeface="Aptos" panose="020B0004020202020204" pitchFamily="34" charset="0"/>
              <a:ea typeface="+mn-ea"/>
              <a:cs typeface="+mn-cs"/>
            </a:rPr>
            <a:t>              </a:t>
          </a:r>
          <a:r>
            <a:rPr lang="en-US" sz="3400" b="1" kern="1200" dirty="0">
              <a:solidFill>
                <a:srgbClr val="FFC000"/>
              </a:solidFill>
              <a:latin typeface="Aptos" panose="020B0004020202020204" pitchFamily="34" charset="0"/>
              <a:ea typeface="+mn-ea"/>
              <a:cs typeface="+mn-cs"/>
            </a:rPr>
            <a:t>1,315 MW</a:t>
          </a:r>
          <a:endParaRPr lang="en-IN" sz="3400" b="1" kern="1200" dirty="0">
            <a:solidFill>
              <a:srgbClr val="FFC000"/>
            </a:solidFill>
            <a:latin typeface="Aptos" panose="020B0004020202020204" pitchFamily="34" charset="0"/>
            <a:ea typeface="+mn-ea"/>
            <a:cs typeface="+mn-cs"/>
          </a:endParaRPr>
        </a:p>
      </dsp:txBody>
      <dsp:txXfrm>
        <a:off x="0" y="3146246"/>
        <a:ext cx="4851662" cy="8861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089A9-901B-4B0E-BC1A-9C4B361B4FB3}">
      <dsp:nvSpPr>
        <dsp:cNvPr id="0" name=""/>
        <dsp:cNvSpPr/>
      </dsp:nvSpPr>
      <dsp:spPr>
        <a:xfrm>
          <a:off x="7585196" y="0"/>
          <a:ext cx="1649384" cy="1494787"/>
        </a:xfrm>
        <a:prstGeom prst="ellipse">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IN" sz="1900" kern="1200" dirty="0">
              <a:latin typeface="Aptos" panose="020B0004020202020204" pitchFamily="34" charset="0"/>
            </a:rPr>
            <a:t>New Consumer Additions</a:t>
          </a:r>
        </a:p>
      </dsp:txBody>
      <dsp:txXfrm>
        <a:off x="7826743" y="218906"/>
        <a:ext cx="1166290" cy="1056975"/>
      </dsp:txXfrm>
    </dsp:sp>
    <dsp:sp modelId="{5A8F3920-B445-49AD-B22E-F8A7B851A938}">
      <dsp:nvSpPr>
        <dsp:cNvPr id="0" name=""/>
        <dsp:cNvSpPr/>
      </dsp:nvSpPr>
      <dsp:spPr>
        <a:xfrm>
          <a:off x="3575382" y="126040"/>
          <a:ext cx="956642" cy="956642"/>
        </a:xfrm>
        <a:prstGeom prst="mathPlus">
          <a:avLst/>
        </a:prstGeom>
        <a:solidFill>
          <a:srgbClr val="00B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IN" sz="1400" kern="1200"/>
        </a:p>
      </dsp:txBody>
      <dsp:txXfrm>
        <a:off x="3702185" y="491860"/>
        <a:ext cx="703036" cy="225002"/>
      </dsp:txXfrm>
    </dsp:sp>
    <dsp:sp modelId="{96BF068B-D476-4DE2-8651-86561D8287A8}">
      <dsp:nvSpPr>
        <dsp:cNvPr id="0" name=""/>
        <dsp:cNvSpPr/>
      </dsp:nvSpPr>
      <dsp:spPr>
        <a:xfrm>
          <a:off x="4710964" y="1033"/>
          <a:ext cx="1649384" cy="140052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IN" sz="1700" kern="1200" dirty="0">
              <a:latin typeface="Aptos" panose="020B0004020202020204" pitchFamily="34" charset="0"/>
            </a:rPr>
            <a:t>Welcome Consumers</a:t>
          </a:r>
        </a:p>
      </dsp:txBody>
      <dsp:txXfrm>
        <a:off x="4952511" y="206135"/>
        <a:ext cx="1166290" cy="990321"/>
      </dsp:txXfrm>
    </dsp:sp>
    <dsp:sp modelId="{413CFF86-2824-4641-86D6-0BC1E48230C3}">
      <dsp:nvSpPr>
        <dsp:cNvPr id="0" name=""/>
        <dsp:cNvSpPr/>
      </dsp:nvSpPr>
      <dsp:spPr>
        <a:xfrm>
          <a:off x="9234095" y="251035"/>
          <a:ext cx="899722" cy="956642"/>
        </a:xfrm>
        <a:prstGeom prst="mathEqual">
          <a:avLst/>
        </a:prstGeom>
        <a:solidFill>
          <a:srgbClr val="00B05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IN" sz="1500" kern="1200" dirty="0"/>
        </a:p>
      </dsp:txBody>
      <dsp:txXfrm>
        <a:off x="9353353" y="448103"/>
        <a:ext cx="661206" cy="562506"/>
      </dsp:txXfrm>
    </dsp:sp>
    <dsp:sp modelId="{930D8F0F-614B-48D2-B9A9-A37B68CA1BBC}">
      <dsp:nvSpPr>
        <dsp:cNvPr id="0" name=""/>
        <dsp:cNvSpPr/>
      </dsp:nvSpPr>
      <dsp:spPr>
        <a:xfrm>
          <a:off x="10117161" y="2331"/>
          <a:ext cx="1673201" cy="1777145"/>
        </a:xfrm>
        <a:prstGeom prst="ellipse">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N" sz="1600" b="1" kern="1200" dirty="0">
              <a:solidFill>
                <a:srgbClr val="FFC000"/>
              </a:solidFill>
              <a:latin typeface="Aptos" panose="020B0004020202020204" pitchFamily="34" charset="0"/>
            </a:rPr>
            <a:t>Total Forecasted Load</a:t>
          </a:r>
        </a:p>
      </dsp:txBody>
      <dsp:txXfrm>
        <a:off x="10362196" y="262588"/>
        <a:ext cx="1183131" cy="12566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1937B-0EEC-4DF3-B960-5CEEA69EC6F8}">
      <dsp:nvSpPr>
        <dsp:cNvPr id="0" name=""/>
        <dsp:cNvSpPr/>
      </dsp:nvSpPr>
      <dsp:spPr>
        <a:xfrm>
          <a:off x="1937883" y="1253780"/>
          <a:ext cx="1060501" cy="368107"/>
        </a:xfrm>
        <a:custGeom>
          <a:avLst/>
          <a:gdLst/>
          <a:ahLst/>
          <a:cxnLst/>
          <a:rect l="0" t="0" r="0" b="0"/>
          <a:pathLst>
            <a:path>
              <a:moveTo>
                <a:pt x="0" y="0"/>
              </a:moveTo>
              <a:lnTo>
                <a:pt x="0" y="184053"/>
              </a:lnTo>
              <a:lnTo>
                <a:pt x="1060501" y="184053"/>
              </a:lnTo>
              <a:lnTo>
                <a:pt x="1060501" y="36810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3313A7-B66C-45DD-A5DE-A0E07578C9F2}">
      <dsp:nvSpPr>
        <dsp:cNvPr id="0" name=""/>
        <dsp:cNvSpPr/>
      </dsp:nvSpPr>
      <dsp:spPr>
        <a:xfrm>
          <a:off x="915104" y="1253780"/>
          <a:ext cx="1022779" cy="368107"/>
        </a:xfrm>
        <a:custGeom>
          <a:avLst/>
          <a:gdLst/>
          <a:ahLst/>
          <a:cxnLst/>
          <a:rect l="0" t="0" r="0" b="0"/>
          <a:pathLst>
            <a:path>
              <a:moveTo>
                <a:pt x="1022779" y="0"/>
              </a:moveTo>
              <a:lnTo>
                <a:pt x="1022779" y="184053"/>
              </a:lnTo>
              <a:lnTo>
                <a:pt x="0" y="184053"/>
              </a:lnTo>
              <a:lnTo>
                <a:pt x="0" y="36810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AD998E-D37C-45F1-8903-330A791CFA90}">
      <dsp:nvSpPr>
        <dsp:cNvPr id="0" name=""/>
        <dsp:cNvSpPr/>
      </dsp:nvSpPr>
      <dsp:spPr>
        <a:xfrm>
          <a:off x="1061435" y="377332"/>
          <a:ext cx="1752895" cy="876447"/>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IN" sz="2100" kern="1200" dirty="0">
              <a:solidFill>
                <a:schemeClr val="tx1"/>
              </a:solidFill>
              <a:latin typeface="Aptos" panose="020B0004020202020204" pitchFamily="34" charset="0"/>
            </a:rPr>
            <a:t>Existing Consumers</a:t>
          </a:r>
        </a:p>
      </dsp:txBody>
      <dsp:txXfrm>
        <a:off x="1061435" y="377332"/>
        <a:ext cx="1752895" cy="876447"/>
      </dsp:txXfrm>
    </dsp:sp>
    <dsp:sp modelId="{F01DD6FB-5B59-401B-84BA-3141647B61F8}">
      <dsp:nvSpPr>
        <dsp:cNvPr id="0" name=""/>
        <dsp:cNvSpPr/>
      </dsp:nvSpPr>
      <dsp:spPr>
        <a:xfrm>
          <a:off x="38656" y="1621888"/>
          <a:ext cx="1752895" cy="876447"/>
        </a:xfrm>
        <a:prstGeom prst="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kern="1200" dirty="0">
              <a:solidFill>
                <a:schemeClr val="tx1"/>
              </a:solidFill>
              <a:latin typeface="Aptos" panose="020B0004020202020204" pitchFamily="34" charset="0"/>
            </a:rPr>
            <a:t>Industrial Load</a:t>
          </a:r>
        </a:p>
      </dsp:txBody>
      <dsp:txXfrm>
        <a:off x="38656" y="1621888"/>
        <a:ext cx="1752895" cy="876447"/>
      </dsp:txXfrm>
    </dsp:sp>
    <dsp:sp modelId="{EA02B805-EFE7-4C75-BFA6-3050994EC672}">
      <dsp:nvSpPr>
        <dsp:cNvPr id="0" name=""/>
        <dsp:cNvSpPr/>
      </dsp:nvSpPr>
      <dsp:spPr>
        <a:xfrm>
          <a:off x="2121937" y="1621888"/>
          <a:ext cx="1752895" cy="876447"/>
        </a:xfrm>
        <a:prstGeom prst="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kern="1200" dirty="0">
              <a:solidFill>
                <a:schemeClr val="tx1"/>
              </a:solidFill>
              <a:latin typeface="Aptos" panose="020B0004020202020204" pitchFamily="34" charset="0"/>
            </a:rPr>
            <a:t>Weather Dependant Load</a:t>
          </a:r>
        </a:p>
      </dsp:txBody>
      <dsp:txXfrm>
        <a:off x="2121937" y="1621888"/>
        <a:ext cx="1752895" cy="876447"/>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0.54048</cdr:x>
      <cdr:y>0.2599</cdr:y>
    </cdr:from>
    <cdr:to>
      <cdr:x>0.62766</cdr:x>
      <cdr:y>0.41797</cdr:y>
    </cdr:to>
    <cdr:cxnSp macro="">
      <cdr:nvCxnSpPr>
        <cdr:cNvPr id="3" name="Straight Arrow Connector 2">
          <a:extLst xmlns:a="http://schemas.openxmlformats.org/drawingml/2006/main">
            <a:ext uri="{FF2B5EF4-FFF2-40B4-BE49-F238E27FC236}">
              <a16:creationId xmlns:a16="http://schemas.microsoft.com/office/drawing/2014/main" id="{3D7A3DED-F9E4-EDE2-2133-050087A1BB43}"/>
            </a:ext>
          </a:extLst>
        </cdr:cNvPr>
        <cdr:cNvCxnSpPr/>
      </cdr:nvCxnSpPr>
      <cdr:spPr>
        <a:xfrm xmlns:a="http://schemas.openxmlformats.org/drawingml/2006/main" flipH="1" flipV="1">
          <a:off x="1753238" y="712955"/>
          <a:ext cx="282804" cy="433633"/>
        </a:xfrm>
        <a:prstGeom xmlns:a="http://schemas.openxmlformats.org/drawingml/2006/main" prst="straightConnector1">
          <a:avLst/>
        </a:prstGeom>
        <a:ln xmlns:a="http://schemas.openxmlformats.org/drawingml/2006/main" w="28575">
          <a:solidFill>
            <a:srgbClr val="FF000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0.4998</cdr:x>
      <cdr:y>0.41753</cdr:y>
    </cdr:from>
    <cdr:to>
      <cdr:x>0.94152</cdr:x>
      <cdr:y>0.65292</cdr:y>
    </cdr:to>
    <cdr:sp macro="" textlink="">
      <cdr:nvSpPr>
        <cdr:cNvPr id="6" name="TextBox 5">
          <a:extLst xmlns:a="http://schemas.openxmlformats.org/drawingml/2006/main">
            <a:ext uri="{FF2B5EF4-FFF2-40B4-BE49-F238E27FC236}">
              <a16:creationId xmlns:a16="http://schemas.microsoft.com/office/drawing/2014/main" id="{A2255D2F-87A5-0336-0D2B-420BCDA33DBE}"/>
            </a:ext>
          </a:extLst>
        </cdr:cNvPr>
        <cdr:cNvSpPr txBox="1"/>
      </cdr:nvSpPr>
      <cdr:spPr>
        <a:xfrm xmlns:a="http://schemas.openxmlformats.org/drawingml/2006/main">
          <a:off x="1621263" y="1145356"/>
          <a:ext cx="1432874" cy="645737"/>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noAutofit/>
        </a:bodyPr>
        <a:lstStyle xmlns:a="http://schemas.openxmlformats.org/drawingml/2006/main"/>
        <a:p xmlns:a="http://schemas.openxmlformats.org/drawingml/2006/main">
          <a:pPr algn="ctr">
            <a:spcBef>
              <a:spcPts val="600"/>
            </a:spcBef>
            <a:buSzPct val="100000"/>
          </a:pPr>
          <a:r>
            <a:rPr lang="en-IN" sz="1200" kern="1200" dirty="0"/>
            <a:t>Load Dropped More Than the Average</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E1436AC-A897-E260-4DD4-393DB040182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F47FF37-CF5D-62BB-7555-7E555E2AB9A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DA75BC-078A-6E49-B1E2-4F5032541152}" type="datetimeFigureOut">
              <a:rPr lang="en-US" smtClean="0"/>
              <a:t>6/22/2026</a:t>
            </a:fld>
            <a:endParaRPr lang="en-US"/>
          </a:p>
        </p:txBody>
      </p:sp>
      <p:sp>
        <p:nvSpPr>
          <p:cNvPr id="4" name="Footer Placeholder 3">
            <a:extLst>
              <a:ext uri="{FF2B5EF4-FFF2-40B4-BE49-F238E27FC236}">
                <a16:creationId xmlns:a16="http://schemas.microsoft.com/office/drawing/2014/main" id="{74E2D1FE-CB62-3530-C697-632A0C8600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EB80FB3-2A9C-110D-0B3A-1EB9F9F6AF8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0B538C-EBE4-F748-A025-217117309606}" type="slidenum">
              <a:rPr lang="en-US" smtClean="0"/>
              <a:t>‹#›</a:t>
            </a:fld>
            <a:endParaRPr lang="en-US"/>
          </a:p>
        </p:txBody>
      </p:sp>
    </p:spTree>
    <p:extLst>
      <p:ext uri="{BB962C8B-B14F-4D97-AF65-F5344CB8AC3E}">
        <p14:creationId xmlns:p14="http://schemas.microsoft.com/office/powerpoint/2010/main" val="33400295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Open Sans Light" panose="020B0606030504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Open Sans Light" panose="020B0606030504020204" pitchFamily="34" charset="0"/>
              </a:defRPr>
            </a:lvl1pPr>
          </a:lstStyle>
          <a:p>
            <a:fld id="{246B2794-885E-564E-9EED-C3532C6B30F2}" type="datetimeFigureOut">
              <a:rPr lang="en-US" smtClean="0"/>
              <a:pPr/>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Open Sans Light" panose="020B0606030504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Open Sans Light" panose="020B0606030504020204" pitchFamily="34" charset="0"/>
              </a:defRPr>
            </a:lvl1pPr>
          </a:lstStyle>
          <a:p>
            <a:fld id="{81B378EB-23B5-A849-B417-CCD6AFA182D4}" type="slidenum">
              <a:rPr lang="en-US" smtClean="0"/>
              <a:pPr/>
              <a:t>‹#›</a:t>
            </a:fld>
            <a:endParaRPr lang="en-US"/>
          </a:p>
        </p:txBody>
      </p:sp>
    </p:spTree>
    <p:extLst>
      <p:ext uri="{BB962C8B-B14F-4D97-AF65-F5344CB8AC3E}">
        <p14:creationId xmlns:p14="http://schemas.microsoft.com/office/powerpoint/2010/main" val="2248053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Open Sans Light" panose="020B0606030504020204" pitchFamily="34" charset="0"/>
        <a:ea typeface="+mn-ea"/>
        <a:cs typeface="+mn-cs"/>
      </a:defRPr>
    </a:lvl1pPr>
    <a:lvl2pPr marL="457200" algn="l" defTabSz="914400" rtl="0" eaLnBrk="1" latinLnBrk="0" hangingPunct="1">
      <a:defRPr sz="1200" b="0" i="0" kern="1200">
        <a:solidFill>
          <a:schemeClr val="tx1"/>
        </a:solidFill>
        <a:latin typeface="Open Sans Light" panose="020B0606030504020204" pitchFamily="34" charset="0"/>
        <a:ea typeface="+mn-ea"/>
        <a:cs typeface="+mn-cs"/>
      </a:defRPr>
    </a:lvl2pPr>
    <a:lvl3pPr marL="914400" algn="l" defTabSz="914400" rtl="0" eaLnBrk="1" latinLnBrk="0" hangingPunct="1">
      <a:defRPr sz="1200" b="0" i="0" kern="1200">
        <a:solidFill>
          <a:schemeClr val="tx1"/>
        </a:solidFill>
        <a:latin typeface="Open Sans Light" panose="020B0606030504020204" pitchFamily="34" charset="0"/>
        <a:ea typeface="+mn-ea"/>
        <a:cs typeface="+mn-cs"/>
      </a:defRPr>
    </a:lvl3pPr>
    <a:lvl4pPr marL="1371600" algn="l" defTabSz="914400" rtl="0" eaLnBrk="1" latinLnBrk="0" hangingPunct="1">
      <a:defRPr sz="1200" b="0" i="0" kern="1200">
        <a:solidFill>
          <a:schemeClr val="tx1"/>
        </a:solidFill>
        <a:latin typeface="Open Sans Light" panose="020B0606030504020204" pitchFamily="34" charset="0"/>
        <a:ea typeface="+mn-ea"/>
        <a:cs typeface="+mn-cs"/>
      </a:defRPr>
    </a:lvl4pPr>
    <a:lvl5pPr marL="1828800" algn="l" defTabSz="914400" rtl="0" eaLnBrk="1" latinLnBrk="0" hangingPunct="1">
      <a:defRPr sz="1200" b="0" i="0" kern="1200">
        <a:solidFill>
          <a:schemeClr val="tx1"/>
        </a:solidFill>
        <a:latin typeface="Open Sans Light"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1B378EB-23B5-A849-B417-CCD6AFA182D4}" type="slidenum">
              <a:rPr lang="en-US" smtClean="0"/>
              <a:pPr/>
              <a:t>4</a:t>
            </a:fld>
            <a:endParaRPr lang="en-US"/>
          </a:p>
        </p:txBody>
      </p:sp>
    </p:spTree>
    <p:extLst>
      <p:ext uri="{BB962C8B-B14F-4D97-AF65-F5344CB8AC3E}">
        <p14:creationId xmlns:p14="http://schemas.microsoft.com/office/powerpoint/2010/main" val="3214435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1B378EB-23B5-A849-B417-CCD6AFA182D4}" type="slidenum">
              <a:rPr lang="en-US" smtClean="0"/>
              <a:pPr/>
              <a:t>6</a:t>
            </a:fld>
            <a:endParaRPr lang="en-US"/>
          </a:p>
        </p:txBody>
      </p:sp>
    </p:spTree>
    <p:extLst>
      <p:ext uri="{BB962C8B-B14F-4D97-AF65-F5344CB8AC3E}">
        <p14:creationId xmlns:p14="http://schemas.microsoft.com/office/powerpoint/2010/main" val="3019998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9FF3D-5B40-8E4C-97BE-6A3A9C0783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68BF7-2BD7-46B8-63C1-51E13EEEFE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B91734-C32B-86BA-9E3A-C830085074E5}"/>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595EA727-C93F-B9FF-1A10-48201337B579}"/>
              </a:ext>
            </a:extLst>
          </p:cNvPr>
          <p:cNvSpPr>
            <a:spLocks noGrp="1"/>
          </p:cNvSpPr>
          <p:nvPr>
            <p:ph type="sldNum" sz="quarter" idx="5"/>
          </p:nvPr>
        </p:nvSpPr>
        <p:spPr/>
        <p:txBody>
          <a:bodyPr/>
          <a:lstStyle/>
          <a:p>
            <a:fld id="{81B378EB-23B5-A849-B417-CCD6AFA182D4}" type="slidenum">
              <a:rPr lang="en-US" smtClean="0"/>
              <a:pPr/>
              <a:t>9</a:t>
            </a:fld>
            <a:endParaRPr lang="en-US"/>
          </a:p>
        </p:txBody>
      </p:sp>
    </p:spTree>
    <p:extLst>
      <p:ext uri="{BB962C8B-B14F-4D97-AF65-F5344CB8AC3E}">
        <p14:creationId xmlns:p14="http://schemas.microsoft.com/office/powerpoint/2010/main" val="640431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1B378EB-23B5-A849-B417-CCD6AFA182D4}" type="slidenum">
              <a:rPr lang="en-US" smtClean="0"/>
              <a:pPr/>
              <a:t>10</a:t>
            </a:fld>
            <a:endParaRPr lang="en-US"/>
          </a:p>
        </p:txBody>
      </p:sp>
    </p:spTree>
    <p:extLst>
      <p:ext uri="{BB962C8B-B14F-4D97-AF65-F5344CB8AC3E}">
        <p14:creationId xmlns:p14="http://schemas.microsoft.com/office/powerpoint/2010/main" val="1853077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B341B-E4F1-9F71-A44E-23740A627F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3288C2-5A01-AC8D-A8AC-929643A04D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DB11E9-66BF-277D-F7EA-ECEFEDDF3A48}"/>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DFD5A3E5-8957-C6C0-5C08-5EC5F770BCFD}"/>
              </a:ext>
            </a:extLst>
          </p:cNvPr>
          <p:cNvSpPr>
            <a:spLocks noGrp="1"/>
          </p:cNvSpPr>
          <p:nvPr>
            <p:ph type="sldNum" sz="quarter" idx="5"/>
          </p:nvPr>
        </p:nvSpPr>
        <p:spPr/>
        <p:txBody>
          <a:bodyPr/>
          <a:lstStyle/>
          <a:p>
            <a:fld id="{81B378EB-23B5-A849-B417-CCD6AFA182D4}" type="slidenum">
              <a:rPr lang="en-US" smtClean="0"/>
              <a:pPr/>
              <a:t>11</a:t>
            </a:fld>
            <a:endParaRPr lang="en-US"/>
          </a:p>
        </p:txBody>
      </p:sp>
    </p:spTree>
    <p:extLst>
      <p:ext uri="{BB962C8B-B14F-4D97-AF65-F5344CB8AC3E}">
        <p14:creationId xmlns:p14="http://schemas.microsoft.com/office/powerpoint/2010/main" val="3435087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1B378EB-23B5-A849-B417-CCD6AFA182D4}" type="slidenum">
              <a:rPr lang="en-US" smtClean="0"/>
              <a:pPr/>
              <a:t>12</a:t>
            </a:fld>
            <a:endParaRPr lang="en-US"/>
          </a:p>
        </p:txBody>
      </p:sp>
    </p:spTree>
    <p:extLst>
      <p:ext uri="{BB962C8B-B14F-4D97-AF65-F5344CB8AC3E}">
        <p14:creationId xmlns:p14="http://schemas.microsoft.com/office/powerpoint/2010/main" val="3370076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1B378EB-23B5-A849-B417-CCD6AFA182D4}" type="slidenum">
              <a:rPr lang="en-US" smtClean="0"/>
              <a:pPr/>
              <a:t>15</a:t>
            </a:fld>
            <a:endParaRPr lang="en-US"/>
          </a:p>
        </p:txBody>
      </p:sp>
    </p:spTree>
    <p:extLst>
      <p:ext uri="{BB962C8B-B14F-4D97-AF65-F5344CB8AC3E}">
        <p14:creationId xmlns:p14="http://schemas.microsoft.com/office/powerpoint/2010/main" val="1713778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a:p>
            <a:endParaRPr lang="en-IN" dirty="0"/>
          </a:p>
        </p:txBody>
      </p:sp>
      <p:sp>
        <p:nvSpPr>
          <p:cNvPr id="4" name="Slide Number Placeholder 3"/>
          <p:cNvSpPr>
            <a:spLocks noGrp="1"/>
          </p:cNvSpPr>
          <p:nvPr>
            <p:ph type="sldNum" sz="quarter" idx="5"/>
          </p:nvPr>
        </p:nvSpPr>
        <p:spPr/>
        <p:txBody>
          <a:bodyPr/>
          <a:lstStyle/>
          <a:p>
            <a:fld id="{81B378EB-23B5-A849-B417-CCD6AFA182D4}" type="slidenum">
              <a:rPr lang="en-US" smtClean="0"/>
              <a:pPr/>
              <a:t>18</a:t>
            </a:fld>
            <a:endParaRPr lang="en-US"/>
          </a:p>
        </p:txBody>
      </p:sp>
    </p:spTree>
    <p:extLst>
      <p:ext uri="{BB962C8B-B14F-4D97-AF65-F5344CB8AC3E}">
        <p14:creationId xmlns:p14="http://schemas.microsoft.com/office/powerpoint/2010/main" val="34101093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4.xml"/><Relationship Id="rId5" Type="http://schemas.microsoft.com/office/2007/relationships/hdphoto" Target="../media/hdphoto1.wdp"/><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Master" Target="../slideMasters/slideMaster4.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svg"/><Relationship Id="rId18" Type="http://schemas.openxmlformats.org/officeDocument/2006/relationships/image" Target="../media/image43.png"/><Relationship Id="rId3" Type="http://schemas.openxmlformats.org/officeDocument/2006/relationships/image" Target="../media/image28.svg"/><Relationship Id="rId21" Type="http://schemas.openxmlformats.org/officeDocument/2006/relationships/image" Target="../media/image46.svg"/><Relationship Id="rId7" Type="http://schemas.openxmlformats.org/officeDocument/2006/relationships/image" Target="../media/image32.svg"/><Relationship Id="rId12" Type="http://schemas.openxmlformats.org/officeDocument/2006/relationships/image" Target="../media/image37.png"/><Relationship Id="rId17" Type="http://schemas.openxmlformats.org/officeDocument/2006/relationships/image" Target="../media/image42.svg"/><Relationship Id="rId2" Type="http://schemas.openxmlformats.org/officeDocument/2006/relationships/image" Target="../media/image27.png"/><Relationship Id="rId16" Type="http://schemas.openxmlformats.org/officeDocument/2006/relationships/image" Target="../media/image41.png"/><Relationship Id="rId20" Type="http://schemas.openxmlformats.org/officeDocument/2006/relationships/image" Target="../media/image45.png"/><Relationship Id="rId1" Type="http://schemas.openxmlformats.org/officeDocument/2006/relationships/slideMaster" Target="../slideMasters/slideMaster4.xml"/><Relationship Id="rId6" Type="http://schemas.openxmlformats.org/officeDocument/2006/relationships/image" Target="../media/image31.png"/><Relationship Id="rId11" Type="http://schemas.openxmlformats.org/officeDocument/2006/relationships/image" Target="../media/image36.svg"/><Relationship Id="rId5" Type="http://schemas.openxmlformats.org/officeDocument/2006/relationships/image" Target="../media/image30.svg"/><Relationship Id="rId15" Type="http://schemas.openxmlformats.org/officeDocument/2006/relationships/image" Target="../media/image40.svg"/><Relationship Id="rId23" Type="http://schemas.openxmlformats.org/officeDocument/2006/relationships/image" Target="../media/image48.svg"/><Relationship Id="rId10" Type="http://schemas.openxmlformats.org/officeDocument/2006/relationships/image" Target="../media/image35.png"/><Relationship Id="rId19" Type="http://schemas.openxmlformats.org/officeDocument/2006/relationships/image" Target="../media/image44.sv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 Id="rId22" Type="http://schemas.openxmlformats.org/officeDocument/2006/relationships/image" Target="../media/image47.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Master" Target="../slideMasters/slideMaster5.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microsoft.com/office/2007/relationships/hdphoto" Target="../media/hdphoto1.wdp"/></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5.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6.pn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57.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Master" Target="../slideMasters/slideMaster8.xml"/><Relationship Id="rId5" Type="http://schemas.openxmlformats.org/officeDocument/2006/relationships/image" Target="../media/image60.png"/><Relationship Id="rId4" Type="http://schemas.openxmlformats.org/officeDocument/2006/relationships/image" Target="../media/image8.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1.png"/><Relationship Id="rId1" Type="http://schemas.openxmlformats.org/officeDocument/2006/relationships/slideMaster" Target="../slideMasters/slideMaster8.xml"/><Relationship Id="rId4" Type="http://schemas.microsoft.com/office/2007/relationships/hdphoto" Target="../media/hdphoto1.wdp"/></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9.png"/><Relationship Id="rId1" Type="http://schemas.openxmlformats.org/officeDocument/2006/relationships/slideMaster" Target="../slideMasters/slideMaster8.xml"/><Relationship Id="rId5" Type="http://schemas.microsoft.com/office/2007/relationships/hdphoto" Target="../media/hdphoto1.wdp"/><Relationship Id="rId4" Type="http://schemas.openxmlformats.org/officeDocument/2006/relationships/image" Target="../media/image3.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9.png"/><Relationship Id="rId1" Type="http://schemas.openxmlformats.org/officeDocument/2006/relationships/slideMaster" Target="../slideMasters/slideMaster8.xml"/><Relationship Id="rId5" Type="http://schemas.microsoft.com/office/2007/relationships/hdphoto" Target="../media/hdphoto1.wdp"/><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9.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64.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Master" Target="../slideMasters/slideMaster9.xml"/><Relationship Id="rId4" Type="http://schemas.openxmlformats.org/officeDocument/2006/relationships/image" Target="../media/image8.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7.png"/><Relationship Id="rId1" Type="http://schemas.openxmlformats.org/officeDocument/2006/relationships/slideMaster" Target="../slideMasters/slideMaster9.xml"/><Relationship Id="rId4" Type="http://schemas.microsoft.com/office/2007/relationships/hdphoto" Target="../media/hdphoto1.wdp"/></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9.png"/><Relationship Id="rId1" Type="http://schemas.openxmlformats.org/officeDocument/2006/relationships/slideMaster" Target="../slideMasters/slideMaster9.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69.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9.png"/><Relationship Id="rId1" Type="http://schemas.openxmlformats.org/officeDocument/2006/relationships/slideMaster" Target="../slideMasters/slideMaster9.xml"/><Relationship Id="rId5" Type="http://schemas.microsoft.com/office/2007/relationships/hdphoto" Target="../media/hdphoto1.wdp"/><Relationship Id="rId4"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Master" Target="../slideMasters/slideMaster10.xml"/><Relationship Id="rId5" Type="http://schemas.microsoft.com/office/2007/relationships/hdphoto" Target="../media/hdphoto1.wdp"/><Relationship Id="rId4" Type="http://schemas.openxmlformats.org/officeDocument/2006/relationships/image" Target="../media/image3.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Master" Target="../slideMasters/slideMaster10.xml"/><Relationship Id="rId6" Type="http://schemas.openxmlformats.org/officeDocument/2006/relationships/image" Target="../media/image8.png"/><Relationship Id="rId5" Type="http://schemas.openxmlformats.org/officeDocument/2006/relationships/image" Target="../media/image75.png"/><Relationship Id="rId4" Type="http://schemas.microsoft.com/office/2007/relationships/hdphoto" Target="../media/hdphoto3.wdp"/></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0.xml"/><Relationship Id="rId4" Type="http://schemas.microsoft.com/office/2007/relationships/hdphoto" Target="../media/hdphoto1.wdp"/></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Master" Target="../slideMasters/slideMaster10.xml"/><Relationship Id="rId5" Type="http://schemas.microsoft.com/office/2007/relationships/hdphoto" Target="../media/hdphoto1.wdp"/><Relationship Id="rId4"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8.png"/><Relationship Id="rId1" Type="http://schemas.openxmlformats.org/officeDocument/2006/relationships/slideMaster" Target="../slideMasters/slideMaster10.xml"/><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Master" Target="../slideMasters/slideMaster3.xml"/><Relationship Id="rId5" Type="http://schemas.openxmlformats.org/officeDocument/2006/relationships/image" Target="../media/image14.jpeg"/><Relationship Id="rId4" Type="http://schemas.openxmlformats.org/officeDocument/2006/relationships/image" Target="../media/image13.jpe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9.png"/><Relationship Id="rId1" Type="http://schemas.openxmlformats.org/officeDocument/2006/relationships/slideMaster" Target="../slideMasters/slideMaster10.xml"/><Relationship Id="rId4" Type="http://schemas.microsoft.com/office/2007/relationships/hdphoto" Target="../media/hdphoto1.wdp"/></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Master" Target="../slideMasters/slideMaster10.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81.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83.svg"/><Relationship Id="rId2" Type="http://schemas.openxmlformats.org/officeDocument/2006/relationships/image" Target="../media/image82.png"/><Relationship Id="rId1" Type="http://schemas.openxmlformats.org/officeDocument/2006/relationships/slideMaster" Target="../slideMasters/slideMaster10.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84.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5.png"/><Relationship Id="rId1" Type="http://schemas.openxmlformats.org/officeDocument/2006/relationships/slideMaster" Target="../slideMasters/slideMaster11.xml"/><Relationship Id="rId4" Type="http://schemas.microsoft.com/office/2007/relationships/hdphoto" Target="../media/hdphoto1.wdp"/></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86.png"/><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7.png"/><Relationship Id="rId1" Type="http://schemas.openxmlformats.org/officeDocument/2006/relationships/slideMaster" Target="../slideMasters/slideMaster11.xml"/><Relationship Id="rId4" Type="http://schemas.microsoft.com/office/2007/relationships/hdphoto" Target="../media/hdphoto1.wdp"/></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8.png"/><Relationship Id="rId1" Type="http://schemas.openxmlformats.org/officeDocument/2006/relationships/slideMaster" Target="../slideMasters/slideMaster11.xml"/><Relationship Id="rId4" Type="http://schemas.microsoft.com/office/2007/relationships/hdphoto" Target="../media/hdphoto1.wdp"/></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9.png"/><Relationship Id="rId1" Type="http://schemas.openxmlformats.org/officeDocument/2006/relationships/slideMaster" Target="../slideMasters/slideMaster11.xml"/><Relationship Id="rId4" Type="http://schemas.microsoft.com/office/2007/relationships/hdphoto" Target="../media/hdphoto1.wdp"/></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0.png"/><Relationship Id="rId1" Type="http://schemas.openxmlformats.org/officeDocument/2006/relationships/slideMaster" Target="../slideMasters/slideMaster12.xml"/><Relationship Id="rId4" Type="http://schemas.microsoft.com/office/2007/relationships/hdphoto" Target="../media/hdphoto1.wdp"/></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2.png"/><Relationship Id="rId1" Type="http://schemas.openxmlformats.org/officeDocument/2006/relationships/slideMaster" Target="../slideMasters/slideMaster12.xml"/><Relationship Id="rId4" Type="http://schemas.microsoft.com/office/2007/relationships/hdphoto" Target="../media/hdphoto1.wdp"/></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Master" Target="../slideMasters/slideMaster12.xml"/><Relationship Id="rId5" Type="http://schemas.microsoft.com/office/2007/relationships/hdphoto" Target="../media/hdphoto1.wdp"/><Relationship Id="rId4" Type="http://schemas.openxmlformats.org/officeDocument/2006/relationships/image" Target="../media/image3.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png"/><Relationship Id="rId1" Type="http://schemas.openxmlformats.org/officeDocument/2006/relationships/slideMaster" Target="../slideMasters/slideMaster12.xml"/><Relationship Id="rId5" Type="http://schemas.microsoft.com/office/2007/relationships/hdphoto" Target="../media/hdphoto1.wdp"/><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Dark 1">
    <p:bg>
      <p:bgPr>
        <a:solidFill>
          <a:srgbClr val="011917"/>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120618-AF96-ACAF-C957-415C02A9609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37456" y="592601"/>
            <a:ext cx="5685488" cy="5672797"/>
          </a:xfrm>
          <a:prstGeom prst="rect">
            <a:avLst/>
          </a:prstGeom>
        </p:spPr>
      </p:pic>
      <p:sp>
        <p:nvSpPr>
          <p:cNvPr id="9" name="Text Placeholder 3">
            <a:extLst>
              <a:ext uri="{FF2B5EF4-FFF2-40B4-BE49-F238E27FC236}">
                <a16:creationId xmlns:a16="http://schemas.microsoft.com/office/drawing/2014/main" id="{22B6596A-FF7C-810A-E76A-3FE4C93B543A}"/>
              </a:ext>
            </a:extLst>
          </p:cNvPr>
          <p:cNvSpPr>
            <a:spLocks noGrp="1"/>
          </p:cNvSpPr>
          <p:nvPr>
            <p:ph type="body" sz="quarter" idx="10" hasCustomPrompt="1"/>
          </p:nvPr>
        </p:nvSpPr>
        <p:spPr>
          <a:xfrm>
            <a:off x="469056" y="2141631"/>
            <a:ext cx="6232369" cy="1770499"/>
          </a:xfrm>
          <a:prstGeom prst="rect">
            <a:avLst/>
          </a:prstGeom>
        </p:spPr>
        <p:txBody>
          <a:bodyPr>
            <a:normAutofit/>
          </a:bodyPr>
          <a:lstStyle>
            <a:lvl1pPr marL="0" indent="0">
              <a:lnSpc>
                <a:spcPct val="100000"/>
              </a:lnSpc>
              <a:buNone/>
              <a:defRPr sz="6000" b="0" i="0">
                <a:solidFill>
                  <a:srgbClr val="02FFAC"/>
                </a:solidFill>
                <a:latin typeface="Open Sans Light" pitchFamily="2" charset="0"/>
                <a:ea typeface="Open Sans Light" pitchFamily="2" charset="0"/>
                <a:cs typeface="Open Sans Light" pitchFamily="2" charset="0"/>
              </a:defRPr>
            </a:lvl1pPr>
          </a:lstStyle>
          <a:p>
            <a:pPr lvl="0"/>
            <a:r>
              <a:rPr lang="en-US" dirty="0"/>
              <a:t>A few lines of title to come here</a:t>
            </a:r>
          </a:p>
        </p:txBody>
      </p:sp>
      <p:sp>
        <p:nvSpPr>
          <p:cNvPr id="10" name="Text Placeholder 14">
            <a:extLst>
              <a:ext uri="{FF2B5EF4-FFF2-40B4-BE49-F238E27FC236}">
                <a16:creationId xmlns:a16="http://schemas.microsoft.com/office/drawing/2014/main" id="{37620231-4C29-FF70-5DA8-FF0EB11F1A50}"/>
              </a:ext>
            </a:extLst>
          </p:cNvPr>
          <p:cNvSpPr>
            <a:spLocks noGrp="1"/>
          </p:cNvSpPr>
          <p:nvPr>
            <p:ph type="body" sz="quarter" idx="11" hasCustomPrompt="1"/>
          </p:nvPr>
        </p:nvSpPr>
        <p:spPr>
          <a:xfrm>
            <a:off x="469056" y="4011741"/>
            <a:ext cx="2288205" cy="296717"/>
          </a:xfrm>
          <a:prstGeom prst="rect">
            <a:avLst/>
          </a:prstGeom>
        </p:spPr>
        <p:txBody>
          <a:bodyPr>
            <a:normAutofit/>
          </a:bodyPr>
          <a:lstStyle>
            <a:lvl1pPr marL="0" indent="0">
              <a:buNone/>
              <a:defRPr sz="1600" b="1" i="0">
                <a:solidFill>
                  <a:schemeClr val="bg1"/>
                </a:solidFill>
                <a:latin typeface="Open Sans SemiBold" pitchFamily="2" charset="0"/>
                <a:ea typeface="Open Sans SemiBold" pitchFamily="2" charset="0"/>
                <a:cs typeface="Open Sans SemiBold" pitchFamily="2" charset="0"/>
              </a:defRPr>
            </a:lvl1pPr>
          </a:lstStyle>
          <a:p>
            <a:pPr lvl="0"/>
            <a:r>
              <a:rPr lang="en-US"/>
              <a:t>DD:MM:YYYY</a:t>
            </a:r>
          </a:p>
        </p:txBody>
      </p:sp>
      <p:sp>
        <p:nvSpPr>
          <p:cNvPr id="4" name="TextBox 3">
            <a:extLst>
              <a:ext uri="{FF2B5EF4-FFF2-40B4-BE49-F238E27FC236}">
                <a16:creationId xmlns:a16="http://schemas.microsoft.com/office/drawing/2014/main" id="{0B0876E2-75FF-745F-D43F-74A77308F173}"/>
              </a:ext>
            </a:extLst>
          </p:cNvPr>
          <p:cNvSpPr txBox="1"/>
          <p:nvPr userDrawn="1"/>
        </p:nvSpPr>
        <p:spPr>
          <a:xfrm>
            <a:off x="8079288" y="-363255"/>
            <a:ext cx="0" cy="0"/>
          </a:xfrm>
          <a:prstGeom prst="rect">
            <a:avLst/>
          </a:prstGeom>
          <a:noFill/>
        </p:spPr>
        <p:txBody>
          <a:bodyPr wrap="none" lIns="0" tIns="0" rIns="0" bIns="0" rtlCol="0">
            <a:noAutofit/>
          </a:bodyPr>
          <a:lstStyle/>
          <a:p>
            <a:pPr algn="l">
              <a:spcBef>
                <a:spcPts val="600"/>
              </a:spcBef>
              <a:buSzPct val="100000"/>
            </a:pPr>
            <a:endParaRPr lang="en-US" sz="1200"/>
          </a:p>
        </p:txBody>
      </p:sp>
      <p:pic>
        <p:nvPicPr>
          <p:cNvPr id="3" name="Picture 2">
            <a:extLst>
              <a:ext uri="{FF2B5EF4-FFF2-40B4-BE49-F238E27FC236}">
                <a16:creationId xmlns:a16="http://schemas.microsoft.com/office/drawing/2014/main" id="{8E6AAAA9-200E-7432-A0A2-E552DC3C0036}"/>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3921343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ext heav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6B45BA-AAD3-566A-C890-9182C6607867}"/>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171" name="TextBox 170">
            <a:extLst>
              <a:ext uri="{FF2B5EF4-FFF2-40B4-BE49-F238E27FC236}">
                <a16:creationId xmlns:a16="http://schemas.microsoft.com/office/drawing/2014/main" id="{9F6B9AEE-CA81-D614-87F4-B2D149E57548}"/>
              </a:ext>
            </a:extLst>
          </p:cNvPr>
          <p:cNvSpPr txBox="1"/>
          <p:nvPr userDrawn="1"/>
        </p:nvSpPr>
        <p:spPr>
          <a:xfrm>
            <a:off x="7097486" y="-870857"/>
            <a:ext cx="0" cy="0"/>
          </a:xfrm>
          <a:prstGeom prst="rect">
            <a:avLst/>
          </a:prstGeom>
          <a:noFill/>
        </p:spPr>
        <p:txBody>
          <a:bodyPr wrap="none" lIns="0" tIns="0" rIns="0" bIns="0" rtlCol="0">
            <a:normAutofit fontScale="25000" lnSpcReduction="20000"/>
          </a:bodyPr>
          <a:lstStyle/>
          <a:p>
            <a:pPr algn="l">
              <a:spcBef>
                <a:spcPts val="600"/>
              </a:spcBef>
              <a:buSzPct val="100000"/>
            </a:pPr>
            <a:endParaRPr lang="en-US" sz="1200"/>
          </a:p>
        </p:txBody>
      </p:sp>
      <p:sp>
        <p:nvSpPr>
          <p:cNvPr id="2" name="Shape 0">
            <a:extLst>
              <a:ext uri="{FF2B5EF4-FFF2-40B4-BE49-F238E27FC236}">
                <a16:creationId xmlns:a16="http://schemas.microsoft.com/office/drawing/2014/main" id="{7F6BCDED-BB7E-F79C-A0CF-76D7EC9AF53E}"/>
              </a:ext>
            </a:extLst>
          </p:cNvPr>
          <p:cNvSpPr/>
          <p:nvPr userDrawn="1"/>
        </p:nvSpPr>
        <p:spPr>
          <a:xfrm>
            <a:off x="406452" y="1879600"/>
            <a:ext cx="11380623" cy="4572000"/>
          </a:xfrm>
          <a:prstGeom prst="rect">
            <a:avLst/>
          </a:prstGeom>
          <a:noFill/>
          <a:ln/>
        </p:spPr>
        <p:txBody>
          <a:bodyPr>
            <a:normAutofit/>
          </a:bodyPr>
          <a:lstStyle/>
          <a:p>
            <a:endParaRPr lang="en-US" sz="450"/>
          </a:p>
        </p:txBody>
      </p:sp>
      <p:sp>
        <p:nvSpPr>
          <p:cNvPr id="4" name="Text Placeholder 5">
            <a:extLst>
              <a:ext uri="{FF2B5EF4-FFF2-40B4-BE49-F238E27FC236}">
                <a16:creationId xmlns:a16="http://schemas.microsoft.com/office/drawing/2014/main" id="{BF4B42D1-8884-5804-73FA-CAAF9BCD1688}"/>
              </a:ext>
            </a:extLst>
          </p:cNvPr>
          <p:cNvSpPr>
            <a:spLocks noGrp="1"/>
          </p:cNvSpPr>
          <p:nvPr>
            <p:ph type="body" sz="quarter" idx="13" hasCustomPrompt="1"/>
          </p:nvPr>
        </p:nvSpPr>
        <p:spPr>
          <a:xfrm>
            <a:off x="628368" y="4585732"/>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dirty="0">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dirty="0"/>
          </a:p>
        </p:txBody>
      </p:sp>
      <p:sp>
        <p:nvSpPr>
          <p:cNvPr id="5" name="Text Placeholder 5">
            <a:extLst>
              <a:ext uri="{FF2B5EF4-FFF2-40B4-BE49-F238E27FC236}">
                <a16:creationId xmlns:a16="http://schemas.microsoft.com/office/drawing/2014/main" id="{D2A0DC2E-CD87-EE49-AC99-B5429B37FBEF}"/>
              </a:ext>
            </a:extLst>
          </p:cNvPr>
          <p:cNvSpPr>
            <a:spLocks noGrp="1"/>
          </p:cNvSpPr>
          <p:nvPr>
            <p:ph type="body" sz="quarter" idx="14" hasCustomPrompt="1"/>
          </p:nvPr>
        </p:nvSpPr>
        <p:spPr>
          <a:xfrm>
            <a:off x="628368" y="4982156"/>
            <a:ext cx="3167510" cy="1159028"/>
          </a:xfrm>
        </p:spPr>
        <p:txBody>
          <a:bodyPr>
            <a:normAutofit/>
          </a:bodyPr>
          <a:lstStyle>
            <a:lvl1pPr>
              <a:defRPr sz="1000">
                <a:solidFill>
                  <a:schemeClr val="bg2">
                    <a:lumMod val="60000"/>
                    <a:lumOff val="40000"/>
                  </a:schemeClr>
                </a:solidFill>
              </a:defRPr>
            </a:lvl1pPr>
          </a:lstStyle>
          <a:p>
            <a:pPr>
              <a:lnSpc>
                <a:spcPts val="1600"/>
              </a:lnSpc>
            </a:pPr>
            <a:r>
              <a:rPr lang="en-US" sz="1000" dirty="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dirty="0"/>
          </a:p>
        </p:txBody>
      </p:sp>
      <p:sp>
        <p:nvSpPr>
          <p:cNvPr id="6" name="Text Placeholder 8">
            <a:extLst>
              <a:ext uri="{FF2B5EF4-FFF2-40B4-BE49-F238E27FC236}">
                <a16:creationId xmlns:a16="http://schemas.microsoft.com/office/drawing/2014/main" id="{AA64F737-646A-0902-A889-DA3996F28ABC}"/>
              </a:ext>
            </a:extLst>
          </p:cNvPr>
          <p:cNvSpPr>
            <a:spLocks noGrp="1"/>
          </p:cNvSpPr>
          <p:nvPr>
            <p:ph type="body" sz="quarter" idx="76" hasCustomPrompt="1"/>
          </p:nvPr>
        </p:nvSpPr>
        <p:spPr>
          <a:xfrm>
            <a:off x="628368" y="4077733"/>
            <a:ext cx="425450" cy="387350"/>
          </a:xfrm>
        </p:spPr>
        <p:txBody>
          <a:bodyPr>
            <a:normAutofit/>
          </a:bodyPr>
          <a:lstStyle>
            <a:lvl1pPr>
              <a:defRPr sz="2200" b="1" i="1">
                <a:solidFill>
                  <a:srgbClr val="00645A"/>
                </a:solidFill>
              </a:defRPr>
            </a:lvl1pPr>
          </a:lstStyle>
          <a:p>
            <a:pPr lvl="0"/>
            <a:r>
              <a:rPr lang="en-US"/>
              <a:t>04</a:t>
            </a:r>
          </a:p>
        </p:txBody>
      </p:sp>
      <p:sp>
        <p:nvSpPr>
          <p:cNvPr id="11" name="Text Placeholder 5">
            <a:extLst>
              <a:ext uri="{FF2B5EF4-FFF2-40B4-BE49-F238E27FC236}">
                <a16:creationId xmlns:a16="http://schemas.microsoft.com/office/drawing/2014/main" id="{61BF471E-7458-E588-107C-16C32F020767}"/>
              </a:ext>
            </a:extLst>
          </p:cNvPr>
          <p:cNvSpPr>
            <a:spLocks noGrp="1"/>
          </p:cNvSpPr>
          <p:nvPr>
            <p:ph type="body" sz="quarter" idx="77" hasCustomPrompt="1"/>
          </p:nvPr>
        </p:nvSpPr>
        <p:spPr>
          <a:xfrm>
            <a:off x="4585325" y="4585732"/>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12" name="Text Placeholder 5">
            <a:extLst>
              <a:ext uri="{FF2B5EF4-FFF2-40B4-BE49-F238E27FC236}">
                <a16:creationId xmlns:a16="http://schemas.microsoft.com/office/drawing/2014/main" id="{BEC35658-7098-0E6A-99BE-1C695EADB443}"/>
              </a:ext>
            </a:extLst>
          </p:cNvPr>
          <p:cNvSpPr>
            <a:spLocks noGrp="1"/>
          </p:cNvSpPr>
          <p:nvPr>
            <p:ph type="body" sz="quarter" idx="78" hasCustomPrompt="1"/>
          </p:nvPr>
        </p:nvSpPr>
        <p:spPr>
          <a:xfrm>
            <a:off x="4585325" y="4982156"/>
            <a:ext cx="3167510" cy="1159028"/>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a:p>
        </p:txBody>
      </p:sp>
      <p:sp>
        <p:nvSpPr>
          <p:cNvPr id="13" name="Text Placeholder 8">
            <a:extLst>
              <a:ext uri="{FF2B5EF4-FFF2-40B4-BE49-F238E27FC236}">
                <a16:creationId xmlns:a16="http://schemas.microsoft.com/office/drawing/2014/main" id="{623222BC-4AE2-897F-D12C-D7FD709C4A80}"/>
              </a:ext>
            </a:extLst>
          </p:cNvPr>
          <p:cNvSpPr>
            <a:spLocks noGrp="1"/>
          </p:cNvSpPr>
          <p:nvPr>
            <p:ph type="body" sz="quarter" idx="79" hasCustomPrompt="1"/>
          </p:nvPr>
        </p:nvSpPr>
        <p:spPr>
          <a:xfrm>
            <a:off x="4585325" y="4077733"/>
            <a:ext cx="425450" cy="387350"/>
          </a:xfrm>
        </p:spPr>
        <p:txBody>
          <a:bodyPr>
            <a:normAutofit/>
          </a:bodyPr>
          <a:lstStyle>
            <a:lvl1pPr>
              <a:defRPr sz="2200" b="1" i="1">
                <a:solidFill>
                  <a:srgbClr val="00645A"/>
                </a:solidFill>
              </a:defRPr>
            </a:lvl1pPr>
          </a:lstStyle>
          <a:p>
            <a:pPr lvl="0"/>
            <a:r>
              <a:rPr lang="en-US"/>
              <a:t>05</a:t>
            </a:r>
          </a:p>
        </p:txBody>
      </p:sp>
      <p:sp>
        <p:nvSpPr>
          <p:cNvPr id="15" name="Text Placeholder 5">
            <a:extLst>
              <a:ext uri="{FF2B5EF4-FFF2-40B4-BE49-F238E27FC236}">
                <a16:creationId xmlns:a16="http://schemas.microsoft.com/office/drawing/2014/main" id="{1658E5B6-0324-9972-EF22-16F0B50D95E8}"/>
              </a:ext>
            </a:extLst>
          </p:cNvPr>
          <p:cNvSpPr>
            <a:spLocks noGrp="1"/>
          </p:cNvSpPr>
          <p:nvPr>
            <p:ph type="body" sz="quarter" idx="80" hasCustomPrompt="1"/>
          </p:nvPr>
        </p:nvSpPr>
        <p:spPr>
          <a:xfrm>
            <a:off x="8542282" y="4585732"/>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16" name="Text Placeholder 5">
            <a:extLst>
              <a:ext uri="{FF2B5EF4-FFF2-40B4-BE49-F238E27FC236}">
                <a16:creationId xmlns:a16="http://schemas.microsoft.com/office/drawing/2014/main" id="{E4D49BEC-16AC-363C-1EA0-2B3500769D37}"/>
              </a:ext>
            </a:extLst>
          </p:cNvPr>
          <p:cNvSpPr>
            <a:spLocks noGrp="1"/>
          </p:cNvSpPr>
          <p:nvPr>
            <p:ph type="body" sz="quarter" idx="81" hasCustomPrompt="1"/>
          </p:nvPr>
        </p:nvSpPr>
        <p:spPr>
          <a:xfrm>
            <a:off x="8542282" y="4982156"/>
            <a:ext cx="3167510" cy="1159028"/>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a:p>
        </p:txBody>
      </p:sp>
      <p:sp>
        <p:nvSpPr>
          <p:cNvPr id="20" name="Text Placeholder 8">
            <a:extLst>
              <a:ext uri="{FF2B5EF4-FFF2-40B4-BE49-F238E27FC236}">
                <a16:creationId xmlns:a16="http://schemas.microsoft.com/office/drawing/2014/main" id="{564BE05F-58E6-4977-E383-4B3ECE9C3A81}"/>
              </a:ext>
            </a:extLst>
          </p:cNvPr>
          <p:cNvSpPr>
            <a:spLocks noGrp="1"/>
          </p:cNvSpPr>
          <p:nvPr>
            <p:ph type="body" sz="quarter" idx="82" hasCustomPrompt="1"/>
          </p:nvPr>
        </p:nvSpPr>
        <p:spPr>
          <a:xfrm>
            <a:off x="8542282" y="4077733"/>
            <a:ext cx="425450" cy="387350"/>
          </a:xfrm>
        </p:spPr>
        <p:txBody>
          <a:bodyPr>
            <a:normAutofit/>
          </a:bodyPr>
          <a:lstStyle>
            <a:lvl1pPr>
              <a:defRPr sz="2200" b="1" i="1">
                <a:solidFill>
                  <a:srgbClr val="00645A"/>
                </a:solidFill>
              </a:defRPr>
            </a:lvl1pPr>
          </a:lstStyle>
          <a:p>
            <a:pPr lvl="0"/>
            <a:r>
              <a:rPr lang="en-US"/>
              <a:t>06</a:t>
            </a:r>
          </a:p>
        </p:txBody>
      </p:sp>
      <p:sp>
        <p:nvSpPr>
          <p:cNvPr id="28" name="Text Placeholder 5">
            <a:extLst>
              <a:ext uri="{FF2B5EF4-FFF2-40B4-BE49-F238E27FC236}">
                <a16:creationId xmlns:a16="http://schemas.microsoft.com/office/drawing/2014/main" id="{6431E7BE-ED07-BA12-ECBC-FC092371225C}"/>
              </a:ext>
            </a:extLst>
          </p:cNvPr>
          <p:cNvSpPr>
            <a:spLocks noGrp="1"/>
          </p:cNvSpPr>
          <p:nvPr>
            <p:ph type="body" sz="quarter" idx="83" hasCustomPrompt="1"/>
          </p:nvPr>
        </p:nvSpPr>
        <p:spPr>
          <a:xfrm>
            <a:off x="628368" y="2054817"/>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32" name="Text Placeholder 5">
            <a:extLst>
              <a:ext uri="{FF2B5EF4-FFF2-40B4-BE49-F238E27FC236}">
                <a16:creationId xmlns:a16="http://schemas.microsoft.com/office/drawing/2014/main" id="{EEF70C09-BF1E-0BAB-95FB-5A0ABA5EC674}"/>
              </a:ext>
            </a:extLst>
          </p:cNvPr>
          <p:cNvSpPr>
            <a:spLocks noGrp="1"/>
          </p:cNvSpPr>
          <p:nvPr>
            <p:ph type="body" sz="quarter" idx="84" hasCustomPrompt="1"/>
          </p:nvPr>
        </p:nvSpPr>
        <p:spPr>
          <a:xfrm>
            <a:off x="628368" y="2451241"/>
            <a:ext cx="3167510" cy="1159028"/>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a:p>
        </p:txBody>
      </p:sp>
      <p:sp>
        <p:nvSpPr>
          <p:cNvPr id="36" name="Text Placeholder 8">
            <a:extLst>
              <a:ext uri="{FF2B5EF4-FFF2-40B4-BE49-F238E27FC236}">
                <a16:creationId xmlns:a16="http://schemas.microsoft.com/office/drawing/2014/main" id="{0C0E24E1-01C3-0D35-0083-96C268A80A13}"/>
              </a:ext>
            </a:extLst>
          </p:cNvPr>
          <p:cNvSpPr>
            <a:spLocks noGrp="1"/>
          </p:cNvSpPr>
          <p:nvPr>
            <p:ph type="body" sz="quarter" idx="85" hasCustomPrompt="1"/>
          </p:nvPr>
        </p:nvSpPr>
        <p:spPr>
          <a:xfrm>
            <a:off x="628368" y="1546818"/>
            <a:ext cx="425450" cy="387350"/>
          </a:xfrm>
        </p:spPr>
        <p:txBody>
          <a:bodyPr>
            <a:normAutofit/>
          </a:bodyPr>
          <a:lstStyle>
            <a:lvl1pPr>
              <a:defRPr sz="2200" b="1" i="1">
                <a:solidFill>
                  <a:srgbClr val="00645A"/>
                </a:solidFill>
              </a:defRPr>
            </a:lvl1pPr>
          </a:lstStyle>
          <a:p>
            <a:pPr lvl="0"/>
            <a:r>
              <a:rPr lang="en-US"/>
              <a:t>01</a:t>
            </a:r>
          </a:p>
        </p:txBody>
      </p:sp>
      <p:sp>
        <p:nvSpPr>
          <p:cNvPr id="38" name="Text Placeholder 5">
            <a:extLst>
              <a:ext uri="{FF2B5EF4-FFF2-40B4-BE49-F238E27FC236}">
                <a16:creationId xmlns:a16="http://schemas.microsoft.com/office/drawing/2014/main" id="{BF124A92-4170-5032-6675-A92DBD32182B}"/>
              </a:ext>
            </a:extLst>
          </p:cNvPr>
          <p:cNvSpPr>
            <a:spLocks noGrp="1"/>
          </p:cNvSpPr>
          <p:nvPr>
            <p:ph type="body" sz="quarter" idx="86" hasCustomPrompt="1"/>
          </p:nvPr>
        </p:nvSpPr>
        <p:spPr>
          <a:xfrm>
            <a:off x="4585325" y="2054817"/>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39" name="Text Placeholder 5">
            <a:extLst>
              <a:ext uri="{FF2B5EF4-FFF2-40B4-BE49-F238E27FC236}">
                <a16:creationId xmlns:a16="http://schemas.microsoft.com/office/drawing/2014/main" id="{5A17994F-BCEE-0E3F-BE55-2725D973A492}"/>
              </a:ext>
            </a:extLst>
          </p:cNvPr>
          <p:cNvSpPr>
            <a:spLocks noGrp="1"/>
          </p:cNvSpPr>
          <p:nvPr>
            <p:ph type="body" sz="quarter" idx="87" hasCustomPrompt="1"/>
          </p:nvPr>
        </p:nvSpPr>
        <p:spPr>
          <a:xfrm>
            <a:off x="4585325" y="2451241"/>
            <a:ext cx="3167510" cy="1159028"/>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a:p>
        </p:txBody>
      </p:sp>
      <p:sp>
        <p:nvSpPr>
          <p:cNvPr id="40" name="Text Placeholder 8">
            <a:extLst>
              <a:ext uri="{FF2B5EF4-FFF2-40B4-BE49-F238E27FC236}">
                <a16:creationId xmlns:a16="http://schemas.microsoft.com/office/drawing/2014/main" id="{387074E6-2126-8525-9735-DF6AB8E49913}"/>
              </a:ext>
            </a:extLst>
          </p:cNvPr>
          <p:cNvSpPr>
            <a:spLocks noGrp="1"/>
          </p:cNvSpPr>
          <p:nvPr>
            <p:ph type="body" sz="quarter" idx="88" hasCustomPrompt="1"/>
          </p:nvPr>
        </p:nvSpPr>
        <p:spPr>
          <a:xfrm>
            <a:off x="4585325" y="1546818"/>
            <a:ext cx="425450" cy="387350"/>
          </a:xfrm>
        </p:spPr>
        <p:txBody>
          <a:bodyPr>
            <a:normAutofit/>
          </a:bodyPr>
          <a:lstStyle>
            <a:lvl1pPr>
              <a:defRPr sz="2200" b="1" i="1">
                <a:solidFill>
                  <a:srgbClr val="00645A"/>
                </a:solidFill>
              </a:defRPr>
            </a:lvl1pPr>
          </a:lstStyle>
          <a:p>
            <a:pPr lvl="0"/>
            <a:r>
              <a:rPr lang="en-US"/>
              <a:t>02</a:t>
            </a:r>
          </a:p>
        </p:txBody>
      </p:sp>
      <p:sp>
        <p:nvSpPr>
          <p:cNvPr id="42" name="Text Placeholder 5">
            <a:extLst>
              <a:ext uri="{FF2B5EF4-FFF2-40B4-BE49-F238E27FC236}">
                <a16:creationId xmlns:a16="http://schemas.microsoft.com/office/drawing/2014/main" id="{E4252250-1D19-F6AE-6873-DDB5DD4D11B3}"/>
              </a:ext>
            </a:extLst>
          </p:cNvPr>
          <p:cNvSpPr>
            <a:spLocks noGrp="1"/>
          </p:cNvSpPr>
          <p:nvPr>
            <p:ph type="body" sz="quarter" idx="89" hasCustomPrompt="1"/>
          </p:nvPr>
        </p:nvSpPr>
        <p:spPr>
          <a:xfrm>
            <a:off x="8542282" y="2054817"/>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dirty="0">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dirty="0"/>
          </a:p>
        </p:txBody>
      </p:sp>
      <p:sp>
        <p:nvSpPr>
          <p:cNvPr id="43" name="Text Placeholder 8">
            <a:extLst>
              <a:ext uri="{FF2B5EF4-FFF2-40B4-BE49-F238E27FC236}">
                <a16:creationId xmlns:a16="http://schemas.microsoft.com/office/drawing/2014/main" id="{6E354128-0DE1-C841-D91A-714911ED3C15}"/>
              </a:ext>
            </a:extLst>
          </p:cNvPr>
          <p:cNvSpPr>
            <a:spLocks noGrp="1"/>
          </p:cNvSpPr>
          <p:nvPr>
            <p:ph type="body" sz="quarter" idx="91" hasCustomPrompt="1"/>
          </p:nvPr>
        </p:nvSpPr>
        <p:spPr>
          <a:xfrm>
            <a:off x="8542282" y="1546818"/>
            <a:ext cx="425450" cy="387350"/>
          </a:xfrm>
        </p:spPr>
        <p:txBody>
          <a:bodyPr>
            <a:normAutofit/>
          </a:bodyPr>
          <a:lstStyle>
            <a:lvl1pPr>
              <a:defRPr sz="2200" b="1" i="1">
                <a:solidFill>
                  <a:srgbClr val="00645A"/>
                </a:solidFill>
              </a:defRPr>
            </a:lvl1pPr>
          </a:lstStyle>
          <a:p>
            <a:pPr lvl="0"/>
            <a:r>
              <a:rPr lang="en-US"/>
              <a:t>03</a:t>
            </a:r>
          </a:p>
        </p:txBody>
      </p:sp>
      <p:sp>
        <p:nvSpPr>
          <p:cNvPr id="44" name="Text Placeholder 5">
            <a:extLst>
              <a:ext uri="{FF2B5EF4-FFF2-40B4-BE49-F238E27FC236}">
                <a16:creationId xmlns:a16="http://schemas.microsoft.com/office/drawing/2014/main" id="{1F9A04D2-37C9-7B97-B2CD-B82ED6398772}"/>
              </a:ext>
            </a:extLst>
          </p:cNvPr>
          <p:cNvSpPr>
            <a:spLocks noGrp="1"/>
          </p:cNvSpPr>
          <p:nvPr>
            <p:ph type="body" sz="quarter" idx="90" hasCustomPrompt="1"/>
          </p:nvPr>
        </p:nvSpPr>
        <p:spPr>
          <a:xfrm>
            <a:off x="8542282" y="2451241"/>
            <a:ext cx="3167510" cy="1159028"/>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a:p>
        </p:txBody>
      </p:sp>
      <p:sp>
        <p:nvSpPr>
          <p:cNvPr id="24" name="Slide Number Placeholder 5">
            <a:extLst>
              <a:ext uri="{FF2B5EF4-FFF2-40B4-BE49-F238E27FC236}">
                <a16:creationId xmlns:a16="http://schemas.microsoft.com/office/drawing/2014/main" id="{2F73183A-A017-614C-3A50-C95B5CCCF494}"/>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normAutofit/>
          </a:bodyP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7" name="Text Placeholder 2">
            <a:extLst>
              <a:ext uri="{FF2B5EF4-FFF2-40B4-BE49-F238E27FC236}">
                <a16:creationId xmlns:a16="http://schemas.microsoft.com/office/drawing/2014/main" id="{4781023B-3F83-3B36-F0FC-2F44B847B836}"/>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8" name="Text Placeholder 50">
            <a:extLst>
              <a:ext uri="{FF2B5EF4-FFF2-40B4-BE49-F238E27FC236}">
                <a16:creationId xmlns:a16="http://schemas.microsoft.com/office/drawing/2014/main" id="{5D1F08B9-519A-3709-AE4A-D8A4F9EFB453}"/>
              </a:ext>
            </a:extLst>
          </p:cNvPr>
          <p:cNvSpPr>
            <a:spLocks noGrp="1"/>
          </p:cNvSpPr>
          <p:nvPr>
            <p:ph type="body" sz="quarter" idx="75" hasCustomPrompt="1"/>
          </p:nvPr>
        </p:nvSpPr>
        <p:spPr>
          <a:xfrm>
            <a:off x="487927" y="321594"/>
            <a:ext cx="9958930" cy="508000"/>
          </a:xfrm>
        </p:spPr>
        <p:txBody>
          <a:bodyPr>
            <a:normAutofit/>
          </a:bodyPr>
          <a:lstStyle>
            <a:lvl1pPr>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106807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xt + Blank 1">
    <p:bg>
      <p:bgRef idx="1001">
        <a:schemeClr val="bg1"/>
      </p:bgRef>
    </p:bg>
    <p:spTree>
      <p:nvGrpSpPr>
        <p:cNvPr id="1" name=""/>
        <p:cNvGrpSpPr/>
        <p:nvPr/>
      </p:nvGrpSpPr>
      <p:grpSpPr>
        <a:xfrm>
          <a:off x="0" y="0"/>
          <a:ext cx="0" cy="0"/>
          <a:chOff x="0" y="0"/>
          <a:chExt cx="0" cy="0"/>
        </a:xfrm>
      </p:grpSpPr>
      <p:sp>
        <p:nvSpPr>
          <p:cNvPr id="3" name="Text Placeholder 53">
            <a:extLst>
              <a:ext uri="{FF2B5EF4-FFF2-40B4-BE49-F238E27FC236}">
                <a16:creationId xmlns:a16="http://schemas.microsoft.com/office/drawing/2014/main" id="{24B3A8EB-A8D9-1094-D600-17298E41F909}"/>
              </a:ext>
            </a:extLst>
          </p:cNvPr>
          <p:cNvSpPr>
            <a:spLocks noGrp="1"/>
          </p:cNvSpPr>
          <p:nvPr>
            <p:ph type="body" sz="quarter" idx="10" hasCustomPrompt="1"/>
          </p:nvPr>
        </p:nvSpPr>
        <p:spPr>
          <a:xfrm>
            <a:off x="487925" y="321594"/>
            <a:ext cx="10127623" cy="508000"/>
          </a:xfrm>
          <a:prstGeom prst="rect">
            <a:avLst/>
          </a:prstGeom>
        </p:spPr>
        <p:txBody>
          <a:bodyPr>
            <a:noAutofit/>
          </a:bodyPr>
          <a:lstStyle>
            <a:lvl1pPr marL="0" indent="0">
              <a:buNone/>
              <a:defRPr sz="2800" b="1" i="0">
                <a:solidFill>
                  <a:srgbClr val="10635A"/>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
        <p:nvSpPr>
          <p:cNvPr id="4" name="Text Placeholder 115">
            <a:extLst>
              <a:ext uri="{FF2B5EF4-FFF2-40B4-BE49-F238E27FC236}">
                <a16:creationId xmlns:a16="http://schemas.microsoft.com/office/drawing/2014/main" id="{5484F82F-F961-C994-DD13-45E6788D0010}"/>
              </a:ext>
            </a:extLst>
          </p:cNvPr>
          <p:cNvSpPr>
            <a:spLocks noGrp="1"/>
          </p:cNvSpPr>
          <p:nvPr>
            <p:ph type="body" sz="quarter" idx="74" hasCustomPrompt="1"/>
          </p:nvPr>
        </p:nvSpPr>
        <p:spPr>
          <a:xfrm>
            <a:off x="487926" y="967081"/>
            <a:ext cx="10127622" cy="384609"/>
          </a:xfrm>
          <a:prstGeom prst="rect">
            <a:avLst/>
          </a:prstGeom>
        </p:spPr>
        <p:txBody>
          <a:bodyPr>
            <a:normAutofit/>
          </a:bodyPr>
          <a:lstStyle>
            <a:lvl1pPr marL="0" indent="0">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Lorem Ipsum is a dummy text Lorem Ipsum is a dummy text Lorem Ipsum is a dummy text</a:t>
            </a:r>
          </a:p>
        </p:txBody>
      </p:sp>
      <p:pic>
        <p:nvPicPr>
          <p:cNvPr id="6" name="Picture 5">
            <a:extLst>
              <a:ext uri="{FF2B5EF4-FFF2-40B4-BE49-F238E27FC236}">
                <a16:creationId xmlns:a16="http://schemas.microsoft.com/office/drawing/2014/main" id="{F5FA4647-2B1C-CF7C-9928-A7B421DB171A}"/>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8" name="Slide Number Placeholder 5">
            <a:extLst>
              <a:ext uri="{FF2B5EF4-FFF2-40B4-BE49-F238E27FC236}">
                <a16:creationId xmlns:a16="http://schemas.microsoft.com/office/drawing/2014/main" id="{4774B135-488E-7D7F-E7B5-2188723D86F1}"/>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2" name="Picture 1">
            <a:extLst>
              <a:ext uri="{FF2B5EF4-FFF2-40B4-BE49-F238E27FC236}">
                <a16:creationId xmlns:a16="http://schemas.microsoft.com/office/drawing/2014/main" id="{FB24AD90-1700-2BFD-69BE-104C3D26DCC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7652" b="2621"/>
          <a:stretch/>
        </p:blipFill>
        <p:spPr>
          <a:xfrm>
            <a:off x="10615549" y="198489"/>
            <a:ext cx="1361925" cy="763742"/>
          </a:xfrm>
          <a:prstGeom prst="rect">
            <a:avLst/>
          </a:prstGeom>
        </p:spPr>
      </p:pic>
    </p:spTree>
    <p:extLst>
      <p:ext uri="{BB962C8B-B14F-4D97-AF65-F5344CB8AC3E}">
        <p14:creationId xmlns:p14="http://schemas.microsoft.com/office/powerpoint/2010/main" val="1016467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heavy bloc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89E6D3-DA3F-BBB1-1B9C-3016F17D2AFE}"/>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2" name="Shape 0">
            <a:extLst>
              <a:ext uri="{FF2B5EF4-FFF2-40B4-BE49-F238E27FC236}">
                <a16:creationId xmlns:a16="http://schemas.microsoft.com/office/drawing/2014/main" id="{3DCFE74A-AA52-2625-BD83-13D501642FED}"/>
              </a:ext>
            </a:extLst>
          </p:cNvPr>
          <p:cNvSpPr/>
          <p:nvPr userDrawn="1"/>
        </p:nvSpPr>
        <p:spPr>
          <a:xfrm>
            <a:off x="406452" y="1879600"/>
            <a:ext cx="11380623" cy="4572000"/>
          </a:xfrm>
          <a:prstGeom prst="rect">
            <a:avLst/>
          </a:prstGeom>
          <a:noFill/>
          <a:ln/>
        </p:spPr>
        <p:txBody>
          <a:bodyPr/>
          <a:lstStyle/>
          <a:p>
            <a:endParaRPr lang="en-US" sz="450"/>
          </a:p>
        </p:txBody>
      </p:sp>
      <p:pic>
        <p:nvPicPr>
          <p:cNvPr id="37" name="Image 0" descr=" ">
            <a:extLst>
              <a:ext uri="{FF2B5EF4-FFF2-40B4-BE49-F238E27FC236}">
                <a16:creationId xmlns:a16="http://schemas.microsoft.com/office/drawing/2014/main" id="{A12C7771-8331-1631-B695-534E31EDD95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750394" y="825500"/>
            <a:ext cx="635080" cy="635000"/>
          </a:xfrm>
          <a:prstGeom prst="rect">
            <a:avLst/>
          </a:prstGeom>
        </p:spPr>
      </p:pic>
      <p:sp>
        <p:nvSpPr>
          <p:cNvPr id="142" name="Shape 2">
            <a:extLst>
              <a:ext uri="{FF2B5EF4-FFF2-40B4-BE49-F238E27FC236}">
                <a16:creationId xmlns:a16="http://schemas.microsoft.com/office/drawing/2014/main" id="{EB1F4569-5CE1-3CEC-9059-7AD740BF7D27}"/>
              </a:ext>
            </a:extLst>
          </p:cNvPr>
          <p:cNvSpPr/>
          <p:nvPr userDrawn="1"/>
        </p:nvSpPr>
        <p:spPr>
          <a:xfrm>
            <a:off x="404925" y="4020092"/>
            <a:ext cx="3556445" cy="2159000"/>
          </a:xfrm>
          <a:prstGeom prst="rect">
            <a:avLst/>
          </a:prstGeom>
          <a:solidFill>
            <a:srgbClr val="F2F9ED">
              <a:alpha val="100000"/>
            </a:srgbClr>
          </a:solidFill>
          <a:ln/>
        </p:spPr>
        <p:txBody>
          <a:bodyPr/>
          <a:lstStyle/>
          <a:p>
            <a:endParaRPr lang="en-US" sz="450"/>
          </a:p>
        </p:txBody>
      </p:sp>
      <p:sp>
        <p:nvSpPr>
          <p:cNvPr id="147" name="Text Placeholder 5">
            <a:extLst>
              <a:ext uri="{FF2B5EF4-FFF2-40B4-BE49-F238E27FC236}">
                <a16:creationId xmlns:a16="http://schemas.microsoft.com/office/drawing/2014/main" id="{441416C6-DC64-593A-3379-E66CCA9DF9EF}"/>
              </a:ext>
            </a:extLst>
          </p:cNvPr>
          <p:cNvSpPr>
            <a:spLocks noGrp="1"/>
          </p:cNvSpPr>
          <p:nvPr>
            <p:ph type="body" sz="quarter" idx="13" hasCustomPrompt="1"/>
          </p:nvPr>
        </p:nvSpPr>
        <p:spPr>
          <a:xfrm>
            <a:off x="628368" y="4585732"/>
            <a:ext cx="2697163" cy="275774"/>
          </a:xfrm>
        </p:spPr>
        <p:txBody>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148" name="Text Placeholder 5">
            <a:extLst>
              <a:ext uri="{FF2B5EF4-FFF2-40B4-BE49-F238E27FC236}">
                <a16:creationId xmlns:a16="http://schemas.microsoft.com/office/drawing/2014/main" id="{257705CB-32C0-08B1-BBB1-24CE18163DC6}"/>
              </a:ext>
            </a:extLst>
          </p:cNvPr>
          <p:cNvSpPr>
            <a:spLocks noGrp="1"/>
          </p:cNvSpPr>
          <p:nvPr>
            <p:ph type="body" sz="quarter" idx="14" hasCustomPrompt="1"/>
          </p:nvPr>
        </p:nvSpPr>
        <p:spPr>
          <a:xfrm>
            <a:off x="628368" y="4982156"/>
            <a:ext cx="3167510" cy="1159028"/>
          </a:xfrm>
        </p:spPr>
        <p:txBody>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a:p>
        </p:txBody>
      </p:sp>
      <p:sp>
        <p:nvSpPr>
          <p:cNvPr id="150" name="Text Placeholder 8">
            <a:extLst>
              <a:ext uri="{FF2B5EF4-FFF2-40B4-BE49-F238E27FC236}">
                <a16:creationId xmlns:a16="http://schemas.microsoft.com/office/drawing/2014/main" id="{03C913F0-0BD8-840D-BBF6-EC4D6BA26306}"/>
              </a:ext>
            </a:extLst>
          </p:cNvPr>
          <p:cNvSpPr>
            <a:spLocks noGrp="1"/>
          </p:cNvSpPr>
          <p:nvPr>
            <p:ph type="body" sz="quarter" idx="76" hasCustomPrompt="1"/>
          </p:nvPr>
        </p:nvSpPr>
        <p:spPr>
          <a:xfrm>
            <a:off x="628368" y="4077733"/>
            <a:ext cx="425450" cy="387350"/>
          </a:xfrm>
        </p:spPr>
        <p:txBody>
          <a:bodyPr/>
          <a:lstStyle>
            <a:lvl1pPr>
              <a:defRPr sz="2200" b="1" i="1">
                <a:solidFill>
                  <a:srgbClr val="00645A"/>
                </a:solidFill>
              </a:defRPr>
            </a:lvl1pPr>
          </a:lstStyle>
          <a:p>
            <a:pPr lvl="0"/>
            <a:r>
              <a:rPr lang="en-US"/>
              <a:t>04</a:t>
            </a:r>
          </a:p>
        </p:txBody>
      </p:sp>
      <p:sp>
        <p:nvSpPr>
          <p:cNvPr id="151" name="Shape 2">
            <a:extLst>
              <a:ext uri="{FF2B5EF4-FFF2-40B4-BE49-F238E27FC236}">
                <a16:creationId xmlns:a16="http://schemas.microsoft.com/office/drawing/2014/main" id="{3D8F791D-7AE5-600B-B569-C304D47FCF2B}"/>
              </a:ext>
            </a:extLst>
          </p:cNvPr>
          <p:cNvSpPr/>
          <p:nvPr userDrawn="1"/>
        </p:nvSpPr>
        <p:spPr>
          <a:xfrm>
            <a:off x="4361882" y="4020092"/>
            <a:ext cx="3556445" cy="2159000"/>
          </a:xfrm>
          <a:prstGeom prst="rect">
            <a:avLst/>
          </a:prstGeom>
          <a:solidFill>
            <a:srgbClr val="F2F9ED">
              <a:alpha val="100000"/>
            </a:srgbClr>
          </a:solidFill>
          <a:ln/>
        </p:spPr>
        <p:txBody>
          <a:bodyPr/>
          <a:lstStyle/>
          <a:p>
            <a:endParaRPr lang="en-US" sz="450"/>
          </a:p>
        </p:txBody>
      </p:sp>
      <p:sp>
        <p:nvSpPr>
          <p:cNvPr id="152" name="Text Placeholder 5">
            <a:extLst>
              <a:ext uri="{FF2B5EF4-FFF2-40B4-BE49-F238E27FC236}">
                <a16:creationId xmlns:a16="http://schemas.microsoft.com/office/drawing/2014/main" id="{7652A376-3583-D65A-D103-12FFC320B986}"/>
              </a:ext>
            </a:extLst>
          </p:cNvPr>
          <p:cNvSpPr>
            <a:spLocks noGrp="1"/>
          </p:cNvSpPr>
          <p:nvPr>
            <p:ph type="body" sz="quarter" idx="77" hasCustomPrompt="1"/>
          </p:nvPr>
        </p:nvSpPr>
        <p:spPr>
          <a:xfrm>
            <a:off x="4585325" y="4585732"/>
            <a:ext cx="2697163" cy="275774"/>
          </a:xfrm>
        </p:spPr>
        <p:txBody>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153" name="Text Placeholder 5">
            <a:extLst>
              <a:ext uri="{FF2B5EF4-FFF2-40B4-BE49-F238E27FC236}">
                <a16:creationId xmlns:a16="http://schemas.microsoft.com/office/drawing/2014/main" id="{0B353488-F3C1-D654-CD74-7F161F08F47E}"/>
              </a:ext>
            </a:extLst>
          </p:cNvPr>
          <p:cNvSpPr>
            <a:spLocks noGrp="1"/>
          </p:cNvSpPr>
          <p:nvPr>
            <p:ph type="body" sz="quarter" idx="78" hasCustomPrompt="1"/>
          </p:nvPr>
        </p:nvSpPr>
        <p:spPr>
          <a:xfrm>
            <a:off x="4585325" y="4982156"/>
            <a:ext cx="3167510" cy="1159028"/>
          </a:xfrm>
        </p:spPr>
        <p:txBody>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a:p>
        </p:txBody>
      </p:sp>
      <p:sp>
        <p:nvSpPr>
          <p:cNvPr id="154" name="Text Placeholder 8">
            <a:extLst>
              <a:ext uri="{FF2B5EF4-FFF2-40B4-BE49-F238E27FC236}">
                <a16:creationId xmlns:a16="http://schemas.microsoft.com/office/drawing/2014/main" id="{3508B667-7BDC-098F-85AE-85AE23290652}"/>
              </a:ext>
            </a:extLst>
          </p:cNvPr>
          <p:cNvSpPr>
            <a:spLocks noGrp="1"/>
          </p:cNvSpPr>
          <p:nvPr>
            <p:ph type="body" sz="quarter" idx="79" hasCustomPrompt="1"/>
          </p:nvPr>
        </p:nvSpPr>
        <p:spPr>
          <a:xfrm>
            <a:off x="4585325" y="4077733"/>
            <a:ext cx="425450" cy="387350"/>
          </a:xfrm>
        </p:spPr>
        <p:txBody>
          <a:bodyPr/>
          <a:lstStyle>
            <a:lvl1pPr>
              <a:defRPr sz="2200" b="1" i="1">
                <a:solidFill>
                  <a:srgbClr val="00645A"/>
                </a:solidFill>
              </a:defRPr>
            </a:lvl1pPr>
          </a:lstStyle>
          <a:p>
            <a:pPr lvl="0"/>
            <a:r>
              <a:rPr lang="en-US"/>
              <a:t>05</a:t>
            </a:r>
          </a:p>
        </p:txBody>
      </p:sp>
      <p:sp>
        <p:nvSpPr>
          <p:cNvPr id="155" name="Shape 2">
            <a:extLst>
              <a:ext uri="{FF2B5EF4-FFF2-40B4-BE49-F238E27FC236}">
                <a16:creationId xmlns:a16="http://schemas.microsoft.com/office/drawing/2014/main" id="{714C03E4-973F-B01F-6479-7D188002CD61}"/>
              </a:ext>
            </a:extLst>
          </p:cNvPr>
          <p:cNvSpPr/>
          <p:nvPr userDrawn="1"/>
        </p:nvSpPr>
        <p:spPr>
          <a:xfrm>
            <a:off x="8318839" y="4020092"/>
            <a:ext cx="3556445" cy="2159000"/>
          </a:xfrm>
          <a:prstGeom prst="rect">
            <a:avLst/>
          </a:prstGeom>
          <a:solidFill>
            <a:srgbClr val="F2F9ED">
              <a:alpha val="100000"/>
            </a:srgbClr>
          </a:solidFill>
          <a:ln/>
        </p:spPr>
        <p:txBody>
          <a:bodyPr/>
          <a:lstStyle/>
          <a:p>
            <a:endParaRPr lang="en-US" sz="450"/>
          </a:p>
        </p:txBody>
      </p:sp>
      <p:sp>
        <p:nvSpPr>
          <p:cNvPr id="156" name="Text Placeholder 5">
            <a:extLst>
              <a:ext uri="{FF2B5EF4-FFF2-40B4-BE49-F238E27FC236}">
                <a16:creationId xmlns:a16="http://schemas.microsoft.com/office/drawing/2014/main" id="{9BA56B88-4E70-94D3-9ADA-217544920416}"/>
              </a:ext>
            </a:extLst>
          </p:cNvPr>
          <p:cNvSpPr>
            <a:spLocks noGrp="1"/>
          </p:cNvSpPr>
          <p:nvPr>
            <p:ph type="body" sz="quarter" idx="80" hasCustomPrompt="1"/>
          </p:nvPr>
        </p:nvSpPr>
        <p:spPr>
          <a:xfrm>
            <a:off x="8542282" y="4585732"/>
            <a:ext cx="2697163" cy="275774"/>
          </a:xfrm>
        </p:spPr>
        <p:txBody>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157" name="Text Placeholder 5">
            <a:extLst>
              <a:ext uri="{FF2B5EF4-FFF2-40B4-BE49-F238E27FC236}">
                <a16:creationId xmlns:a16="http://schemas.microsoft.com/office/drawing/2014/main" id="{951DDD98-B0B5-4CDA-F8DD-17E050F35CA5}"/>
              </a:ext>
            </a:extLst>
          </p:cNvPr>
          <p:cNvSpPr>
            <a:spLocks noGrp="1"/>
          </p:cNvSpPr>
          <p:nvPr>
            <p:ph type="body" sz="quarter" idx="81" hasCustomPrompt="1"/>
          </p:nvPr>
        </p:nvSpPr>
        <p:spPr>
          <a:xfrm>
            <a:off x="8542282" y="4982156"/>
            <a:ext cx="3167510" cy="1159028"/>
          </a:xfrm>
        </p:spPr>
        <p:txBody>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a:p>
        </p:txBody>
      </p:sp>
      <p:sp>
        <p:nvSpPr>
          <p:cNvPr id="158" name="Text Placeholder 8">
            <a:extLst>
              <a:ext uri="{FF2B5EF4-FFF2-40B4-BE49-F238E27FC236}">
                <a16:creationId xmlns:a16="http://schemas.microsoft.com/office/drawing/2014/main" id="{D8B2FAEF-C6F9-AE5D-9941-D83B2A3D5B21}"/>
              </a:ext>
            </a:extLst>
          </p:cNvPr>
          <p:cNvSpPr>
            <a:spLocks noGrp="1"/>
          </p:cNvSpPr>
          <p:nvPr>
            <p:ph type="body" sz="quarter" idx="82" hasCustomPrompt="1"/>
          </p:nvPr>
        </p:nvSpPr>
        <p:spPr>
          <a:xfrm>
            <a:off x="8542282" y="4077733"/>
            <a:ext cx="425450" cy="387350"/>
          </a:xfrm>
        </p:spPr>
        <p:txBody>
          <a:bodyPr/>
          <a:lstStyle>
            <a:lvl1pPr>
              <a:defRPr sz="2200" b="1" i="1">
                <a:solidFill>
                  <a:srgbClr val="00645A"/>
                </a:solidFill>
              </a:defRPr>
            </a:lvl1pPr>
          </a:lstStyle>
          <a:p>
            <a:pPr lvl="0"/>
            <a:r>
              <a:rPr lang="en-US"/>
              <a:t>06</a:t>
            </a:r>
          </a:p>
        </p:txBody>
      </p:sp>
      <p:sp>
        <p:nvSpPr>
          <p:cNvPr id="171" name="TextBox 170">
            <a:extLst>
              <a:ext uri="{FF2B5EF4-FFF2-40B4-BE49-F238E27FC236}">
                <a16:creationId xmlns:a16="http://schemas.microsoft.com/office/drawing/2014/main" id="{9F6B9AEE-CA81-D614-87F4-B2D149E57548}"/>
              </a:ext>
            </a:extLst>
          </p:cNvPr>
          <p:cNvSpPr txBox="1"/>
          <p:nvPr userDrawn="1"/>
        </p:nvSpPr>
        <p:spPr>
          <a:xfrm>
            <a:off x="7097486" y="-870857"/>
            <a:ext cx="0" cy="0"/>
          </a:xfrm>
          <a:prstGeom prst="rect">
            <a:avLst/>
          </a:prstGeom>
          <a:noFill/>
        </p:spPr>
        <p:txBody>
          <a:bodyPr wrap="none" lIns="0" tIns="0" rIns="0" bIns="0" rtlCol="0">
            <a:noAutofit/>
          </a:bodyPr>
          <a:lstStyle/>
          <a:p>
            <a:pPr algn="l">
              <a:spcBef>
                <a:spcPts val="600"/>
              </a:spcBef>
              <a:buSzPct val="100000"/>
            </a:pPr>
            <a:endParaRPr lang="en-US" sz="1200"/>
          </a:p>
        </p:txBody>
      </p:sp>
      <p:sp>
        <p:nvSpPr>
          <p:cNvPr id="172" name="Shape 2">
            <a:extLst>
              <a:ext uri="{FF2B5EF4-FFF2-40B4-BE49-F238E27FC236}">
                <a16:creationId xmlns:a16="http://schemas.microsoft.com/office/drawing/2014/main" id="{DE36E1BD-F644-D6BB-6F74-31F0AA56AAF1}"/>
              </a:ext>
            </a:extLst>
          </p:cNvPr>
          <p:cNvSpPr/>
          <p:nvPr userDrawn="1"/>
        </p:nvSpPr>
        <p:spPr>
          <a:xfrm>
            <a:off x="404925" y="1489177"/>
            <a:ext cx="3556445" cy="2159000"/>
          </a:xfrm>
          <a:prstGeom prst="rect">
            <a:avLst/>
          </a:prstGeom>
          <a:solidFill>
            <a:srgbClr val="F2F9ED">
              <a:alpha val="100000"/>
            </a:srgbClr>
          </a:solidFill>
          <a:ln/>
        </p:spPr>
        <p:txBody>
          <a:bodyPr/>
          <a:lstStyle/>
          <a:p>
            <a:endParaRPr lang="en-US" sz="450"/>
          </a:p>
        </p:txBody>
      </p:sp>
      <p:sp>
        <p:nvSpPr>
          <p:cNvPr id="173" name="Text Placeholder 5">
            <a:extLst>
              <a:ext uri="{FF2B5EF4-FFF2-40B4-BE49-F238E27FC236}">
                <a16:creationId xmlns:a16="http://schemas.microsoft.com/office/drawing/2014/main" id="{BEBDF764-4E8F-D44E-D040-F42C40239D11}"/>
              </a:ext>
            </a:extLst>
          </p:cNvPr>
          <p:cNvSpPr>
            <a:spLocks noGrp="1"/>
          </p:cNvSpPr>
          <p:nvPr>
            <p:ph type="body" sz="quarter" idx="83" hasCustomPrompt="1"/>
          </p:nvPr>
        </p:nvSpPr>
        <p:spPr>
          <a:xfrm>
            <a:off x="628368" y="2054817"/>
            <a:ext cx="2697163" cy="275774"/>
          </a:xfrm>
        </p:spPr>
        <p:txBody>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174" name="Text Placeholder 5">
            <a:extLst>
              <a:ext uri="{FF2B5EF4-FFF2-40B4-BE49-F238E27FC236}">
                <a16:creationId xmlns:a16="http://schemas.microsoft.com/office/drawing/2014/main" id="{81D1213F-B810-C261-DBDD-59FBD7B56465}"/>
              </a:ext>
            </a:extLst>
          </p:cNvPr>
          <p:cNvSpPr>
            <a:spLocks noGrp="1"/>
          </p:cNvSpPr>
          <p:nvPr>
            <p:ph type="body" sz="quarter" idx="84" hasCustomPrompt="1"/>
          </p:nvPr>
        </p:nvSpPr>
        <p:spPr>
          <a:xfrm>
            <a:off x="628368" y="2451241"/>
            <a:ext cx="3167510" cy="1159028"/>
          </a:xfrm>
        </p:spPr>
        <p:txBody>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a:p>
        </p:txBody>
      </p:sp>
      <p:sp>
        <p:nvSpPr>
          <p:cNvPr id="175" name="Text Placeholder 8">
            <a:extLst>
              <a:ext uri="{FF2B5EF4-FFF2-40B4-BE49-F238E27FC236}">
                <a16:creationId xmlns:a16="http://schemas.microsoft.com/office/drawing/2014/main" id="{CD884A18-7835-70A6-5056-870AA1231991}"/>
              </a:ext>
            </a:extLst>
          </p:cNvPr>
          <p:cNvSpPr>
            <a:spLocks noGrp="1"/>
          </p:cNvSpPr>
          <p:nvPr>
            <p:ph type="body" sz="quarter" idx="85" hasCustomPrompt="1"/>
          </p:nvPr>
        </p:nvSpPr>
        <p:spPr>
          <a:xfrm>
            <a:off x="628368" y="1546818"/>
            <a:ext cx="425450" cy="387350"/>
          </a:xfrm>
        </p:spPr>
        <p:txBody>
          <a:bodyPr/>
          <a:lstStyle>
            <a:lvl1pPr>
              <a:defRPr sz="2200" b="1" i="1">
                <a:solidFill>
                  <a:srgbClr val="00645A"/>
                </a:solidFill>
              </a:defRPr>
            </a:lvl1pPr>
          </a:lstStyle>
          <a:p>
            <a:pPr lvl="0"/>
            <a:r>
              <a:rPr lang="en-US" dirty="0"/>
              <a:t>01</a:t>
            </a:r>
          </a:p>
        </p:txBody>
      </p:sp>
      <p:sp>
        <p:nvSpPr>
          <p:cNvPr id="177" name="Shape 2">
            <a:extLst>
              <a:ext uri="{FF2B5EF4-FFF2-40B4-BE49-F238E27FC236}">
                <a16:creationId xmlns:a16="http://schemas.microsoft.com/office/drawing/2014/main" id="{3776440E-F589-452E-D944-142282DAADE1}"/>
              </a:ext>
            </a:extLst>
          </p:cNvPr>
          <p:cNvSpPr/>
          <p:nvPr userDrawn="1"/>
        </p:nvSpPr>
        <p:spPr>
          <a:xfrm>
            <a:off x="4361882" y="1489177"/>
            <a:ext cx="3556445" cy="2159000"/>
          </a:xfrm>
          <a:prstGeom prst="rect">
            <a:avLst/>
          </a:prstGeom>
          <a:solidFill>
            <a:srgbClr val="F2F9ED">
              <a:alpha val="100000"/>
            </a:srgbClr>
          </a:solidFill>
          <a:ln/>
        </p:spPr>
        <p:txBody>
          <a:bodyPr/>
          <a:lstStyle/>
          <a:p>
            <a:endParaRPr lang="en-US" sz="450"/>
          </a:p>
        </p:txBody>
      </p:sp>
      <p:sp>
        <p:nvSpPr>
          <p:cNvPr id="179" name="Text Placeholder 5">
            <a:extLst>
              <a:ext uri="{FF2B5EF4-FFF2-40B4-BE49-F238E27FC236}">
                <a16:creationId xmlns:a16="http://schemas.microsoft.com/office/drawing/2014/main" id="{C4624703-57DF-375F-B726-410946C53E89}"/>
              </a:ext>
            </a:extLst>
          </p:cNvPr>
          <p:cNvSpPr>
            <a:spLocks noGrp="1"/>
          </p:cNvSpPr>
          <p:nvPr>
            <p:ph type="body" sz="quarter" idx="86" hasCustomPrompt="1"/>
          </p:nvPr>
        </p:nvSpPr>
        <p:spPr>
          <a:xfrm>
            <a:off x="4585325" y="2054817"/>
            <a:ext cx="2697163" cy="275774"/>
          </a:xfrm>
        </p:spPr>
        <p:txBody>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180" name="Text Placeholder 5">
            <a:extLst>
              <a:ext uri="{FF2B5EF4-FFF2-40B4-BE49-F238E27FC236}">
                <a16:creationId xmlns:a16="http://schemas.microsoft.com/office/drawing/2014/main" id="{0F17F2B9-0C10-3F8F-8992-7404AAA35FE2}"/>
              </a:ext>
            </a:extLst>
          </p:cNvPr>
          <p:cNvSpPr>
            <a:spLocks noGrp="1"/>
          </p:cNvSpPr>
          <p:nvPr>
            <p:ph type="body" sz="quarter" idx="87" hasCustomPrompt="1"/>
          </p:nvPr>
        </p:nvSpPr>
        <p:spPr>
          <a:xfrm>
            <a:off x="4585325" y="2451241"/>
            <a:ext cx="3167510" cy="1159028"/>
          </a:xfrm>
        </p:spPr>
        <p:txBody>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a:p>
        </p:txBody>
      </p:sp>
      <p:sp>
        <p:nvSpPr>
          <p:cNvPr id="181" name="Text Placeholder 8">
            <a:extLst>
              <a:ext uri="{FF2B5EF4-FFF2-40B4-BE49-F238E27FC236}">
                <a16:creationId xmlns:a16="http://schemas.microsoft.com/office/drawing/2014/main" id="{F4684077-13DB-95F1-91E2-4B393AC374B3}"/>
              </a:ext>
            </a:extLst>
          </p:cNvPr>
          <p:cNvSpPr>
            <a:spLocks noGrp="1"/>
          </p:cNvSpPr>
          <p:nvPr>
            <p:ph type="body" sz="quarter" idx="88" hasCustomPrompt="1"/>
          </p:nvPr>
        </p:nvSpPr>
        <p:spPr>
          <a:xfrm>
            <a:off x="4585325" y="1546818"/>
            <a:ext cx="425450" cy="387350"/>
          </a:xfrm>
        </p:spPr>
        <p:txBody>
          <a:bodyPr/>
          <a:lstStyle>
            <a:lvl1pPr>
              <a:defRPr sz="2200" b="1" i="1">
                <a:solidFill>
                  <a:srgbClr val="00645A"/>
                </a:solidFill>
              </a:defRPr>
            </a:lvl1pPr>
          </a:lstStyle>
          <a:p>
            <a:pPr lvl="0"/>
            <a:r>
              <a:rPr lang="en-US" dirty="0"/>
              <a:t>02</a:t>
            </a:r>
          </a:p>
        </p:txBody>
      </p:sp>
      <p:sp>
        <p:nvSpPr>
          <p:cNvPr id="182" name="Shape 2">
            <a:extLst>
              <a:ext uri="{FF2B5EF4-FFF2-40B4-BE49-F238E27FC236}">
                <a16:creationId xmlns:a16="http://schemas.microsoft.com/office/drawing/2014/main" id="{C623B70D-51C2-E56F-34DE-14A5E15708B7}"/>
              </a:ext>
            </a:extLst>
          </p:cNvPr>
          <p:cNvSpPr/>
          <p:nvPr userDrawn="1"/>
        </p:nvSpPr>
        <p:spPr>
          <a:xfrm>
            <a:off x="8318839" y="1489177"/>
            <a:ext cx="3556445" cy="2159000"/>
          </a:xfrm>
          <a:prstGeom prst="rect">
            <a:avLst/>
          </a:prstGeom>
          <a:solidFill>
            <a:srgbClr val="F2F9ED">
              <a:alpha val="100000"/>
            </a:srgbClr>
          </a:solidFill>
          <a:ln/>
        </p:spPr>
        <p:txBody>
          <a:bodyPr/>
          <a:lstStyle/>
          <a:p>
            <a:endParaRPr lang="en-US" sz="450"/>
          </a:p>
        </p:txBody>
      </p:sp>
      <p:sp>
        <p:nvSpPr>
          <p:cNvPr id="183" name="Text Placeholder 5">
            <a:extLst>
              <a:ext uri="{FF2B5EF4-FFF2-40B4-BE49-F238E27FC236}">
                <a16:creationId xmlns:a16="http://schemas.microsoft.com/office/drawing/2014/main" id="{B03499F4-2E64-EED2-6FBA-360114931921}"/>
              </a:ext>
            </a:extLst>
          </p:cNvPr>
          <p:cNvSpPr>
            <a:spLocks noGrp="1"/>
          </p:cNvSpPr>
          <p:nvPr>
            <p:ph type="body" sz="quarter" idx="89" hasCustomPrompt="1"/>
          </p:nvPr>
        </p:nvSpPr>
        <p:spPr>
          <a:xfrm>
            <a:off x="8542282" y="2054817"/>
            <a:ext cx="2697163" cy="275774"/>
          </a:xfrm>
        </p:spPr>
        <p:txBody>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184" name="Text Placeholder 5">
            <a:extLst>
              <a:ext uri="{FF2B5EF4-FFF2-40B4-BE49-F238E27FC236}">
                <a16:creationId xmlns:a16="http://schemas.microsoft.com/office/drawing/2014/main" id="{E3C600F4-F96E-5348-9FFF-2FAE855244E6}"/>
              </a:ext>
            </a:extLst>
          </p:cNvPr>
          <p:cNvSpPr>
            <a:spLocks noGrp="1"/>
          </p:cNvSpPr>
          <p:nvPr>
            <p:ph type="body" sz="quarter" idx="90" hasCustomPrompt="1"/>
          </p:nvPr>
        </p:nvSpPr>
        <p:spPr>
          <a:xfrm>
            <a:off x="8542282" y="2451241"/>
            <a:ext cx="3167510" cy="1159028"/>
          </a:xfrm>
        </p:spPr>
        <p:txBody>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a:p>
        </p:txBody>
      </p:sp>
      <p:sp>
        <p:nvSpPr>
          <p:cNvPr id="185" name="Text Placeholder 8">
            <a:extLst>
              <a:ext uri="{FF2B5EF4-FFF2-40B4-BE49-F238E27FC236}">
                <a16:creationId xmlns:a16="http://schemas.microsoft.com/office/drawing/2014/main" id="{5A4F3F2C-5FA3-AF11-F0A1-ABD0468CE11A}"/>
              </a:ext>
            </a:extLst>
          </p:cNvPr>
          <p:cNvSpPr>
            <a:spLocks noGrp="1"/>
          </p:cNvSpPr>
          <p:nvPr>
            <p:ph type="body" sz="quarter" idx="91" hasCustomPrompt="1"/>
          </p:nvPr>
        </p:nvSpPr>
        <p:spPr>
          <a:xfrm>
            <a:off x="8542282" y="1546818"/>
            <a:ext cx="425450" cy="387350"/>
          </a:xfrm>
        </p:spPr>
        <p:txBody>
          <a:bodyPr/>
          <a:lstStyle>
            <a:lvl1pPr>
              <a:defRPr sz="2200" b="1" i="1">
                <a:solidFill>
                  <a:srgbClr val="00645A"/>
                </a:solidFill>
              </a:defRPr>
            </a:lvl1pPr>
          </a:lstStyle>
          <a:p>
            <a:pPr lvl="0"/>
            <a:r>
              <a:rPr lang="en-US"/>
              <a:t>03</a:t>
            </a:r>
          </a:p>
        </p:txBody>
      </p:sp>
      <p:sp>
        <p:nvSpPr>
          <p:cNvPr id="7" name="Slide Number Placeholder 5">
            <a:extLst>
              <a:ext uri="{FF2B5EF4-FFF2-40B4-BE49-F238E27FC236}">
                <a16:creationId xmlns:a16="http://schemas.microsoft.com/office/drawing/2014/main" id="{1DD63B20-D3CA-7A0F-F23D-594E86FB8BE5}"/>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4" name="Text Placeholder 2">
            <a:extLst>
              <a:ext uri="{FF2B5EF4-FFF2-40B4-BE49-F238E27FC236}">
                <a16:creationId xmlns:a16="http://schemas.microsoft.com/office/drawing/2014/main" id="{EF06A8A6-9E84-6CAF-AC2B-CDEBB8AAA29F}"/>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5" name="Text Placeholder 50">
            <a:extLst>
              <a:ext uri="{FF2B5EF4-FFF2-40B4-BE49-F238E27FC236}">
                <a16:creationId xmlns:a16="http://schemas.microsoft.com/office/drawing/2014/main" id="{B7D73950-CA0B-7B12-AAC9-35D3039864B1}"/>
              </a:ext>
            </a:extLst>
          </p:cNvPr>
          <p:cNvSpPr>
            <a:spLocks noGrp="1"/>
          </p:cNvSpPr>
          <p:nvPr>
            <p:ph type="body" sz="quarter" idx="75" hasCustomPrompt="1"/>
          </p:nvPr>
        </p:nvSpPr>
        <p:spPr>
          <a:xfrm>
            <a:off x="487927" y="321594"/>
            <a:ext cx="9958930" cy="508000"/>
          </a:xfrm>
        </p:spPr>
        <p:txBody>
          <a:bodyPr>
            <a:normAutofit/>
          </a:bodyPr>
          <a:lstStyle>
            <a:lvl1pPr>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19093679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heav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6B45BA-AAD3-566A-C890-9182C6607867}"/>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171" name="TextBox 170">
            <a:extLst>
              <a:ext uri="{FF2B5EF4-FFF2-40B4-BE49-F238E27FC236}">
                <a16:creationId xmlns:a16="http://schemas.microsoft.com/office/drawing/2014/main" id="{9F6B9AEE-CA81-D614-87F4-B2D149E57548}"/>
              </a:ext>
            </a:extLst>
          </p:cNvPr>
          <p:cNvSpPr txBox="1"/>
          <p:nvPr userDrawn="1"/>
        </p:nvSpPr>
        <p:spPr>
          <a:xfrm>
            <a:off x="7097486" y="-870857"/>
            <a:ext cx="0" cy="0"/>
          </a:xfrm>
          <a:prstGeom prst="rect">
            <a:avLst/>
          </a:prstGeom>
          <a:noFill/>
        </p:spPr>
        <p:txBody>
          <a:bodyPr wrap="none" lIns="0" tIns="0" rIns="0" bIns="0" rtlCol="0">
            <a:normAutofit fontScale="25000" lnSpcReduction="20000"/>
          </a:bodyPr>
          <a:lstStyle/>
          <a:p>
            <a:pPr algn="l">
              <a:spcBef>
                <a:spcPts val="600"/>
              </a:spcBef>
              <a:buSzPct val="100000"/>
            </a:pPr>
            <a:endParaRPr lang="en-US" sz="1200"/>
          </a:p>
        </p:txBody>
      </p:sp>
      <p:sp>
        <p:nvSpPr>
          <p:cNvPr id="2" name="Shape 0">
            <a:extLst>
              <a:ext uri="{FF2B5EF4-FFF2-40B4-BE49-F238E27FC236}">
                <a16:creationId xmlns:a16="http://schemas.microsoft.com/office/drawing/2014/main" id="{7F6BCDED-BB7E-F79C-A0CF-76D7EC9AF53E}"/>
              </a:ext>
            </a:extLst>
          </p:cNvPr>
          <p:cNvSpPr/>
          <p:nvPr userDrawn="1"/>
        </p:nvSpPr>
        <p:spPr>
          <a:xfrm>
            <a:off x="406452" y="1879600"/>
            <a:ext cx="11380623" cy="4572000"/>
          </a:xfrm>
          <a:prstGeom prst="rect">
            <a:avLst/>
          </a:prstGeom>
          <a:noFill/>
          <a:ln/>
        </p:spPr>
        <p:txBody>
          <a:bodyPr>
            <a:normAutofit/>
          </a:bodyPr>
          <a:lstStyle/>
          <a:p>
            <a:endParaRPr lang="en-US" sz="450"/>
          </a:p>
        </p:txBody>
      </p:sp>
      <p:sp>
        <p:nvSpPr>
          <p:cNvPr id="4" name="Text Placeholder 5">
            <a:extLst>
              <a:ext uri="{FF2B5EF4-FFF2-40B4-BE49-F238E27FC236}">
                <a16:creationId xmlns:a16="http://schemas.microsoft.com/office/drawing/2014/main" id="{BF4B42D1-8884-5804-73FA-CAAF9BCD1688}"/>
              </a:ext>
            </a:extLst>
          </p:cNvPr>
          <p:cNvSpPr>
            <a:spLocks noGrp="1"/>
          </p:cNvSpPr>
          <p:nvPr>
            <p:ph type="body" sz="quarter" idx="13" hasCustomPrompt="1"/>
          </p:nvPr>
        </p:nvSpPr>
        <p:spPr>
          <a:xfrm>
            <a:off x="628368" y="4585732"/>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dirty="0">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dirty="0"/>
          </a:p>
        </p:txBody>
      </p:sp>
      <p:sp>
        <p:nvSpPr>
          <p:cNvPr id="5" name="Text Placeholder 5">
            <a:extLst>
              <a:ext uri="{FF2B5EF4-FFF2-40B4-BE49-F238E27FC236}">
                <a16:creationId xmlns:a16="http://schemas.microsoft.com/office/drawing/2014/main" id="{D2A0DC2E-CD87-EE49-AC99-B5429B37FBEF}"/>
              </a:ext>
            </a:extLst>
          </p:cNvPr>
          <p:cNvSpPr>
            <a:spLocks noGrp="1"/>
          </p:cNvSpPr>
          <p:nvPr>
            <p:ph type="body" sz="quarter" idx="14" hasCustomPrompt="1"/>
          </p:nvPr>
        </p:nvSpPr>
        <p:spPr>
          <a:xfrm>
            <a:off x="628368" y="4982156"/>
            <a:ext cx="3167510" cy="1159028"/>
          </a:xfrm>
        </p:spPr>
        <p:txBody>
          <a:bodyPr>
            <a:normAutofit/>
          </a:bodyPr>
          <a:lstStyle>
            <a:lvl1pPr>
              <a:defRPr sz="1000">
                <a:solidFill>
                  <a:schemeClr val="bg2">
                    <a:lumMod val="60000"/>
                    <a:lumOff val="40000"/>
                  </a:schemeClr>
                </a:solidFill>
              </a:defRPr>
            </a:lvl1pPr>
          </a:lstStyle>
          <a:p>
            <a:pPr>
              <a:lnSpc>
                <a:spcPts val="1600"/>
              </a:lnSpc>
            </a:pPr>
            <a:r>
              <a:rPr lang="en-US" sz="1000" dirty="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dirty="0"/>
          </a:p>
        </p:txBody>
      </p:sp>
      <p:sp>
        <p:nvSpPr>
          <p:cNvPr id="6" name="Text Placeholder 8">
            <a:extLst>
              <a:ext uri="{FF2B5EF4-FFF2-40B4-BE49-F238E27FC236}">
                <a16:creationId xmlns:a16="http://schemas.microsoft.com/office/drawing/2014/main" id="{AA64F737-646A-0902-A889-DA3996F28ABC}"/>
              </a:ext>
            </a:extLst>
          </p:cNvPr>
          <p:cNvSpPr>
            <a:spLocks noGrp="1"/>
          </p:cNvSpPr>
          <p:nvPr>
            <p:ph type="body" sz="quarter" idx="76" hasCustomPrompt="1"/>
          </p:nvPr>
        </p:nvSpPr>
        <p:spPr>
          <a:xfrm>
            <a:off x="628368" y="4077733"/>
            <a:ext cx="425450" cy="387350"/>
          </a:xfrm>
        </p:spPr>
        <p:txBody>
          <a:bodyPr>
            <a:normAutofit/>
          </a:bodyPr>
          <a:lstStyle>
            <a:lvl1pPr>
              <a:defRPr sz="2200" b="1" i="1">
                <a:solidFill>
                  <a:srgbClr val="00645A"/>
                </a:solidFill>
              </a:defRPr>
            </a:lvl1pPr>
          </a:lstStyle>
          <a:p>
            <a:pPr lvl="0"/>
            <a:r>
              <a:rPr lang="en-US"/>
              <a:t>04</a:t>
            </a:r>
          </a:p>
        </p:txBody>
      </p:sp>
      <p:sp>
        <p:nvSpPr>
          <p:cNvPr id="11" name="Text Placeholder 5">
            <a:extLst>
              <a:ext uri="{FF2B5EF4-FFF2-40B4-BE49-F238E27FC236}">
                <a16:creationId xmlns:a16="http://schemas.microsoft.com/office/drawing/2014/main" id="{61BF471E-7458-E588-107C-16C32F020767}"/>
              </a:ext>
            </a:extLst>
          </p:cNvPr>
          <p:cNvSpPr>
            <a:spLocks noGrp="1"/>
          </p:cNvSpPr>
          <p:nvPr>
            <p:ph type="body" sz="quarter" idx="77" hasCustomPrompt="1"/>
          </p:nvPr>
        </p:nvSpPr>
        <p:spPr>
          <a:xfrm>
            <a:off x="4585325" y="4585732"/>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12" name="Text Placeholder 5">
            <a:extLst>
              <a:ext uri="{FF2B5EF4-FFF2-40B4-BE49-F238E27FC236}">
                <a16:creationId xmlns:a16="http://schemas.microsoft.com/office/drawing/2014/main" id="{BEC35658-7098-0E6A-99BE-1C695EADB443}"/>
              </a:ext>
            </a:extLst>
          </p:cNvPr>
          <p:cNvSpPr>
            <a:spLocks noGrp="1"/>
          </p:cNvSpPr>
          <p:nvPr>
            <p:ph type="body" sz="quarter" idx="78" hasCustomPrompt="1"/>
          </p:nvPr>
        </p:nvSpPr>
        <p:spPr>
          <a:xfrm>
            <a:off x="4585325" y="4982156"/>
            <a:ext cx="3167510" cy="1159028"/>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a:p>
        </p:txBody>
      </p:sp>
      <p:sp>
        <p:nvSpPr>
          <p:cNvPr id="13" name="Text Placeholder 8">
            <a:extLst>
              <a:ext uri="{FF2B5EF4-FFF2-40B4-BE49-F238E27FC236}">
                <a16:creationId xmlns:a16="http://schemas.microsoft.com/office/drawing/2014/main" id="{623222BC-4AE2-897F-D12C-D7FD709C4A80}"/>
              </a:ext>
            </a:extLst>
          </p:cNvPr>
          <p:cNvSpPr>
            <a:spLocks noGrp="1"/>
          </p:cNvSpPr>
          <p:nvPr>
            <p:ph type="body" sz="quarter" idx="79" hasCustomPrompt="1"/>
          </p:nvPr>
        </p:nvSpPr>
        <p:spPr>
          <a:xfrm>
            <a:off x="4585325" y="4077733"/>
            <a:ext cx="425450" cy="387350"/>
          </a:xfrm>
        </p:spPr>
        <p:txBody>
          <a:bodyPr>
            <a:normAutofit/>
          </a:bodyPr>
          <a:lstStyle>
            <a:lvl1pPr>
              <a:defRPr sz="2200" b="1" i="1">
                <a:solidFill>
                  <a:srgbClr val="00645A"/>
                </a:solidFill>
              </a:defRPr>
            </a:lvl1pPr>
          </a:lstStyle>
          <a:p>
            <a:pPr lvl="0"/>
            <a:r>
              <a:rPr lang="en-US"/>
              <a:t>05</a:t>
            </a:r>
          </a:p>
        </p:txBody>
      </p:sp>
      <p:sp>
        <p:nvSpPr>
          <p:cNvPr id="15" name="Text Placeholder 5">
            <a:extLst>
              <a:ext uri="{FF2B5EF4-FFF2-40B4-BE49-F238E27FC236}">
                <a16:creationId xmlns:a16="http://schemas.microsoft.com/office/drawing/2014/main" id="{1658E5B6-0324-9972-EF22-16F0B50D95E8}"/>
              </a:ext>
            </a:extLst>
          </p:cNvPr>
          <p:cNvSpPr>
            <a:spLocks noGrp="1"/>
          </p:cNvSpPr>
          <p:nvPr>
            <p:ph type="body" sz="quarter" idx="80" hasCustomPrompt="1"/>
          </p:nvPr>
        </p:nvSpPr>
        <p:spPr>
          <a:xfrm>
            <a:off x="8542282" y="4585732"/>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16" name="Text Placeholder 5">
            <a:extLst>
              <a:ext uri="{FF2B5EF4-FFF2-40B4-BE49-F238E27FC236}">
                <a16:creationId xmlns:a16="http://schemas.microsoft.com/office/drawing/2014/main" id="{E4D49BEC-16AC-363C-1EA0-2B3500769D37}"/>
              </a:ext>
            </a:extLst>
          </p:cNvPr>
          <p:cNvSpPr>
            <a:spLocks noGrp="1"/>
          </p:cNvSpPr>
          <p:nvPr>
            <p:ph type="body" sz="quarter" idx="81" hasCustomPrompt="1"/>
          </p:nvPr>
        </p:nvSpPr>
        <p:spPr>
          <a:xfrm>
            <a:off x="8542282" y="4982156"/>
            <a:ext cx="3167510" cy="1159028"/>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a:p>
        </p:txBody>
      </p:sp>
      <p:sp>
        <p:nvSpPr>
          <p:cNvPr id="20" name="Text Placeholder 8">
            <a:extLst>
              <a:ext uri="{FF2B5EF4-FFF2-40B4-BE49-F238E27FC236}">
                <a16:creationId xmlns:a16="http://schemas.microsoft.com/office/drawing/2014/main" id="{564BE05F-58E6-4977-E383-4B3ECE9C3A81}"/>
              </a:ext>
            </a:extLst>
          </p:cNvPr>
          <p:cNvSpPr>
            <a:spLocks noGrp="1"/>
          </p:cNvSpPr>
          <p:nvPr>
            <p:ph type="body" sz="quarter" idx="82" hasCustomPrompt="1"/>
          </p:nvPr>
        </p:nvSpPr>
        <p:spPr>
          <a:xfrm>
            <a:off x="8542282" y="4077733"/>
            <a:ext cx="425450" cy="387350"/>
          </a:xfrm>
        </p:spPr>
        <p:txBody>
          <a:bodyPr>
            <a:normAutofit/>
          </a:bodyPr>
          <a:lstStyle>
            <a:lvl1pPr>
              <a:defRPr sz="2200" b="1" i="1">
                <a:solidFill>
                  <a:srgbClr val="00645A"/>
                </a:solidFill>
              </a:defRPr>
            </a:lvl1pPr>
          </a:lstStyle>
          <a:p>
            <a:pPr lvl="0"/>
            <a:r>
              <a:rPr lang="en-US"/>
              <a:t>06</a:t>
            </a:r>
          </a:p>
        </p:txBody>
      </p:sp>
      <p:sp>
        <p:nvSpPr>
          <p:cNvPr id="28" name="Text Placeholder 5">
            <a:extLst>
              <a:ext uri="{FF2B5EF4-FFF2-40B4-BE49-F238E27FC236}">
                <a16:creationId xmlns:a16="http://schemas.microsoft.com/office/drawing/2014/main" id="{6431E7BE-ED07-BA12-ECBC-FC092371225C}"/>
              </a:ext>
            </a:extLst>
          </p:cNvPr>
          <p:cNvSpPr>
            <a:spLocks noGrp="1"/>
          </p:cNvSpPr>
          <p:nvPr>
            <p:ph type="body" sz="quarter" idx="83" hasCustomPrompt="1"/>
          </p:nvPr>
        </p:nvSpPr>
        <p:spPr>
          <a:xfrm>
            <a:off x="628368" y="2054817"/>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32" name="Text Placeholder 5">
            <a:extLst>
              <a:ext uri="{FF2B5EF4-FFF2-40B4-BE49-F238E27FC236}">
                <a16:creationId xmlns:a16="http://schemas.microsoft.com/office/drawing/2014/main" id="{EEF70C09-BF1E-0BAB-95FB-5A0ABA5EC674}"/>
              </a:ext>
            </a:extLst>
          </p:cNvPr>
          <p:cNvSpPr>
            <a:spLocks noGrp="1"/>
          </p:cNvSpPr>
          <p:nvPr>
            <p:ph type="body" sz="quarter" idx="84" hasCustomPrompt="1"/>
          </p:nvPr>
        </p:nvSpPr>
        <p:spPr>
          <a:xfrm>
            <a:off x="628368" y="2451241"/>
            <a:ext cx="3167510" cy="1159028"/>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a:p>
        </p:txBody>
      </p:sp>
      <p:sp>
        <p:nvSpPr>
          <p:cNvPr id="36" name="Text Placeholder 8">
            <a:extLst>
              <a:ext uri="{FF2B5EF4-FFF2-40B4-BE49-F238E27FC236}">
                <a16:creationId xmlns:a16="http://schemas.microsoft.com/office/drawing/2014/main" id="{0C0E24E1-01C3-0D35-0083-96C268A80A13}"/>
              </a:ext>
            </a:extLst>
          </p:cNvPr>
          <p:cNvSpPr>
            <a:spLocks noGrp="1"/>
          </p:cNvSpPr>
          <p:nvPr>
            <p:ph type="body" sz="quarter" idx="85" hasCustomPrompt="1"/>
          </p:nvPr>
        </p:nvSpPr>
        <p:spPr>
          <a:xfrm>
            <a:off x="628368" y="1546818"/>
            <a:ext cx="425450" cy="387350"/>
          </a:xfrm>
        </p:spPr>
        <p:txBody>
          <a:bodyPr>
            <a:normAutofit/>
          </a:bodyPr>
          <a:lstStyle>
            <a:lvl1pPr>
              <a:defRPr sz="2200" b="1" i="1">
                <a:solidFill>
                  <a:srgbClr val="00645A"/>
                </a:solidFill>
              </a:defRPr>
            </a:lvl1pPr>
          </a:lstStyle>
          <a:p>
            <a:pPr lvl="0"/>
            <a:r>
              <a:rPr lang="en-US"/>
              <a:t>01</a:t>
            </a:r>
          </a:p>
        </p:txBody>
      </p:sp>
      <p:sp>
        <p:nvSpPr>
          <p:cNvPr id="38" name="Text Placeholder 5">
            <a:extLst>
              <a:ext uri="{FF2B5EF4-FFF2-40B4-BE49-F238E27FC236}">
                <a16:creationId xmlns:a16="http://schemas.microsoft.com/office/drawing/2014/main" id="{BF124A92-4170-5032-6675-A92DBD32182B}"/>
              </a:ext>
            </a:extLst>
          </p:cNvPr>
          <p:cNvSpPr>
            <a:spLocks noGrp="1"/>
          </p:cNvSpPr>
          <p:nvPr>
            <p:ph type="body" sz="quarter" idx="86" hasCustomPrompt="1"/>
          </p:nvPr>
        </p:nvSpPr>
        <p:spPr>
          <a:xfrm>
            <a:off x="4585325" y="2054817"/>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39" name="Text Placeholder 5">
            <a:extLst>
              <a:ext uri="{FF2B5EF4-FFF2-40B4-BE49-F238E27FC236}">
                <a16:creationId xmlns:a16="http://schemas.microsoft.com/office/drawing/2014/main" id="{5A17994F-BCEE-0E3F-BE55-2725D973A492}"/>
              </a:ext>
            </a:extLst>
          </p:cNvPr>
          <p:cNvSpPr>
            <a:spLocks noGrp="1"/>
          </p:cNvSpPr>
          <p:nvPr>
            <p:ph type="body" sz="quarter" idx="87" hasCustomPrompt="1"/>
          </p:nvPr>
        </p:nvSpPr>
        <p:spPr>
          <a:xfrm>
            <a:off x="4585325" y="2451241"/>
            <a:ext cx="3167510" cy="1159028"/>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a:p>
        </p:txBody>
      </p:sp>
      <p:sp>
        <p:nvSpPr>
          <p:cNvPr id="40" name="Text Placeholder 8">
            <a:extLst>
              <a:ext uri="{FF2B5EF4-FFF2-40B4-BE49-F238E27FC236}">
                <a16:creationId xmlns:a16="http://schemas.microsoft.com/office/drawing/2014/main" id="{387074E6-2126-8525-9735-DF6AB8E49913}"/>
              </a:ext>
            </a:extLst>
          </p:cNvPr>
          <p:cNvSpPr>
            <a:spLocks noGrp="1"/>
          </p:cNvSpPr>
          <p:nvPr>
            <p:ph type="body" sz="quarter" idx="88" hasCustomPrompt="1"/>
          </p:nvPr>
        </p:nvSpPr>
        <p:spPr>
          <a:xfrm>
            <a:off x="4585325" y="1546818"/>
            <a:ext cx="425450" cy="387350"/>
          </a:xfrm>
        </p:spPr>
        <p:txBody>
          <a:bodyPr>
            <a:normAutofit/>
          </a:bodyPr>
          <a:lstStyle>
            <a:lvl1pPr>
              <a:defRPr sz="2200" b="1" i="1">
                <a:solidFill>
                  <a:srgbClr val="00645A"/>
                </a:solidFill>
              </a:defRPr>
            </a:lvl1pPr>
          </a:lstStyle>
          <a:p>
            <a:pPr lvl="0"/>
            <a:r>
              <a:rPr lang="en-US"/>
              <a:t>02</a:t>
            </a:r>
          </a:p>
        </p:txBody>
      </p:sp>
      <p:sp>
        <p:nvSpPr>
          <p:cNvPr id="42" name="Text Placeholder 5">
            <a:extLst>
              <a:ext uri="{FF2B5EF4-FFF2-40B4-BE49-F238E27FC236}">
                <a16:creationId xmlns:a16="http://schemas.microsoft.com/office/drawing/2014/main" id="{E4252250-1D19-F6AE-6873-DDB5DD4D11B3}"/>
              </a:ext>
            </a:extLst>
          </p:cNvPr>
          <p:cNvSpPr>
            <a:spLocks noGrp="1"/>
          </p:cNvSpPr>
          <p:nvPr>
            <p:ph type="body" sz="quarter" idx="89" hasCustomPrompt="1"/>
          </p:nvPr>
        </p:nvSpPr>
        <p:spPr>
          <a:xfrm>
            <a:off x="8542282" y="2054817"/>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dirty="0">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dirty="0"/>
          </a:p>
        </p:txBody>
      </p:sp>
      <p:sp>
        <p:nvSpPr>
          <p:cNvPr id="43" name="Text Placeholder 8">
            <a:extLst>
              <a:ext uri="{FF2B5EF4-FFF2-40B4-BE49-F238E27FC236}">
                <a16:creationId xmlns:a16="http://schemas.microsoft.com/office/drawing/2014/main" id="{6E354128-0DE1-C841-D91A-714911ED3C15}"/>
              </a:ext>
            </a:extLst>
          </p:cNvPr>
          <p:cNvSpPr>
            <a:spLocks noGrp="1"/>
          </p:cNvSpPr>
          <p:nvPr>
            <p:ph type="body" sz="quarter" idx="91" hasCustomPrompt="1"/>
          </p:nvPr>
        </p:nvSpPr>
        <p:spPr>
          <a:xfrm>
            <a:off x="8542282" y="1546818"/>
            <a:ext cx="425450" cy="387350"/>
          </a:xfrm>
        </p:spPr>
        <p:txBody>
          <a:bodyPr>
            <a:normAutofit/>
          </a:bodyPr>
          <a:lstStyle>
            <a:lvl1pPr>
              <a:defRPr sz="2200" b="1" i="1">
                <a:solidFill>
                  <a:srgbClr val="00645A"/>
                </a:solidFill>
              </a:defRPr>
            </a:lvl1pPr>
          </a:lstStyle>
          <a:p>
            <a:pPr lvl="0"/>
            <a:r>
              <a:rPr lang="en-US"/>
              <a:t>03</a:t>
            </a:r>
          </a:p>
        </p:txBody>
      </p:sp>
      <p:sp>
        <p:nvSpPr>
          <p:cNvPr id="44" name="Text Placeholder 5">
            <a:extLst>
              <a:ext uri="{FF2B5EF4-FFF2-40B4-BE49-F238E27FC236}">
                <a16:creationId xmlns:a16="http://schemas.microsoft.com/office/drawing/2014/main" id="{1F9A04D2-37C9-7B97-B2CD-B82ED6398772}"/>
              </a:ext>
            </a:extLst>
          </p:cNvPr>
          <p:cNvSpPr>
            <a:spLocks noGrp="1"/>
          </p:cNvSpPr>
          <p:nvPr>
            <p:ph type="body" sz="quarter" idx="90" hasCustomPrompt="1"/>
          </p:nvPr>
        </p:nvSpPr>
        <p:spPr>
          <a:xfrm>
            <a:off x="8542282" y="2451241"/>
            <a:ext cx="3167510" cy="1159028"/>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and typesetting industry. Lorem Ipsum is simply dummy text of the printing and typesetting</a:t>
            </a:r>
            <a:endParaRPr lang="en-US" sz="1000"/>
          </a:p>
        </p:txBody>
      </p:sp>
      <p:sp>
        <p:nvSpPr>
          <p:cNvPr id="24" name="Slide Number Placeholder 5">
            <a:extLst>
              <a:ext uri="{FF2B5EF4-FFF2-40B4-BE49-F238E27FC236}">
                <a16:creationId xmlns:a16="http://schemas.microsoft.com/office/drawing/2014/main" id="{2F73183A-A017-614C-3A50-C95B5CCCF494}"/>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normAutofit/>
          </a:bodyP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7" name="Text Placeholder 2">
            <a:extLst>
              <a:ext uri="{FF2B5EF4-FFF2-40B4-BE49-F238E27FC236}">
                <a16:creationId xmlns:a16="http://schemas.microsoft.com/office/drawing/2014/main" id="{4781023B-3F83-3B36-F0FC-2F44B847B836}"/>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8" name="Text Placeholder 50">
            <a:extLst>
              <a:ext uri="{FF2B5EF4-FFF2-40B4-BE49-F238E27FC236}">
                <a16:creationId xmlns:a16="http://schemas.microsoft.com/office/drawing/2014/main" id="{5D1F08B9-519A-3709-AE4A-D8A4F9EFB453}"/>
              </a:ext>
            </a:extLst>
          </p:cNvPr>
          <p:cNvSpPr>
            <a:spLocks noGrp="1"/>
          </p:cNvSpPr>
          <p:nvPr>
            <p:ph type="body" sz="quarter" idx="75" hasCustomPrompt="1"/>
          </p:nvPr>
        </p:nvSpPr>
        <p:spPr>
          <a:xfrm>
            <a:off x="487927" y="321594"/>
            <a:ext cx="9958930" cy="508000"/>
          </a:xfrm>
        </p:spPr>
        <p:txBody>
          <a:bodyPr>
            <a:normAutofit/>
          </a:bodyPr>
          <a:lstStyle>
            <a:lvl1pPr>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2782019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ndscpae + tex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EDE3CE2-9771-CF3A-E59F-18024E524364}"/>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pic>
        <p:nvPicPr>
          <p:cNvPr id="3" name="Image 0">
            <a:extLst>
              <a:ext uri="{FF2B5EF4-FFF2-40B4-BE49-F238E27FC236}">
                <a16:creationId xmlns:a16="http://schemas.microsoft.com/office/drawing/2014/main" id="{FD1D2AF8-E628-0CD6-3326-CB1DEC0BFE1C}"/>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5394" y="0"/>
            <a:ext cx="12176606" cy="4904466"/>
          </a:xfrm>
          <a:prstGeom prst="rect">
            <a:avLst/>
          </a:prstGeom>
        </p:spPr>
      </p:pic>
      <p:sp>
        <p:nvSpPr>
          <p:cNvPr id="171" name="TextBox 170">
            <a:extLst>
              <a:ext uri="{FF2B5EF4-FFF2-40B4-BE49-F238E27FC236}">
                <a16:creationId xmlns:a16="http://schemas.microsoft.com/office/drawing/2014/main" id="{9F6B9AEE-CA81-D614-87F4-B2D149E57548}"/>
              </a:ext>
            </a:extLst>
          </p:cNvPr>
          <p:cNvSpPr txBox="1"/>
          <p:nvPr userDrawn="1"/>
        </p:nvSpPr>
        <p:spPr>
          <a:xfrm>
            <a:off x="7097486" y="-870857"/>
            <a:ext cx="0" cy="0"/>
          </a:xfrm>
          <a:prstGeom prst="rect">
            <a:avLst/>
          </a:prstGeom>
          <a:noFill/>
        </p:spPr>
        <p:txBody>
          <a:bodyPr wrap="none" lIns="0" tIns="0" rIns="0" bIns="0" rtlCol="0">
            <a:noAutofit/>
          </a:bodyPr>
          <a:lstStyle/>
          <a:p>
            <a:pPr algn="l">
              <a:spcBef>
                <a:spcPts val="600"/>
              </a:spcBef>
              <a:buSzPct val="100000"/>
            </a:pPr>
            <a:endParaRPr lang="en-US" sz="1200"/>
          </a:p>
        </p:txBody>
      </p:sp>
      <p:sp>
        <p:nvSpPr>
          <p:cNvPr id="30" name="Text Placeholder 27">
            <a:extLst>
              <a:ext uri="{FF2B5EF4-FFF2-40B4-BE49-F238E27FC236}">
                <a16:creationId xmlns:a16="http://schemas.microsoft.com/office/drawing/2014/main" id="{54259D23-B6B9-21E2-253D-F03441E70931}"/>
              </a:ext>
            </a:extLst>
          </p:cNvPr>
          <p:cNvSpPr>
            <a:spLocks noGrp="1"/>
          </p:cNvSpPr>
          <p:nvPr>
            <p:ph type="body" sz="quarter" idx="11" hasCustomPrompt="1"/>
          </p:nvPr>
        </p:nvSpPr>
        <p:spPr>
          <a:xfrm>
            <a:off x="406400" y="3238500"/>
            <a:ext cx="5689600" cy="1468438"/>
          </a:xfrm>
        </p:spPr>
        <p:txBody>
          <a:bodyPr>
            <a:normAutofit/>
          </a:bodyPr>
          <a:lstStyle>
            <a:lvl1pPr>
              <a:defRPr sz="3200" b="1" i="0">
                <a:solidFill>
                  <a:schemeClr val="bg1"/>
                </a:solidFill>
              </a:defRPr>
            </a:lvl1pPr>
          </a:lstStyle>
          <a:p>
            <a:pPr lvl="0"/>
            <a:r>
              <a:rPr lang="en-US"/>
              <a:t>Title will come here</a:t>
            </a:r>
          </a:p>
        </p:txBody>
      </p:sp>
      <p:sp>
        <p:nvSpPr>
          <p:cNvPr id="33" name="Text Placeholder 31">
            <a:extLst>
              <a:ext uri="{FF2B5EF4-FFF2-40B4-BE49-F238E27FC236}">
                <a16:creationId xmlns:a16="http://schemas.microsoft.com/office/drawing/2014/main" id="{569D4BAA-2883-4D16-1E67-F345B64DB2E6}"/>
              </a:ext>
            </a:extLst>
          </p:cNvPr>
          <p:cNvSpPr>
            <a:spLocks noGrp="1"/>
          </p:cNvSpPr>
          <p:nvPr>
            <p:ph type="body" sz="quarter" idx="12" hasCustomPrompt="1"/>
          </p:nvPr>
        </p:nvSpPr>
        <p:spPr>
          <a:xfrm>
            <a:off x="406400" y="5403850"/>
            <a:ext cx="5499100" cy="831850"/>
          </a:xfrm>
        </p:spPr>
        <p:txBody>
          <a:bodyPr>
            <a:normAutofit/>
          </a:bodyPr>
          <a:lstStyle>
            <a:lvl1pPr>
              <a:defRPr sz="1200"/>
            </a:lvl1pPr>
          </a:lstStyle>
          <a:p>
            <a:pPr lvl="0"/>
            <a:r>
              <a:rPr lang="en-US"/>
              <a:t>Paragraph text will come here</a:t>
            </a:r>
          </a:p>
        </p:txBody>
      </p:sp>
      <p:sp>
        <p:nvSpPr>
          <p:cNvPr id="34" name="Text Placeholder 31">
            <a:extLst>
              <a:ext uri="{FF2B5EF4-FFF2-40B4-BE49-F238E27FC236}">
                <a16:creationId xmlns:a16="http://schemas.microsoft.com/office/drawing/2014/main" id="{FA8F7C4C-36DB-7B11-1A3A-D839508D423A}"/>
              </a:ext>
            </a:extLst>
          </p:cNvPr>
          <p:cNvSpPr>
            <a:spLocks noGrp="1"/>
          </p:cNvSpPr>
          <p:nvPr>
            <p:ph type="body" sz="quarter" idx="13" hasCustomPrompt="1"/>
          </p:nvPr>
        </p:nvSpPr>
        <p:spPr>
          <a:xfrm>
            <a:off x="6282545" y="5403850"/>
            <a:ext cx="5499100" cy="831850"/>
          </a:xfrm>
        </p:spPr>
        <p:txBody>
          <a:bodyPr>
            <a:normAutofit/>
          </a:bodyPr>
          <a:lstStyle>
            <a:lvl1pPr>
              <a:defRPr sz="1200"/>
            </a:lvl1pPr>
          </a:lstStyle>
          <a:p>
            <a:pPr lvl="0"/>
            <a:r>
              <a:rPr lang="en-US"/>
              <a:t>Paragraph text will come here</a:t>
            </a:r>
          </a:p>
        </p:txBody>
      </p:sp>
      <p:sp>
        <p:nvSpPr>
          <p:cNvPr id="11" name="Slide Number Placeholder 5">
            <a:extLst>
              <a:ext uri="{FF2B5EF4-FFF2-40B4-BE49-F238E27FC236}">
                <a16:creationId xmlns:a16="http://schemas.microsoft.com/office/drawing/2014/main" id="{4B731829-5BB7-9EE8-101E-DDB061446C00}"/>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2" name="Picture 1">
            <a:extLst>
              <a:ext uri="{FF2B5EF4-FFF2-40B4-BE49-F238E27FC236}">
                <a16:creationId xmlns:a16="http://schemas.microsoft.com/office/drawing/2014/main" id="{94C1AE05-7E64-8C04-B1A2-B75D72B308AD}"/>
              </a:ext>
            </a:extLst>
          </p:cNvPr>
          <p:cNvPicPr>
            <a:picLocks noChangeAspect="1"/>
          </p:cNvPicPr>
          <p:nvPr userDrawn="1"/>
        </p:nvPicPr>
        <p:blipFill>
          <a:blip r:embed="rId4" cstate="email">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4123056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306C6C-8EDA-4DD8-B1FA-38C65D4E590D}"/>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171" name="TextBox 170">
            <a:extLst>
              <a:ext uri="{FF2B5EF4-FFF2-40B4-BE49-F238E27FC236}">
                <a16:creationId xmlns:a16="http://schemas.microsoft.com/office/drawing/2014/main" id="{9F6B9AEE-CA81-D614-87F4-B2D149E57548}"/>
              </a:ext>
            </a:extLst>
          </p:cNvPr>
          <p:cNvSpPr txBox="1"/>
          <p:nvPr userDrawn="1"/>
        </p:nvSpPr>
        <p:spPr>
          <a:xfrm>
            <a:off x="7097486" y="-870857"/>
            <a:ext cx="0" cy="0"/>
          </a:xfrm>
          <a:prstGeom prst="rect">
            <a:avLst/>
          </a:prstGeom>
          <a:noFill/>
        </p:spPr>
        <p:txBody>
          <a:bodyPr wrap="none" lIns="0" tIns="0" rIns="0" bIns="0" rtlCol="0">
            <a:noAutofit/>
          </a:bodyPr>
          <a:lstStyle/>
          <a:p>
            <a:pPr algn="l">
              <a:spcBef>
                <a:spcPts val="600"/>
              </a:spcBef>
              <a:buSzPct val="100000"/>
            </a:pPr>
            <a:endParaRPr lang="en-US" sz="1200"/>
          </a:p>
        </p:txBody>
      </p:sp>
      <p:sp>
        <p:nvSpPr>
          <p:cNvPr id="3" name="Shape 0">
            <a:extLst>
              <a:ext uri="{FF2B5EF4-FFF2-40B4-BE49-F238E27FC236}">
                <a16:creationId xmlns:a16="http://schemas.microsoft.com/office/drawing/2014/main" id="{5246FA66-8312-38EF-F82A-BD2C5B17BA1F}"/>
              </a:ext>
            </a:extLst>
          </p:cNvPr>
          <p:cNvSpPr/>
          <p:nvPr userDrawn="1"/>
        </p:nvSpPr>
        <p:spPr>
          <a:xfrm>
            <a:off x="406452" y="1803400"/>
            <a:ext cx="11380623" cy="2044700"/>
          </a:xfrm>
          <a:prstGeom prst="rect">
            <a:avLst/>
          </a:prstGeom>
          <a:noFill/>
          <a:ln/>
        </p:spPr>
        <p:txBody>
          <a:bodyPr/>
          <a:lstStyle/>
          <a:p>
            <a:endParaRPr lang="en-US" sz="450"/>
          </a:p>
        </p:txBody>
      </p:sp>
      <p:sp>
        <p:nvSpPr>
          <p:cNvPr id="4" name="Shape 1">
            <a:extLst>
              <a:ext uri="{FF2B5EF4-FFF2-40B4-BE49-F238E27FC236}">
                <a16:creationId xmlns:a16="http://schemas.microsoft.com/office/drawing/2014/main" id="{831C9D6E-668C-3A0B-E685-A38597426512}"/>
              </a:ext>
            </a:extLst>
          </p:cNvPr>
          <p:cNvSpPr/>
          <p:nvPr userDrawn="1"/>
        </p:nvSpPr>
        <p:spPr>
          <a:xfrm>
            <a:off x="406452" y="1803400"/>
            <a:ext cx="5588699" cy="2044700"/>
          </a:xfrm>
          <a:prstGeom prst="rect">
            <a:avLst/>
          </a:prstGeom>
          <a:noFill/>
          <a:ln/>
        </p:spPr>
        <p:txBody>
          <a:bodyPr/>
          <a:lstStyle/>
          <a:p>
            <a:endParaRPr lang="en-US" sz="450"/>
          </a:p>
        </p:txBody>
      </p:sp>
      <p:sp>
        <p:nvSpPr>
          <p:cNvPr id="6" name="Shape 3">
            <a:extLst>
              <a:ext uri="{FF2B5EF4-FFF2-40B4-BE49-F238E27FC236}">
                <a16:creationId xmlns:a16="http://schemas.microsoft.com/office/drawing/2014/main" id="{E90B72BE-2382-54BD-C299-50B05A935BD4}"/>
              </a:ext>
            </a:extLst>
          </p:cNvPr>
          <p:cNvSpPr/>
          <p:nvPr userDrawn="1"/>
        </p:nvSpPr>
        <p:spPr>
          <a:xfrm>
            <a:off x="406452" y="2222500"/>
            <a:ext cx="5588699" cy="1625600"/>
          </a:xfrm>
          <a:prstGeom prst="rect">
            <a:avLst/>
          </a:prstGeom>
          <a:noFill/>
          <a:ln/>
        </p:spPr>
        <p:txBody>
          <a:bodyPr/>
          <a:lstStyle/>
          <a:p>
            <a:endParaRPr lang="en-US" sz="450"/>
          </a:p>
        </p:txBody>
      </p:sp>
      <p:sp>
        <p:nvSpPr>
          <p:cNvPr id="59" name="Text Placeholder 5">
            <a:extLst>
              <a:ext uri="{FF2B5EF4-FFF2-40B4-BE49-F238E27FC236}">
                <a16:creationId xmlns:a16="http://schemas.microsoft.com/office/drawing/2014/main" id="{BA775460-8FDB-8229-F73B-BDD71258D1BF}"/>
              </a:ext>
            </a:extLst>
          </p:cNvPr>
          <p:cNvSpPr>
            <a:spLocks noGrp="1"/>
          </p:cNvSpPr>
          <p:nvPr>
            <p:ph type="body" sz="quarter" idx="13" hasCustomPrompt="1"/>
          </p:nvPr>
        </p:nvSpPr>
        <p:spPr>
          <a:xfrm>
            <a:off x="483253" y="1731295"/>
            <a:ext cx="4878969"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One Liner text will come here</a:t>
            </a:r>
            <a:endParaRPr lang="en-US" sz="1600"/>
          </a:p>
        </p:txBody>
      </p:sp>
      <p:sp>
        <p:nvSpPr>
          <p:cNvPr id="60" name="Text Placeholder 5">
            <a:extLst>
              <a:ext uri="{FF2B5EF4-FFF2-40B4-BE49-F238E27FC236}">
                <a16:creationId xmlns:a16="http://schemas.microsoft.com/office/drawing/2014/main" id="{2F66046F-A7B9-D02F-73A5-E21A4A4868A3}"/>
              </a:ext>
            </a:extLst>
          </p:cNvPr>
          <p:cNvSpPr>
            <a:spLocks noGrp="1"/>
          </p:cNvSpPr>
          <p:nvPr>
            <p:ph type="body" sz="quarter" idx="14" hasCustomPrompt="1"/>
          </p:nvPr>
        </p:nvSpPr>
        <p:spPr>
          <a:xfrm>
            <a:off x="483253" y="2127718"/>
            <a:ext cx="4878969" cy="1720381"/>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simply dummy </a:t>
            </a:r>
            <a:r>
              <a:rPr lang="en-US" sz="1000" err="1">
                <a:solidFill>
                  <a:srgbClr val="4D4D4D">
                    <a:alpha val="80000"/>
                  </a:srgbClr>
                </a:solidFill>
                <a:latin typeface="Open Sans Regular" pitchFamily="34" charset="0"/>
                <a:ea typeface="Open Sans Regular" pitchFamily="34" charset="-122"/>
                <a:cs typeface="Open Sans Regular" pitchFamily="34" charset="-120"/>
              </a:rPr>
              <a:t>text.Lorem</a:t>
            </a:r>
            <a:r>
              <a:rPr lang="en-US" sz="1000">
                <a:solidFill>
                  <a:srgbClr val="4D4D4D">
                    <a:alpha val="80000"/>
                  </a:srgbClr>
                </a:solidFill>
                <a:latin typeface="Open Sans Regular" pitchFamily="34" charset="0"/>
                <a:ea typeface="Open Sans Regular" pitchFamily="34" charset="-122"/>
                <a:cs typeface="Open Sans Regular" pitchFamily="34" charset="-120"/>
              </a:rPr>
              <a:t> Ipsum is simply dummy text of the printing and typesetting industry simply dummy </a:t>
            </a:r>
            <a:r>
              <a:rPr lang="en-US" sz="1000" err="1">
                <a:solidFill>
                  <a:srgbClr val="4D4D4D">
                    <a:alpha val="80000"/>
                  </a:srgbClr>
                </a:solidFill>
                <a:latin typeface="Open Sans Regular" pitchFamily="34" charset="0"/>
                <a:ea typeface="Open Sans Regular" pitchFamily="34" charset="-122"/>
                <a:cs typeface="Open Sans Regular" pitchFamily="34" charset="-120"/>
              </a:rPr>
              <a:t>text.Lorem</a:t>
            </a:r>
            <a:r>
              <a:rPr lang="en-US" sz="1000">
                <a:solidFill>
                  <a:srgbClr val="4D4D4D">
                    <a:alpha val="80000"/>
                  </a:srgbClr>
                </a:solidFill>
                <a:latin typeface="Open Sans Regular" pitchFamily="34" charset="0"/>
                <a:ea typeface="Open Sans Regular" pitchFamily="34" charset="-122"/>
                <a:cs typeface="Open Sans Regular" pitchFamily="34" charset="-120"/>
              </a:rPr>
              <a:t> Ipsum is simply dummy text of the printing and typesetting industry simply dummy </a:t>
            </a:r>
            <a:r>
              <a:rPr lang="en-US" sz="1000" err="1">
                <a:solidFill>
                  <a:srgbClr val="4D4D4D">
                    <a:alpha val="80000"/>
                  </a:srgbClr>
                </a:solidFill>
                <a:latin typeface="Open Sans Regular" pitchFamily="34" charset="0"/>
                <a:ea typeface="Open Sans Regular" pitchFamily="34" charset="-122"/>
                <a:cs typeface="Open Sans Regular" pitchFamily="34" charset="-120"/>
              </a:rPr>
              <a:t>text.dummy</a:t>
            </a:r>
            <a:r>
              <a:rPr lang="en-US" sz="1000">
                <a:solidFill>
                  <a:srgbClr val="4D4D4D">
                    <a:alpha val="80000"/>
                  </a:srgbClr>
                </a:solidFill>
                <a:latin typeface="Open Sans Regular" pitchFamily="34" charset="0"/>
                <a:ea typeface="Open Sans Regular" pitchFamily="34" charset="-122"/>
                <a:cs typeface="Open Sans Regular" pitchFamily="34" charset="-120"/>
              </a:rPr>
              <a:t> text of the printing and typesetting industry simply dummy text.</a:t>
            </a:r>
            <a:endParaRPr lang="en-US" sz="1000"/>
          </a:p>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simply dummy </a:t>
            </a:r>
            <a:r>
              <a:rPr lang="en-US" sz="1000" err="1">
                <a:solidFill>
                  <a:srgbClr val="4D4D4D">
                    <a:alpha val="80000"/>
                  </a:srgbClr>
                </a:solidFill>
                <a:latin typeface="Open Sans Regular" pitchFamily="34" charset="0"/>
                <a:ea typeface="Open Sans Regular" pitchFamily="34" charset="-122"/>
                <a:cs typeface="Open Sans Regular" pitchFamily="34" charset="-120"/>
              </a:rPr>
              <a:t>text.Lorem</a:t>
            </a:r>
            <a:r>
              <a:rPr lang="en-US" sz="1000">
                <a:solidFill>
                  <a:srgbClr val="4D4D4D">
                    <a:alpha val="80000"/>
                  </a:srgbClr>
                </a:solidFill>
                <a:latin typeface="Open Sans Regular" pitchFamily="34" charset="0"/>
                <a:ea typeface="Open Sans Regular" pitchFamily="34" charset="-122"/>
                <a:cs typeface="Open Sans Regular" pitchFamily="34" charset="-120"/>
              </a:rPr>
              <a:t> Ipsum is simply dummy text of the printing and typesetting industry simply dummy </a:t>
            </a:r>
            <a:endParaRPr lang="en-US" sz="1000"/>
          </a:p>
        </p:txBody>
      </p:sp>
      <p:sp>
        <p:nvSpPr>
          <p:cNvPr id="61" name="Text Placeholder 5">
            <a:extLst>
              <a:ext uri="{FF2B5EF4-FFF2-40B4-BE49-F238E27FC236}">
                <a16:creationId xmlns:a16="http://schemas.microsoft.com/office/drawing/2014/main" id="{78FA3D3A-8610-CFEC-7A7E-0F18967E0217}"/>
              </a:ext>
            </a:extLst>
          </p:cNvPr>
          <p:cNvSpPr>
            <a:spLocks noGrp="1"/>
          </p:cNvSpPr>
          <p:nvPr>
            <p:ph type="body" sz="quarter" idx="75" hasCustomPrompt="1"/>
          </p:nvPr>
        </p:nvSpPr>
        <p:spPr>
          <a:xfrm>
            <a:off x="6195431" y="1731295"/>
            <a:ext cx="4878969"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One Liner text will come here</a:t>
            </a:r>
            <a:endParaRPr lang="en-US" sz="1600"/>
          </a:p>
        </p:txBody>
      </p:sp>
      <p:sp>
        <p:nvSpPr>
          <p:cNvPr id="62" name="Text Placeholder 5">
            <a:extLst>
              <a:ext uri="{FF2B5EF4-FFF2-40B4-BE49-F238E27FC236}">
                <a16:creationId xmlns:a16="http://schemas.microsoft.com/office/drawing/2014/main" id="{CFA000CC-A353-0356-7618-B2FFCF124CA5}"/>
              </a:ext>
            </a:extLst>
          </p:cNvPr>
          <p:cNvSpPr>
            <a:spLocks noGrp="1"/>
          </p:cNvSpPr>
          <p:nvPr>
            <p:ph type="body" sz="quarter" idx="76" hasCustomPrompt="1"/>
          </p:nvPr>
        </p:nvSpPr>
        <p:spPr>
          <a:xfrm>
            <a:off x="6195431" y="2127718"/>
            <a:ext cx="4878969" cy="1720381"/>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simply dummy </a:t>
            </a:r>
            <a:r>
              <a:rPr lang="en-US" sz="1000" err="1">
                <a:solidFill>
                  <a:srgbClr val="4D4D4D">
                    <a:alpha val="80000"/>
                  </a:srgbClr>
                </a:solidFill>
                <a:latin typeface="Open Sans Regular" pitchFamily="34" charset="0"/>
                <a:ea typeface="Open Sans Regular" pitchFamily="34" charset="-122"/>
                <a:cs typeface="Open Sans Regular" pitchFamily="34" charset="-120"/>
              </a:rPr>
              <a:t>text.Lorem</a:t>
            </a:r>
            <a:r>
              <a:rPr lang="en-US" sz="1000">
                <a:solidFill>
                  <a:srgbClr val="4D4D4D">
                    <a:alpha val="80000"/>
                  </a:srgbClr>
                </a:solidFill>
                <a:latin typeface="Open Sans Regular" pitchFamily="34" charset="0"/>
                <a:ea typeface="Open Sans Regular" pitchFamily="34" charset="-122"/>
                <a:cs typeface="Open Sans Regular" pitchFamily="34" charset="-120"/>
              </a:rPr>
              <a:t> Ipsum is simply dummy text of the printing and typesetting industry simply dummy </a:t>
            </a:r>
            <a:r>
              <a:rPr lang="en-US" sz="1000" err="1">
                <a:solidFill>
                  <a:srgbClr val="4D4D4D">
                    <a:alpha val="80000"/>
                  </a:srgbClr>
                </a:solidFill>
                <a:latin typeface="Open Sans Regular" pitchFamily="34" charset="0"/>
                <a:ea typeface="Open Sans Regular" pitchFamily="34" charset="-122"/>
                <a:cs typeface="Open Sans Regular" pitchFamily="34" charset="-120"/>
              </a:rPr>
              <a:t>text.Lorem</a:t>
            </a:r>
            <a:r>
              <a:rPr lang="en-US" sz="1000">
                <a:solidFill>
                  <a:srgbClr val="4D4D4D">
                    <a:alpha val="80000"/>
                  </a:srgbClr>
                </a:solidFill>
                <a:latin typeface="Open Sans Regular" pitchFamily="34" charset="0"/>
                <a:ea typeface="Open Sans Regular" pitchFamily="34" charset="-122"/>
                <a:cs typeface="Open Sans Regular" pitchFamily="34" charset="-120"/>
              </a:rPr>
              <a:t> Ipsum is simply dummy text of the printing and typesetting industry simply dummy </a:t>
            </a:r>
            <a:r>
              <a:rPr lang="en-US" sz="1000" err="1">
                <a:solidFill>
                  <a:srgbClr val="4D4D4D">
                    <a:alpha val="80000"/>
                  </a:srgbClr>
                </a:solidFill>
                <a:latin typeface="Open Sans Regular" pitchFamily="34" charset="0"/>
                <a:ea typeface="Open Sans Regular" pitchFamily="34" charset="-122"/>
                <a:cs typeface="Open Sans Regular" pitchFamily="34" charset="-120"/>
              </a:rPr>
              <a:t>text.dummy</a:t>
            </a:r>
            <a:r>
              <a:rPr lang="en-US" sz="1000">
                <a:solidFill>
                  <a:srgbClr val="4D4D4D">
                    <a:alpha val="80000"/>
                  </a:srgbClr>
                </a:solidFill>
                <a:latin typeface="Open Sans Regular" pitchFamily="34" charset="0"/>
                <a:ea typeface="Open Sans Regular" pitchFamily="34" charset="-122"/>
                <a:cs typeface="Open Sans Regular" pitchFamily="34" charset="-120"/>
              </a:rPr>
              <a:t> text of the printing and typesetting industry simply dummy text.</a:t>
            </a:r>
            <a:endParaRPr lang="en-US" sz="1000"/>
          </a:p>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simply dummy </a:t>
            </a:r>
            <a:r>
              <a:rPr lang="en-US" sz="1000" err="1">
                <a:solidFill>
                  <a:srgbClr val="4D4D4D">
                    <a:alpha val="80000"/>
                  </a:srgbClr>
                </a:solidFill>
                <a:latin typeface="Open Sans Regular" pitchFamily="34" charset="0"/>
                <a:ea typeface="Open Sans Regular" pitchFamily="34" charset="-122"/>
                <a:cs typeface="Open Sans Regular" pitchFamily="34" charset="-120"/>
              </a:rPr>
              <a:t>text.Lorem</a:t>
            </a:r>
            <a:r>
              <a:rPr lang="en-US" sz="1000">
                <a:solidFill>
                  <a:srgbClr val="4D4D4D">
                    <a:alpha val="80000"/>
                  </a:srgbClr>
                </a:solidFill>
                <a:latin typeface="Open Sans Regular" pitchFamily="34" charset="0"/>
                <a:ea typeface="Open Sans Regular" pitchFamily="34" charset="-122"/>
                <a:cs typeface="Open Sans Regular" pitchFamily="34" charset="-120"/>
              </a:rPr>
              <a:t> Ipsum is simply dummy text of the printing and typesetting industry simply dummy </a:t>
            </a:r>
            <a:endParaRPr lang="en-US" sz="1000"/>
          </a:p>
        </p:txBody>
      </p:sp>
      <p:sp>
        <p:nvSpPr>
          <p:cNvPr id="63" name="Shape 0">
            <a:extLst>
              <a:ext uri="{FF2B5EF4-FFF2-40B4-BE49-F238E27FC236}">
                <a16:creationId xmlns:a16="http://schemas.microsoft.com/office/drawing/2014/main" id="{14718900-6085-CB71-9E43-400333242BE6}"/>
              </a:ext>
            </a:extLst>
          </p:cNvPr>
          <p:cNvSpPr/>
          <p:nvPr userDrawn="1"/>
        </p:nvSpPr>
        <p:spPr>
          <a:xfrm>
            <a:off x="406452" y="4230511"/>
            <a:ext cx="11380623" cy="2044700"/>
          </a:xfrm>
          <a:prstGeom prst="rect">
            <a:avLst/>
          </a:prstGeom>
          <a:noFill/>
          <a:ln/>
        </p:spPr>
        <p:txBody>
          <a:bodyPr/>
          <a:lstStyle/>
          <a:p>
            <a:endParaRPr lang="en-US" sz="450"/>
          </a:p>
        </p:txBody>
      </p:sp>
      <p:sp>
        <p:nvSpPr>
          <p:cNvPr id="128" name="Shape 1">
            <a:extLst>
              <a:ext uri="{FF2B5EF4-FFF2-40B4-BE49-F238E27FC236}">
                <a16:creationId xmlns:a16="http://schemas.microsoft.com/office/drawing/2014/main" id="{EB903BBE-BE5A-1398-3086-5980FB94EB44}"/>
              </a:ext>
            </a:extLst>
          </p:cNvPr>
          <p:cNvSpPr/>
          <p:nvPr userDrawn="1"/>
        </p:nvSpPr>
        <p:spPr>
          <a:xfrm>
            <a:off x="406452" y="4230511"/>
            <a:ext cx="5588699" cy="2044700"/>
          </a:xfrm>
          <a:prstGeom prst="rect">
            <a:avLst/>
          </a:prstGeom>
          <a:noFill/>
          <a:ln/>
        </p:spPr>
        <p:txBody>
          <a:bodyPr/>
          <a:lstStyle/>
          <a:p>
            <a:endParaRPr lang="en-US" sz="450"/>
          </a:p>
        </p:txBody>
      </p:sp>
      <p:sp>
        <p:nvSpPr>
          <p:cNvPr id="131" name="Shape 3">
            <a:extLst>
              <a:ext uri="{FF2B5EF4-FFF2-40B4-BE49-F238E27FC236}">
                <a16:creationId xmlns:a16="http://schemas.microsoft.com/office/drawing/2014/main" id="{682A06BE-6F2F-CDB4-298B-D5FA6841340D}"/>
              </a:ext>
            </a:extLst>
          </p:cNvPr>
          <p:cNvSpPr/>
          <p:nvPr userDrawn="1"/>
        </p:nvSpPr>
        <p:spPr>
          <a:xfrm>
            <a:off x="406452" y="4649611"/>
            <a:ext cx="5588699" cy="1625600"/>
          </a:xfrm>
          <a:prstGeom prst="rect">
            <a:avLst/>
          </a:prstGeom>
          <a:noFill/>
          <a:ln/>
        </p:spPr>
        <p:txBody>
          <a:bodyPr/>
          <a:lstStyle/>
          <a:p>
            <a:endParaRPr lang="en-US" sz="450"/>
          </a:p>
        </p:txBody>
      </p:sp>
      <p:sp>
        <p:nvSpPr>
          <p:cNvPr id="132" name="Text Placeholder 5">
            <a:extLst>
              <a:ext uri="{FF2B5EF4-FFF2-40B4-BE49-F238E27FC236}">
                <a16:creationId xmlns:a16="http://schemas.microsoft.com/office/drawing/2014/main" id="{A5611286-68DC-F12F-B837-3A23AF3E49CD}"/>
              </a:ext>
            </a:extLst>
          </p:cNvPr>
          <p:cNvSpPr>
            <a:spLocks noGrp="1"/>
          </p:cNvSpPr>
          <p:nvPr>
            <p:ph type="body" sz="quarter" idx="77" hasCustomPrompt="1"/>
          </p:nvPr>
        </p:nvSpPr>
        <p:spPr>
          <a:xfrm>
            <a:off x="483253" y="4037823"/>
            <a:ext cx="4878969"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One Liner text will come here</a:t>
            </a:r>
            <a:endParaRPr lang="en-US" sz="1600"/>
          </a:p>
        </p:txBody>
      </p:sp>
      <p:sp>
        <p:nvSpPr>
          <p:cNvPr id="133" name="Text Placeholder 5">
            <a:extLst>
              <a:ext uri="{FF2B5EF4-FFF2-40B4-BE49-F238E27FC236}">
                <a16:creationId xmlns:a16="http://schemas.microsoft.com/office/drawing/2014/main" id="{B2A2FB2C-0D12-8771-7C6A-568D7537CF6E}"/>
              </a:ext>
            </a:extLst>
          </p:cNvPr>
          <p:cNvSpPr>
            <a:spLocks noGrp="1"/>
          </p:cNvSpPr>
          <p:nvPr>
            <p:ph type="body" sz="quarter" idx="78" hasCustomPrompt="1"/>
          </p:nvPr>
        </p:nvSpPr>
        <p:spPr>
          <a:xfrm>
            <a:off x="483253" y="4434246"/>
            <a:ext cx="4878969" cy="1720381"/>
          </a:xfrm>
        </p:spPr>
        <p:txBody>
          <a:bodyPr>
            <a:normAutofit/>
          </a:bodyPr>
          <a:lstStyle>
            <a:lvl1pPr>
              <a:defRPr sz="1000">
                <a:solidFill>
                  <a:schemeClr val="bg2">
                    <a:lumMod val="60000"/>
                    <a:lumOff val="40000"/>
                  </a:schemeClr>
                </a:solidFill>
              </a:defRPr>
            </a:lvl1pPr>
          </a:lstStyle>
          <a:p>
            <a:pPr>
              <a:lnSpc>
                <a:spcPts val="1600"/>
              </a:lnSpc>
            </a:pPr>
            <a:r>
              <a:rPr lang="en-US" sz="1000" dirty="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simply dummy </a:t>
            </a:r>
            <a:r>
              <a:rPr lang="en-US" sz="1000" dirty="0" err="1">
                <a:solidFill>
                  <a:srgbClr val="4D4D4D">
                    <a:alpha val="80000"/>
                  </a:srgbClr>
                </a:solidFill>
                <a:latin typeface="Open Sans Regular" pitchFamily="34" charset="0"/>
                <a:ea typeface="Open Sans Regular" pitchFamily="34" charset="-122"/>
                <a:cs typeface="Open Sans Regular" pitchFamily="34" charset="-120"/>
              </a:rPr>
              <a:t>text.Lorem</a:t>
            </a:r>
            <a:r>
              <a:rPr lang="en-US" sz="1000" dirty="0">
                <a:solidFill>
                  <a:srgbClr val="4D4D4D">
                    <a:alpha val="80000"/>
                  </a:srgbClr>
                </a:solidFill>
                <a:latin typeface="Open Sans Regular" pitchFamily="34" charset="0"/>
                <a:ea typeface="Open Sans Regular" pitchFamily="34" charset="-122"/>
                <a:cs typeface="Open Sans Regular" pitchFamily="34" charset="-120"/>
              </a:rPr>
              <a:t> Ipsum is simply dummy text of the printing and typesetting industry simply dummy </a:t>
            </a:r>
            <a:r>
              <a:rPr lang="en-US" sz="1000" dirty="0" err="1">
                <a:solidFill>
                  <a:srgbClr val="4D4D4D">
                    <a:alpha val="80000"/>
                  </a:srgbClr>
                </a:solidFill>
                <a:latin typeface="Open Sans Regular" pitchFamily="34" charset="0"/>
                <a:ea typeface="Open Sans Regular" pitchFamily="34" charset="-122"/>
                <a:cs typeface="Open Sans Regular" pitchFamily="34" charset="-120"/>
              </a:rPr>
              <a:t>text.Lorem</a:t>
            </a:r>
            <a:r>
              <a:rPr lang="en-US" sz="1000" dirty="0">
                <a:solidFill>
                  <a:srgbClr val="4D4D4D">
                    <a:alpha val="80000"/>
                  </a:srgbClr>
                </a:solidFill>
                <a:latin typeface="Open Sans Regular" pitchFamily="34" charset="0"/>
                <a:ea typeface="Open Sans Regular" pitchFamily="34" charset="-122"/>
                <a:cs typeface="Open Sans Regular" pitchFamily="34" charset="-120"/>
              </a:rPr>
              <a:t> Ipsum is simply dummy text of the printing and typesetting industry simply dummy </a:t>
            </a:r>
            <a:r>
              <a:rPr lang="en-US" sz="1000" dirty="0" err="1">
                <a:solidFill>
                  <a:srgbClr val="4D4D4D">
                    <a:alpha val="80000"/>
                  </a:srgbClr>
                </a:solidFill>
                <a:latin typeface="Open Sans Regular" pitchFamily="34" charset="0"/>
                <a:ea typeface="Open Sans Regular" pitchFamily="34" charset="-122"/>
                <a:cs typeface="Open Sans Regular" pitchFamily="34" charset="-120"/>
              </a:rPr>
              <a:t>text.dummy</a:t>
            </a:r>
            <a:r>
              <a:rPr lang="en-US" sz="1000" dirty="0">
                <a:solidFill>
                  <a:srgbClr val="4D4D4D">
                    <a:alpha val="80000"/>
                  </a:srgbClr>
                </a:solidFill>
                <a:latin typeface="Open Sans Regular" pitchFamily="34" charset="0"/>
                <a:ea typeface="Open Sans Regular" pitchFamily="34" charset="-122"/>
                <a:cs typeface="Open Sans Regular" pitchFamily="34" charset="-120"/>
              </a:rPr>
              <a:t> text of the printing and typesetting industry simply dummy text.</a:t>
            </a:r>
            <a:endParaRPr lang="en-US" sz="1000" dirty="0"/>
          </a:p>
          <a:p>
            <a:pPr>
              <a:lnSpc>
                <a:spcPts val="1600"/>
              </a:lnSpc>
            </a:pPr>
            <a:r>
              <a:rPr lang="en-US" sz="1000" dirty="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simply dummy </a:t>
            </a:r>
            <a:r>
              <a:rPr lang="en-US" sz="1000" dirty="0" err="1">
                <a:solidFill>
                  <a:srgbClr val="4D4D4D">
                    <a:alpha val="80000"/>
                  </a:srgbClr>
                </a:solidFill>
                <a:latin typeface="Open Sans Regular" pitchFamily="34" charset="0"/>
                <a:ea typeface="Open Sans Regular" pitchFamily="34" charset="-122"/>
                <a:cs typeface="Open Sans Regular" pitchFamily="34" charset="-120"/>
              </a:rPr>
              <a:t>text.Lorem</a:t>
            </a:r>
            <a:r>
              <a:rPr lang="en-US" sz="1000" dirty="0">
                <a:solidFill>
                  <a:srgbClr val="4D4D4D">
                    <a:alpha val="80000"/>
                  </a:srgbClr>
                </a:solidFill>
                <a:latin typeface="Open Sans Regular" pitchFamily="34" charset="0"/>
                <a:ea typeface="Open Sans Regular" pitchFamily="34" charset="-122"/>
                <a:cs typeface="Open Sans Regular" pitchFamily="34" charset="-120"/>
              </a:rPr>
              <a:t> Ipsum is simply dummy text of the printing and typesetting industry simply dummy </a:t>
            </a:r>
            <a:endParaRPr lang="en-US" sz="1000" dirty="0"/>
          </a:p>
        </p:txBody>
      </p:sp>
      <p:sp>
        <p:nvSpPr>
          <p:cNvPr id="136" name="Text Placeholder 5">
            <a:extLst>
              <a:ext uri="{FF2B5EF4-FFF2-40B4-BE49-F238E27FC236}">
                <a16:creationId xmlns:a16="http://schemas.microsoft.com/office/drawing/2014/main" id="{AD907E3B-B18C-8BDC-7266-88E99A9D2ECF}"/>
              </a:ext>
            </a:extLst>
          </p:cNvPr>
          <p:cNvSpPr>
            <a:spLocks noGrp="1"/>
          </p:cNvSpPr>
          <p:nvPr>
            <p:ph type="body" sz="quarter" idx="79" hasCustomPrompt="1"/>
          </p:nvPr>
        </p:nvSpPr>
        <p:spPr>
          <a:xfrm>
            <a:off x="6195431" y="4037823"/>
            <a:ext cx="4878969"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One Liner text will come here</a:t>
            </a:r>
            <a:endParaRPr lang="en-US" sz="1600"/>
          </a:p>
        </p:txBody>
      </p:sp>
      <p:sp>
        <p:nvSpPr>
          <p:cNvPr id="137" name="Text Placeholder 5">
            <a:extLst>
              <a:ext uri="{FF2B5EF4-FFF2-40B4-BE49-F238E27FC236}">
                <a16:creationId xmlns:a16="http://schemas.microsoft.com/office/drawing/2014/main" id="{5B1113D5-57FE-C17C-CD79-AEB975D017DC}"/>
              </a:ext>
            </a:extLst>
          </p:cNvPr>
          <p:cNvSpPr>
            <a:spLocks noGrp="1"/>
          </p:cNvSpPr>
          <p:nvPr>
            <p:ph type="body" sz="quarter" idx="80" hasCustomPrompt="1"/>
          </p:nvPr>
        </p:nvSpPr>
        <p:spPr>
          <a:xfrm>
            <a:off x="6195431" y="4434246"/>
            <a:ext cx="4878969" cy="1720381"/>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simply dummy </a:t>
            </a:r>
            <a:r>
              <a:rPr lang="en-US" sz="1000" err="1">
                <a:solidFill>
                  <a:srgbClr val="4D4D4D">
                    <a:alpha val="80000"/>
                  </a:srgbClr>
                </a:solidFill>
                <a:latin typeface="Open Sans Regular" pitchFamily="34" charset="0"/>
                <a:ea typeface="Open Sans Regular" pitchFamily="34" charset="-122"/>
                <a:cs typeface="Open Sans Regular" pitchFamily="34" charset="-120"/>
              </a:rPr>
              <a:t>text.Lorem</a:t>
            </a:r>
            <a:r>
              <a:rPr lang="en-US" sz="1000">
                <a:solidFill>
                  <a:srgbClr val="4D4D4D">
                    <a:alpha val="80000"/>
                  </a:srgbClr>
                </a:solidFill>
                <a:latin typeface="Open Sans Regular" pitchFamily="34" charset="0"/>
                <a:ea typeface="Open Sans Regular" pitchFamily="34" charset="-122"/>
                <a:cs typeface="Open Sans Regular" pitchFamily="34" charset="-120"/>
              </a:rPr>
              <a:t> Ipsum is simply dummy text of the printing and typesetting industry simply dummy </a:t>
            </a:r>
            <a:r>
              <a:rPr lang="en-US" sz="1000" err="1">
                <a:solidFill>
                  <a:srgbClr val="4D4D4D">
                    <a:alpha val="80000"/>
                  </a:srgbClr>
                </a:solidFill>
                <a:latin typeface="Open Sans Regular" pitchFamily="34" charset="0"/>
                <a:ea typeface="Open Sans Regular" pitchFamily="34" charset="-122"/>
                <a:cs typeface="Open Sans Regular" pitchFamily="34" charset="-120"/>
              </a:rPr>
              <a:t>text.Lorem</a:t>
            </a:r>
            <a:r>
              <a:rPr lang="en-US" sz="1000">
                <a:solidFill>
                  <a:srgbClr val="4D4D4D">
                    <a:alpha val="80000"/>
                  </a:srgbClr>
                </a:solidFill>
                <a:latin typeface="Open Sans Regular" pitchFamily="34" charset="0"/>
                <a:ea typeface="Open Sans Regular" pitchFamily="34" charset="-122"/>
                <a:cs typeface="Open Sans Regular" pitchFamily="34" charset="-120"/>
              </a:rPr>
              <a:t> Ipsum is simply dummy text of the printing and typesetting industry simply dummy </a:t>
            </a:r>
            <a:r>
              <a:rPr lang="en-US" sz="1000" err="1">
                <a:solidFill>
                  <a:srgbClr val="4D4D4D">
                    <a:alpha val="80000"/>
                  </a:srgbClr>
                </a:solidFill>
                <a:latin typeface="Open Sans Regular" pitchFamily="34" charset="0"/>
                <a:ea typeface="Open Sans Regular" pitchFamily="34" charset="-122"/>
                <a:cs typeface="Open Sans Regular" pitchFamily="34" charset="-120"/>
              </a:rPr>
              <a:t>text.dummy</a:t>
            </a:r>
            <a:r>
              <a:rPr lang="en-US" sz="1000">
                <a:solidFill>
                  <a:srgbClr val="4D4D4D">
                    <a:alpha val="80000"/>
                  </a:srgbClr>
                </a:solidFill>
                <a:latin typeface="Open Sans Regular" pitchFamily="34" charset="0"/>
                <a:ea typeface="Open Sans Regular" pitchFamily="34" charset="-122"/>
                <a:cs typeface="Open Sans Regular" pitchFamily="34" charset="-120"/>
              </a:rPr>
              <a:t> text of the printing and typesetting industry simply dummy text.</a:t>
            </a:r>
            <a:endParaRPr lang="en-US" sz="1000"/>
          </a:p>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simply dummy </a:t>
            </a:r>
            <a:r>
              <a:rPr lang="en-US" sz="1000" err="1">
                <a:solidFill>
                  <a:srgbClr val="4D4D4D">
                    <a:alpha val="80000"/>
                  </a:srgbClr>
                </a:solidFill>
                <a:latin typeface="Open Sans Regular" pitchFamily="34" charset="0"/>
                <a:ea typeface="Open Sans Regular" pitchFamily="34" charset="-122"/>
                <a:cs typeface="Open Sans Regular" pitchFamily="34" charset="-120"/>
              </a:rPr>
              <a:t>text.Lorem</a:t>
            </a:r>
            <a:r>
              <a:rPr lang="en-US" sz="1000">
                <a:solidFill>
                  <a:srgbClr val="4D4D4D">
                    <a:alpha val="80000"/>
                  </a:srgbClr>
                </a:solidFill>
                <a:latin typeface="Open Sans Regular" pitchFamily="34" charset="0"/>
                <a:ea typeface="Open Sans Regular" pitchFamily="34" charset="-122"/>
                <a:cs typeface="Open Sans Regular" pitchFamily="34" charset="-120"/>
              </a:rPr>
              <a:t> Ipsum is simply dummy text of the printing and typesetting industry simply dummy </a:t>
            </a:r>
            <a:endParaRPr lang="en-US" sz="1000"/>
          </a:p>
        </p:txBody>
      </p:sp>
      <p:sp>
        <p:nvSpPr>
          <p:cNvPr id="9" name="Slide Number Placeholder 5">
            <a:extLst>
              <a:ext uri="{FF2B5EF4-FFF2-40B4-BE49-F238E27FC236}">
                <a16:creationId xmlns:a16="http://schemas.microsoft.com/office/drawing/2014/main" id="{C655F849-0EEF-9302-B173-3460F8EB9EA4}"/>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5" name="Text Placeholder 2">
            <a:extLst>
              <a:ext uri="{FF2B5EF4-FFF2-40B4-BE49-F238E27FC236}">
                <a16:creationId xmlns:a16="http://schemas.microsoft.com/office/drawing/2014/main" id="{1409B08F-EF62-AA51-CBEC-B5FEF4A89BCB}"/>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7" name="Text Placeholder 50">
            <a:extLst>
              <a:ext uri="{FF2B5EF4-FFF2-40B4-BE49-F238E27FC236}">
                <a16:creationId xmlns:a16="http://schemas.microsoft.com/office/drawing/2014/main" id="{86813C8D-F5F8-6E7C-2F59-529E05CC235E}"/>
              </a:ext>
            </a:extLst>
          </p:cNvPr>
          <p:cNvSpPr>
            <a:spLocks noGrp="1"/>
          </p:cNvSpPr>
          <p:nvPr>
            <p:ph type="body" sz="quarter" idx="81" hasCustomPrompt="1"/>
          </p:nvPr>
        </p:nvSpPr>
        <p:spPr>
          <a:xfrm>
            <a:off x="487927" y="321594"/>
            <a:ext cx="9958930" cy="508000"/>
          </a:xfrm>
        </p:spPr>
        <p:txBody>
          <a:bodyPr>
            <a:normAutofit/>
          </a:bodyPr>
          <a:lstStyle>
            <a:lvl1pPr>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1746871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sk or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BA604F-8AE8-E4AB-0692-2D7196D17DF6}"/>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171" name="TextBox 170">
            <a:extLst>
              <a:ext uri="{FF2B5EF4-FFF2-40B4-BE49-F238E27FC236}">
                <a16:creationId xmlns:a16="http://schemas.microsoft.com/office/drawing/2014/main" id="{9F6B9AEE-CA81-D614-87F4-B2D149E57548}"/>
              </a:ext>
            </a:extLst>
          </p:cNvPr>
          <p:cNvSpPr txBox="1"/>
          <p:nvPr userDrawn="1"/>
        </p:nvSpPr>
        <p:spPr>
          <a:xfrm>
            <a:off x="7097486" y="-870857"/>
            <a:ext cx="0" cy="0"/>
          </a:xfrm>
          <a:prstGeom prst="rect">
            <a:avLst/>
          </a:prstGeom>
          <a:noFill/>
        </p:spPr>
        <p:txBody>
          <a:bodyPr wrap="none" lIns="0" tIns="0" rIns="0" bIns="0" rtlCol="0">
            <a:noAutofit/>
          </a:bodyPr>
          <a:lstStyle/>
          <a:p>
            <a:pPr algn="l">
              <a:spcBef>
                <a:spcPts val="600"/>
              </a:spcBef>
              <a:buSzPct val="100000"/>
            </a:pPr>
            <a:endParaRPr lang="en-US" sz="1200"/>
          </a:p>
        </p:txBody>
      </p:sp>
      <p:sp>
        <p:nvSpPr>
          <p:cNvPr id="2" name="Shape 0">
            <a:extLst>
              <a:ext uri="{FF2B5EF4-FFF2-40B4-BE49-F238E27FC236}">
                <a16:creationId xmlns:a16="http://schemas.microsoft.com/office/drawing/2014/main" id="{B7DE30DA-3AAF-8C9D-4812-1C06D97C66F6}"/>
              </a:ext>
            </a:extLst>
          </p:cNvPr>
          <p:cNvSpPr/>
          <p:nvPr userDrawn="1"/>
        </p:nvSpPr>
        <p:spPr>
          <a:xfrm>
            <a:off x="635080" y="3162300"/>
            <a:ext cx="3010276" cy="2743200"/>
          </a:xfrm>
          <a:prstGeom prst="rect">
            <a:avLst/>
          </a:prstGeom>
          <a:noFill/>
          <a:ln/>
        </p:spPr>
        <p:txBody>
          <a:bodyPr/>
          <a:lstStyle/>
          <a:p>
            <a:endParaRPr lang="en-US" sz="450"/>
          </a:p>
        </p:txBody>
      </p:sp>
      <p:sp>
        <p:nvSpPr>
          <p:cNvPr id="7" name="Shape 2">
            <a:extLst>
              <a:ext uri="{FF2B5EF4-FFF2-40B4-BE49-F238E27FC236}">
                <a16:creationId xmlns:a16="http://schemas.microsoft.com/office/drawing/2014/main" id="{F11BA44B-73C2-1BE6-5385-1826FC17EDA9}"/>
              </a:ext>
            </a:extLst>
          </p:cNvPr>
          <p:cNvSpPr/>
          <p:nvPr userDrawn="1"/>
        </p:nvSpPr>
        <p:spPr>
          <a:xfrm>
            <a:off x="800201" y="3162300"/>
            <a:ext cx="2845156" cy="2743200"/>
          </a:xfrm>
          <a:prstGeom prst="rect">
            <a:avLst/>
          </a:prstGeom>
          <a:noFill/>
          <a:ln/>
        </p:spPr>
        <p:txBody>
          <a:bodyPr/>
          <a:lstStyle/>
          <a:p>
            <a:pPr algn="l"/>
            <a:endParaRPr lang="en-US" sz="450"/>
          </a:p>
        </p:txBody>
      </p:sp>
      <p:sp>
        <p:nvSpPr>
          <p:cNvPr id="12" name="Shape 6">
            <a:extLst>
              <a:ext uri="{FF2B5EF4-FFF2-40B4-BE49-F238E27FC236}">
                <a16:creationId xmlns:a16="http://schemas.microsoft.com/office/drawing/2014/main" id="{4F5C7238-181D-5F2D-60DC-42FB8017AC4E}"/>
              </a:ext>
            </a:extLst>
          </p:cNvPr>
          <p:cNvSpPr/>
          <p:nvPr userDrawn="1"/>
        </p:nvSpPr>
        <p:spPr>
          <a:xfrm>
            <a:off x="4591625" y="3162300"/>
            <a:ext cx="3010276" cy="2743200"/>
          </a:xfrm>
          <a:prstGeom prst="rect">
            <a:avLst/>
          </a:prstGeom>
          <a:noFill/>
          <a:ln/>
        </p:spPr>
        <p:txBody>
          <a:bodyPr/>
          <a:lstStyle/>
          <a:p>
            <a:endParaRPr lang="en-US" sz="450"/>
          </a:p>
        </p:txBody>
      </p:sp>
      <p:sp>
        <p:nvSpPr>
          <p:cNvPr id="14" name="Shape 8">
            <a:extLst>
              <a:ext uri="{FF2B5EF4-FFF2-40B4-BE49-F238E27FC236}">
                <a16:creationId xmlns:a16="http://schemas.microsoft.com/office/drawing/2014/main" id="{71BB578E-B024-A907-AF89-76DB43050C8C}"/>
              </a:ext>
            </a:extLst>
          </p:cNvPr>
          <p:cNvSpPr/>
          <p:nvPr userDrawn="1"/>
        </p:nvSpPr>
        <p:spPr>
          <a:xfrm>
            <a:off x="4756745" y="3162300"/>
            <a:ext cx="2845156" cy="2743200"/>
          </a:xfrm>
          <a:prstGeom prst="rect">
            <a:avLst/>
          </a:prstGeom>
          <a:noFill/>
          <a:ln/>
        </p:spPr>
        <p:txBody>
          <a:bodyPr/>
          <a:lstStyle/>
          <a:p>
            <a:endParaRPr lang="en-US" sz="450"/>
          </a:p>
        </p:txBody>
      </p:sp>
      <p:sp>
        <p:nvSpPr>
          <p:cNvPr id="16" name="Shape 9">
            <a:extLst>
              <a:ext uri="{FF2B5EF4-FFF2-40B4-BE49-F238E27FC236}">
                <a16:creationId xmlns:a16="http://schemas.microsoft.com/office/drawing/2014/main" id="{F9443631-ED3B-7FFA-1A80-388765325F8B}"/>
              </a:ext>
            </a:extLst>
          </p:cNvPr>
          <p:cNvSpPr/>
          <p:nvPr userDrawn="1"/>
        </p:nvSpPr>
        <p:spPr>
          <a:xfrm>
            <a:off x="4756745" y="4622800"/>
            <a:ext cx="2845156" cy="1282700"/>
          </a:xfrm>
          <a:prstGeom prst="rect">
            <a:avLst/>
          </a:prstGeom>
          <a:noFill/>
          <a:ln/>
        </p:spPr>
        <p:txBody>
          <a:bodyPr/>
          <a:lstStyle/>
          <a:p>
            <a:endParaRPr lang="en-US" sz="450"/>
          </a:p>
        </p:txBody>
      </p:sp>
      <p:sp>
        <p:nvSpPr>
          <p:cNvPr id="19" name="Shape 12">
            <a:extLst>
              <a:ext uri="{FF2B5EF4-FFF2-40B4-BE49-F238E27FC236}">
                <a16:creationId xmlns:a16="http://schemas.microsoft.com/office/drawing/2014/main" id="{22052C84-AFBC-7AD1-949E-6E31EB0404B2}"/>
              </a:ext>
            </a:extLst>
          </p:cNvPr>
          <p:cNvSpPr/>
          <p:nvPr userDrawn="1"/>
        </p:nvSpPr>
        <p:spPr>
          <a:xfrm>
            <a:off x="8548169" y="3162300"/>
            <a:ext cx="3010276" cy="2743200"/>
          </a:xfrm>
          <a:prstGeom prst="rect">
            <a:avLst/>
          </a:prstGeom>
          <a:noFill/>
          <a:ln/>
        </p:spPr>
        <p:txBody>
          <a:bodyPr/>
          <a:lstStyle/>
          <a:p>
            <a:endParaRPr lang="en-US" sz="450"/>
          </a:p>
        </p:txBody>
      </p:sp>
      <p:sp>
        <p:nvSpPr>
          <p:cNvPr id="146" name="Text Placeholder 5">
            <a:extLst>
              <a:ext uri="{FF2B5EF4-FFF2-40B4-BE49-F238E27FC236}">
                <a16:creationId xmlns:a16="http://schemas.microsoft.com/office/drawing/2014/main" id="{2D6E6BA0-0266-AED5-9E40-653F6189306E}"/>
              </a:ext>
            </a:extLst>
          </p:cNvPr>
          <p:cNvSpPr>
            <a:spLocks noGrp="1"/>
          </p:cNvSpPr>
          <p:nvPr>
            <p:ph type="body" sz="quarter" idx="83" hasCustomPrompt="1"/>
          </p:nvPr>
        </p:nvSpPr>
        <p:spPr>
          <a:xfrm>
            <a:off x="833879" y="4530971"/>
            <a:ext cx="2697163" cy="275774"/>
          </a:xfrm>
        </p:spPr>
        <p:txBody>
          <a:bodyPr>
            <a:normAutofit/>
          </a:bodyPr>
          <a:lstStyle>
            <a:lvl1pPr algn="l">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148" name="Text Placeholder 8">
            <a:extLst>
              <a:ext uri="{FF2B5EF4-FFF2-40B4-BE49-F238E27FC236}">
                <a16:creationId xmlns:a16="http://schemas.microsoft.com/office/drawing/2014/main" id="{B4DFBBA2-1C47-9AEE-334B-6762EF5EEE3C}"/>
              </a:ext>
            </a:extLst>
          </p:cNvPr>
          <p:cNvSpPr>
            <a:spLocks noGrp="1"/>
          </p:cNvSpPr>
          <p:nvPr>
            <p:ph type="body" sz="quarter" idx="85" hasCustomPrompt="1"/>
          </p:nvPr>
        </p:nvSpPr>
        <p:spPr>
          <a:xfrm>
            <a:off x="833879" y="3304618"/>
            <a:ext cx="425450" cy="387350"/>
          </a:xfrm>
        </p:spPr>
        <p:txBody>
          <a:bodyPr/>
          <a:lstStyle>
            <a:lvl1pPr algn="l">
              <a:defRPr sz="2200" b="1" i="1">
                <a:solidFill>
                  <a:srgbClr val="00645A"/>
                </a:solidFill>
              </a:defRPr>
            </a:lvl1pPr>
          </a:lstStyle>
          <a:p>
            <a:pPr lvl="0"/>
            <a:r>
              <a:rPr lang="en-US"/>
              <a:t>01</a:t>
            </a:r>
          </a:p>
        </p:txBody>
      </p:sp>
      <p:sp>
        <p:nvSpPr>
          <p:cNvPr id="150" name="Text Placeholder 149">
            <a:extLst>
              <a:ext uri="{FF2B5EF4-FFF2-40B4-BE49-F238E27FC236}">
                <a16:creationId xmlns:a16="http://schemas.microsoft.com/office/drawing/2014/main" id="{83B3CB16-5721-7CE6-37C7-1F2CD4E29F8E}"/>
              </a:ext>
            </a:extLst>
          </p:cNvPr>
          <p:cNvSpPr>
            <a:spLocks noGrp="1"/>
          </p:cNvSpPr>
          <p:nvPr>
            <p:ph type="body" sz="quarter" idx="86" hasCustomPrompt="1"/>
          </p:nvPr>
        </p:nvSpPr>
        <p:spPr>
          <a:xfrm>
            <a:off x="833879" y="4960253"/>
            <a:ext cx="3341688" cy="924278"/>
          </a:xfrm>
        </p:spPr>
        <p:txBody>
          <a:bodyPr>
            <a:normAutofit/>
          </a:bodyPr>
          <a:lstStyle>
            <a:lvl1pPr algn="l">
              <a:defRPr sz="1200"/>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sz="1200" dirty="0">
                <a:solidFill>
                  <a:srgbClr val="434343">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simply dummy text of the printing and typesetting industry.</a:t>
            </a:r>
            <a:endParaRPr lang="en-US" sz="1200" dirty="0"/>
          </a:p>
          <a:p>
            <a:pPr lvl="0"/>
            <a:endParaRPr lang="en-US" dirty="0"/>
          </a:p>
        </p:txBody>
      </p:sp>
      <p:sp>
        <p:nvSpPr>
          <p:cNvPr id="151" name="Shape 2">
            <a:extLst>
              <a:ext uri="{FF2B5EF4-FFF2-40B4-BE49-F238E27FC236}">
                <a16:creationId xmlns:a16="http://schemas.microsoft.com/office/drawing/2014/main" id="{8DA78E7B-F13A-2DB7-1962-99A4774D5C22}"/>
              </a:ext>
            </a:extLst>
          </p:cNvPr>
          <p:cNvSpPr/>
          <p:nvPr userDrawn="1"/>
        </p:nvSpPr>
        <p:spPr>
          <a:xfrm>
            <a:off x="4762601" y="3162300"/>
            <a:ext cx="2845156" cy="2743200"/>
          </a:xfrm>
          <a:prstGeom prst="rect">
            <a:avLst/>
          </a:prstGeom>
          <a:noFill/>
          <a:ln/>
        </p:spPr>
        <p:txBody>
          <a:bodyPr/>
          <a:lstStyle/>
          <a:p>
            <a:pPr algn="l"/>
            <a:endParaRPr lang="en-US" sz="450"/>
          </a:p>
        </p:txBody>
      </p:sp>
      <p:sp>
        <p:nvSpPr>
          <p:cNvPr id="152" name="Text Placeholder 5">
            <a:extLst>
              <a:ext uri="{FF2B5EF4-FFF2-40B4-BE49-F238E27FC236}">
                <a16:creationId xmlns:a16="http://schemas.microsoft.com/office/drawing/2014/main" id="{3BA0D76E-E9C5-6710-B354-E4E2207DED4E}"/>
              </a:ext>
            </a:extLst>
          </p:cNvPr>
          <p:cNvSpPr>
            <a:spLocks noGrp="1"/>
          </p:cNvSpPr>
          <p:nvPr>
            <p:ph type="body" sz="quarter" idx="87" hasCustomPrompt="1"/>
          </p:nvPr>
        </p:nvSpPr>
        <p:spPr>
          <a:xfrm>
            <a:off x="4796279" y="4530971"/>
            <a:ext cx="2697163" cy="275774"/>
          </a:xfrm>
        </p:spPr>
        <p:txBody>
          <a:bodyPr>
            <a:normAutofit/>
          </a:bodyPr>
          <a:lstStyle>
            <a:lvl1pPr algn="l">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153" name="Text Placeholder 8">
            <a:extLst>
              <a:ext uri="{FF2B5EF4-FFF2-40B4-BE49-F238E27FC236}">
                <a16:creationId xmlns:a16="http://schemas.microsoft.com/office/drawing/2014/main" id="{5C1EC8D3-CA3B-C7DC-C119-6459BE74FD8B}"/>
              </a:ext>
            </a:extLst>
          </p:cNvPr>
          <p:cNvSpPr>
            <a:spLocks noGrp="1"/>
          </p:cNvSpPr>
          <p:nvPr>
            <p:ph type="body" sz="quarter" idx="88" hasCustomPrompt="1"/>
          </p:nvPr>
        </p:nvSpPr>
        <p:spPr>
          <a:xfrm>
            <a:off x="4796279" y="3304618"/>
            <a:ext cx="425450" cy="387350"/>
          </a:xfrm>
        </p:spPr>
        <p:txBody>
          <a:bodyPr/>
          <a:lstStyle>
            <a:lvl1pPr algn="l">
              <a:defRPr sz="2200" b="1" i="1">
                <a:solidFill>
                  <a:srgbClr val="00645A"/>
                </a:solidFill>
              </a:defRPr>
            </a:lvl1pPr>
          </a:lstStyle>
          <a:p>
            <a:pPr lvl="0"/>
            <a:r>
              <a:rPr lang="en-US"/>
              <a:t>02</a:t>
            </a:r>
          </a:p>
        </p:txBody>
      </p:sp>
      <p:sp>
        <p:nvSpPr>
          <p:cNvPr id="154" name="Text Placeholder 149">
            <a:extLst>
              <a:ext uri="{FF2B5EF4-FFF2-40B4-BE49-F238E27FC236}">
                <a16:creationId xmlns:a16="http://schemas.microsoft.com/office/drawing/2014/main" id="{C2716A32-F2EC-6808-BC2D-8202B66EA58D}"/>
              </a:ext>
            </a:extLst>
          </p:cNvPr>
          <p:cNvSpPr>
            <a:spLocks noGrp="1"/>
          </p:cNvSpPr>
          <p:nvPr>
            <p:ph type="body" sz="quarter" idx="89" hasCustomPrompt="1"/>
          </p:nvPr>
        </p:nvSpPr>
        <p:spPr>
          <a:xfrm>
            <a:off x="4796279" y="4960253"/>
            <a:ext cx="3341688" cy="924278"/>
          </a:xfrm>
        </p:spPr>
        <p:txBody>
          <a:bodyPr>
            <a:normAutofit/>
          </a:bodyPr>
          <a:lstStyle>
            <a:lvl1pPr algn="l">
              <a:defRPr sz="1200"/>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sz="1200">
                <a:solidFill>
                  <a:srgbClr val="434343">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simply dummy text of the printing and typesetting industry.</a:t>
            </a:r>
            <a:endParaRPr lang="en-US" sz="1200"/>
          </a:p>
          <a:p>
            <a:pPr lvl="0"/>
            <a:endParaRPr lang="en-US"/>
          </a:p>
        </p:txBody>
      </p:sp>
      <p:sp>
        <p:nvSpPr>
          <p:cNvPr id="155" name="Shape 8">
            <a:extLst>
              <a:ext uri="{FF2B5EF4-FFF2-40B4-BE49-F238E27FC236}">
                <a16:creationId xmlns:a16="http://schemas.microsoft.com/office/drawing/2014/main" id="{3612494F-E4B6-C541-4165-306C01838118}"/>
              </a:ext>
            </a:extLst>
          </p:cNvPr>
          <p:cNvSpPr/>
          <p:nvPr userDrawn="1"/>
        </p:nvSpPr>
        <p:spPr>
          <a:xfrm>
            <a:off x="8689320" y="3162300"/>
            <a:ext cx="2845156" cy="2743200"/>
          </a:xfrm>
          <a:prstGeom prst="rect">
            <a:avLst/>
          </a:prstGeom>
          <a:noFill/>
          <a:ln/>
        </p:spPr>
        <p:txBody>
          <a:bodyPr/>
          <a:lstStyle/>
          <a:p>
            <a:endParaRPr lang="en-US" sz="450"/>
          </a:p>
        </p:txBody>
      </p:sp>
      <p:sp>
        <p:nvSpPr>
          <p:cNvPr id="156" name="Shape 9">
            <a:extLst>
              <a:ext uri="{FF2B5EF4-FFF2-40B4-BE49-F238E27FC236}">
                <a16:creationId xmlns:a16="http://schemas.microsoft.com/office/drawing/2014/main" id="{68F1A02F-BBC0-0485-E8C6-F03415276F15}"/>
              </a:ext>
            </a:extLst>
          </p:cNvPr>
          <p:cNvSpPr/>
          <p:nvPr userDrawn="1"/>
        </p:nvSpPr>
        <p:spPr>
          <a:xfrm>
            <a:off x="8689320" y="4622800"/>
            <a:ext cx="2845156" cy="1282700"/>
          </a:xfrm>
          <a:prstGeom prst="rect">
            <a:avLst/>
          </a:prstGeom>
          <a:noFill/>
          <a:ln/>
        </p:spPr>
        <p:txBody>
          <a:bodyPr/>
          <a:lstStyle/>
          <a:p>
            <a:endParaRPr lang="en-US" sz="450"/>
          </a:p>
        </p:txBody>
      </p:sp>
      <p:sp>
        <p:nvSpPr>
          <p:cNvPr id="157" name="Shape 2">
            <a:extLst>
              <a:ext uri="{FF2B5EF4-FFF2-40B4-BE49-F238E27FC236}">
                <a16:creationId xmlns:a16="http://schemas.microsoft.com/office/drawing/2014/main" id="{E205DD9D-EA79-DC23-F87F-4E5C629DD86D}"/>
              </a:ext>
            </a:extLst>
          </p:cNvPr>
          <p:cNvSpPr/>
          <p:nvPr userDrawn="1"/>
        </p:nvSpPr>
        <p:spPr>
          <a:xfrm>
            <a:off x="8695176" y="3162300"/>
            <a:ext cx="2845156" cy="2743200"/>
          </a:xfrm>
          <a:prstGeom prst="rect">
            <a:avLst/>
          </a:prstGeom>
          <a:noFill/>
          <a:ln/>
        </p:spPr>
        <p:txBody>
          <a:bodyPr/>
          <a:lstStyle/>
          <a:p>
            <a:pPr algn="l"/>
            <a:endParaRPr lang="en-US" sz="450"/>
          </a:p>
        </p:txBody>
      </p:sp>
      <p:sp>
        <p:nvSpPr>
          <p:cNvPr id="158" name="Text Placeholder 5">
            <a:extLst>
              <a:ext uri="{FF2B5EF4-FFF2-40B4-BE49-F238E27FC236}">
                <a16:creationId xmlns:a16="http://schemas.microsoft.com/office/drawing/2014/main" id="{63BA794C-05D2-6B7E-F84B-394CB1177E15}"/>
              </a:ext>
            </a:extLst>
          </p:cNvPr>
          <p:cNvSpPr>
            <a:spLocks noGrp="1"/>
          </p:cNvSpPr>
          <p:nvPr>
            <p:ph type="body" sz="quarter" idx="90" hasCustomPrompt="1"/>
          </p:nvPr>
        </p:nvSpPr>
        <p:spPr>
          <a:xfrm>
            <a:off x="8728854" y="4530971"/>
            <a:ext cx="2697163" cy="275774"/>
          </a:xfrm>
        </p:spPr>
        <p:txBody>
          <a:bodyPr>
            <a:normAutofit/>
          </a:bodyPr>
          <a:lstStyle>
            <a:lvl1pPr algn="l">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dirty="0">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dirty="0"/>
          </a:p>
        </p:txBody>
      </p:sp>
      <p:sp>
        <p:nvSpPr>
          <p:cNvPr id="159" name="Text Placeholder 8">
            <a:extLst>
              <a:ext uri="{FF2B5EF4-FFF2-40B4-BE49-F238E27FC236}">
                <a16:creationId xmlns:a16="http://schemas.microsoft.com/office/drawing/2014/main" id="{B6667D39-FAA7-E45D-EF6E-E6855772AD0A}"/>
              </a:ext>
            </a:extLst>
          </p:cNvPr>
          <p:cNvSpPr>
            <a:spLocks noGrp="1"/>
          </p:cNvSpPr>
          <p:nvPr>
            <p:ph type="body" sz="quarter" idx="91" hasCustomPrompt="1"/>
          </p:nvPr>
        </p:nvSpPr>
        <p:spPr>
          <a:xfrm>
            <a:off x="8728854" y="3304618"/>
            <a:ext cx="425450" cy="387350"/>
          </a:xfrm>
        </p:spPr>
        <p:txBody>
          <a:bodyPr/>
          <a:lstStyle>
            <a:lvl1pPr algn="l">
              <a:defRPr sz="2200" b="1" i="1">
                <a:solidFill>
                  <a:srgbClr val="00645A"/>
                </a:solidFill>
              </a:defRPr>
            </a:lvl1pPr>
          </a:lstStyle>
          <a:p>
            <a:pPr lvl="0"/>
            <a:r>
              <a:rPr lang="en-US"/>
              <a:t>03</a:t>
            </a:r>
          </a:p>
        </p:txBody>
      </p:sp>
      <p:sp>
        <p:nvSpPr>
          <p:cNvPr id="160" name="Text Placeholder 149">
            <a:extLst>
              <a:ext uri="{FF2B5EF4-FFF2-40B4-BE49-F238E27FC236}">
                <a16:creationId xmlns:a16="http://schemas.microsoft.com/office/drawing/2014/main" id="{A07DBC54-BBDC-37AD-FCC6-89B08C752E35}"/>
              </a:ext>
            </a:extLst>
          </p:cNvPr>
          <p:cNvSpPr>
            <a:spLocks noGrp="1"/>
          </p:cNvSpPr>
          <p:nvPr>
            <p:ph type="body" sz="quarter" idx="92" hasCustomPrompt="1"/>
          </p:nvPr>
        </p:nvSpPr>
        <p:spPr>
          <a:xfrm>
            <a:off x="8728854" y="4960253"/>
            <a:ext cx="3341688" cy="924278"/>
          </a:xfrm>
        </p:spPr>
        <p:txBody>
          <a:bodyPr>
            <a:normAutofit/>
          </a:bodyPr>
          <a:lstStyle>
            <a:lvl1pPr algn="l">
              <a:defRPr sz="1200"/>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sz="1200">
                <a:solidFill>
                  <a:srgbClr val="434343">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simply dummy text of the printing and typesetting industry.</a:t>
            </a:r>
            <a:endParaRPr lang="en-US" sz="1200"/>
          </a:p>
          <a:p>
            <a:pPr lvl="0"/>
            <a:endParaRPr lang="en-US"/>
          </a:p>
        </p:txBody>
      </p:sp>
      <p:sp>
        <p:nvSpPr>
          <p:cNvPr id="8" name="Slide Number Placeholder 5">
            <a:extLst>
              <a:ext uri="{FF2B5EF4-FFF2-40B4-BE49-F238E27FC236}">
                <a16:creationId xmlns:a16="http://schemas.microsoft.com/office/drawing/2014/main" id="{15D8C5AA-D122-21C2-2C48-76A2184D34C2}"/>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4" name="Text Placeholder 2">
            <a:extLst>
              <a:ext uri="{FF2B5EF4-FFF2-40B4-BE49-F238E27FC236}">
                <a16:creationId xmlns:a16="http://schemas.microsoft.com/office/drawing/2014/main" id="{FAF07BAC-A8B8-3D07-E7A0-84163409CFF1}"/>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5" name="Text Placeholder 50">
            <a:extLst>
              <a:ext uri="{FF2B5EF4-FFF2-40B4-BE49-F238E27FC236}">
                <a16:creationId xmlns:a16="http://schemas.microsoft.com/office/drawing/2014/main" id="{76D4FEF6-16CA-B5D3-E822-B82E5DC014E1}"/>
              </a:ext>
            </a:extLst>
          </p:cNvPr>
          <p:cNvSpPr>
            <a:spLocks noGrp="1"/>
          </p:cNvSpPr>
          <p:nvPr>
            <p:ph type="body" sz="quarter" idx="75" hasCustomPrompt="1"/>
          </p:nvPr>
        </p:nvSpPr>
        <p:spPr>
          <a:xfrm>
            <a:off x="487927" y="321594"/>
            <a:ext cx="9958930" cy="508000"/>
          </a:xfrm>
        </p:spPr>
        <p:txBody>
          <a:bodyPr>
            <a:normAutofit/>
          </a:bodyPr>
          <a:lstStyle>
            <a:lvl1pPr>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3299185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heavy + Im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B65A50-5291-2C8F-C5AE-2F8F5C97D1BA}"/>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146" name="Shape 3">
            <a:extLst>
              <a:ext uri="{FF2B5EF4-FFF2-40B4-BE49-F238E27FC236}">
                <a16:creationId xmlns:a16="http://schemas.microsoft.com/office/drawing/2014/main" id="{738E2DE7-B0CA-7136-6C4A-4FEAF8330FE8}"/>
              </a:ext>
            </a:extLst>
          </p:cNvPr>
          <p:cNvSpPr/>
          <p:nvPr userDrawn="1"/>
        </p:nvSpPr>
        <p:spPr>
          <a:xfrm>
            <a:off x="1022479" y="2152650"/>
            <a:ext cx="3086486" cy="927100"/>
          </a:xfrm>
          <a:prstGeom prst="rect">
            <a:avLst/>
          </a:prstGeom>
          <a:noFill/>
          <a:ln/>
        </p:spPr>
        <p:txBody>
          <a:bodyPr/>
          <a:lstStyle/>
          <a:p>
            <a:endParaRPr lang="en-US" sz="450"/>
          </a:p>
        </p:txBody>
      </p:sp>
      <p:sp>
        <p:nvSpPr>
          <p:cNvPr id="149" name="Shape 6">
            <a:extLst>
              <a:ext uri="{FF2B5EF4-FFF2-40B4-BE49-F238E27FC236}">
                <a16:creationId xmlns:a16="http://schemas.microsoft.com/office/drawing/2014/main" id="{25EC7659-36AA-3CC6-6693-CFD00B66E262}"/>
              </a:ext>
            </a:extLst>
          </p:cNvPr>
          <p:cNvSpPr/>
          <p:nvPr userDrawn="1"/>
        </p:nvSpPr>
        <p:spPr>
          <a:xfrm>
            <a:off x="4210577" y="1949450"/>
            <a:ext cx="3804126" cy="1333500"/>
          </a:xfrm>
          <a:prstGeom prst="rect">
            <a:avLst/>
          </a:prstGeom>
          <a:noFill/>
          <a:ln/>
        </p:spPr>
        <p:txBody>
          <a:bodyPr/>
          <a:lstStyle/>
          <a:p>
            <a:endParaRPr lang="en-US" sz="450"/>
          </a:p>
        </p:txBody>
      </p:sp>
      <p:sp>
        <p:nvSpPr>
          <p:cNvPr id="157" name="Shape 14">
            <a:extLst>
              <a:ext uri="{FF2B5EF4-FFF2-40B4-BE49-F238E27FC236}">
                <a16:creationId xmlns:a16="http://schemas.microsoft.com/office/drawing/2014/main" id="{B55FF0F5-2D29-CD77-4C61-A27C3AB4B2BF}"/>
              </a:ext>
            </a:extLst>
          </p:cNvPr>
          <p:cNvSpPr/>
          <p:nvPr userDrawn="1"/>
        </p:nvSpPr>
        <p:spPr>
          <a:xfrm>
            <a:off x="1022479" y="3663950"/>
            <a:ext cx="3086486" cy="927100"/>
          </a:xfrm>
          <a:prstGeom prst="rect">
            <a:avLst/>
          </a:prstGeom>
          <a:noFill/>
          <a:ln/>
        </p:spPr>
        <p:txBody>
          <a:bodyPr/>
          <a:lstStyle/>
          <a:p>
            <a:endParaRPr lang="en-US" sz="450"/>
          </a:p>
        </p:txBody>
      </p:sp>
      <p:sp>
        <p:nvSpPr>
          <p:cNvPr id="160" name="Shape 17">
            <a:extLst>
              <a:ext uri="{FF2B5EF4-FFF2-40B4-BE49-F238E27FC236}">
                <a16:creationId xmlns:a16="http://schemas.microsoft.com/office/drawing/2014/main" id="{7BCF0948-1948-A32A-F933-ECCC1A82906E}"/>
              </a:ext>
            </a:extLst>
          </p:cNvPr>
          <p:cNvSpPr/>
          <p:nvPr userDrawn="1"/>
        </p:nvSpPr>
        <p:spPr>
          <a:xfrm>
            <a:off x="4210577" y="3460750"/>
            <a:ext cx="3804126" cy="1333500"/>
          </a:xfrm>
          <a:prstGeom prst="rect">
            <a:avLst/>
          </a:prstGeom>
          <a:noFill/>
          <a:ln/>
        </p:spPr>
        <p:txBody>
          <a:bodyPr/>
          <a:lstStyle/>
          <a:p>
            <a:endParaRPr lang="en-US" sz="450"/>
          </a:p>
        </p:txBody>
      </p:sp>
      <p:sp>
        <p:nvSpPr>
          <p:cNvPr id="165" name="Shape 22">
            <a:extLst>
              <a:ext uri="{FF2B5EF4-FFF2-40B4-BE49-F238E27FC236}">
                <a16:creationId xmlns:a16="http://schemas.microsoft.com/office/drawing/2014/main" id="{CB911054-052E-FA24-0562-6E9CFE6EE20E}"/>
              </a:ext>
            </a:extLst>
          </p:cNvPr>
          <p:cNvSpPr/>
          <p:nvPr userDrawn="1"/>
        </p:nvSpPr>
        <p:spPr>
          <a:xfrm>
            <a:off x="406452" y="4972050"/>
            <a:ext cx="7608251" cy="1333500"/>
          </a:xfrm>
          <a:prstGeom prst="rect">
            <a:avLst/>
          </a:prstGeom>
          <a:noFill/>
          <a:ln/>
        </p:spPr>
        <p:txBody>
          <a:bodyPr/>
          <a:lstStyle/>
          <a:p>
            <a:endParaRPr lang="en-US" sz="450"/>
          </a:p>
        </p:txBody>
      </p:sp>
      <p:sp>
        <p:nvSpPr>
          <p:cNvPr id="166" name="Shape 23">
            <a:extLst>
              <a:ext uri="{FF2B5EF4-FFF2-40B4-BE49-F238E27FC236}">
                <a16:creationId xmlns:a16="http://schemas.microsoft.com/office/drawing/2014/main" id="{0C555593-EAC0-3036-271C-1536EA732DA3}"/>
              </a:ext>
            </a:extLst>
          </p:cNvPr>
          <p:cNvSpPr/>
          <p:nvPr userDrawn="1"/>
        </p:nvSpPr>
        <p:spPr>
          <a:xfrm>
            <a:off x="406452" y="4972050"/>
            <a:ext cx="3804126" cy="1333500"/>
          </a:xfrm>
          <a:prstGeom prst="rect">
            <a:avLst/>
          </a:prstGeom>
          <a:noFill/>
          <a:ln/>
        </p:spPr>
        <p:txBody>
          <a:bodyPr/>
          <a:lstStyle/>
          <a:p>
            <a:endParaRPr lang="en-US" sz="450"/>
          </a:p>
        </p:txBody>
      </p:sp>
      <p:sp>
        <p:nvSpPr>
          <p:cNvPr id="168" name="Shape 25">
            <a:extLst>
              <a:ext uri="{FF2B5EF4-FFF2-40B4-BE49-F238E27FC236}">
                <a16:creationId xmlns:a16="http://schemas.microsoft.com/office/drawing/2014/main" id="{8B1473C3-A131-564F-9025-ED043F222F89}"/>
              </a:ext>
            </a:extLst>
          </p:cNvPr>
          <p:cNvSpPr/>
          <p:nvPr userDrawn="1"/>
        </p:nvSpPr>
        <p:spPr>
          <a:xfrm>
            <a:off x="1022479" y="5175250"/>
            <a:ext cx="3086486" cy="927100"/>
          </a:xfrm>
          <a:prstGeom prst="rect">
            <a:avLst/>
          </a:prstGeom>
          <a:noFill/>
          <a:ln/>
        </p:spPr>
        <p:txBody>
          <a:bodyPr/>
          <a:lstStyle/>
          <a:p>
            <a:endParaRPr lang="en-US" sz="450"/>
          </a:p>
        </p:txBody>
      </p:sp>
      <p:sp>
        <p:nvSpPr>
          <p:cNvPr id="10" name="Text Placeholder 5">
            <a:extLst>
              <a:ext uri="{FF2B5EF4-FFF2-40B4-BE49-F238E27FC236}">
                <a16:creationId xmlns:a16="http://schemas.microsoft.com/office/drawing/2014/main" id="{A2B72DB0-3546-C2E4-74F1-63BDB6DAEAE0}"/>
              </a:ext>
            </a:extLst>
          </p:cNvPr>
          <p:cNvSpPr>
            <a:spLocks noGrp="1"/>
          </p:cNvSpPr>
          <p:nvPr>
            <p:ph type="body" sz="quarter" idx="13" hasCustomPrompt="1"/>
          </p:nvPr>
        </p:nvSpPr>
        <p:spPr>
          <a:xfrm>
            <a:off x="912398" y="2074334"/>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11" name="Text Placeholder 5">
            <a:extLst>
              <a:ext uri="{FF2B5EF4-FFF2-40B4-BE49-F238E27FC236}">
                <a16:creationId xmlns:a16="http://schemas.microsoft.com/office/drawing/2014/main" id="{4925D84C-64FC-E6F8-35A6-40A09657701A}"/>
              </a:ext>
            </a:extLst>
          </p:cNvPr>
          <p:cNvSpPr>
            <a:spLocks noGrp="1"/>
          </p:cNvSpPr>
          <p:nvPr>
            <p:ph type="body" sz="quarter" idx="14" hasCustomPrompt="1"/>
          </p:nvPr>
        </p:nvSpPr>
        <p:spPr>
          <a:xfrm>
            <a:off x="912398" y="2470758"/>
            <a:ext cx="2697163" cy="729642"/>
          </a:xfrm>
        </p:spPr>
        <p:txBody>
          <a:bodyPr>
            <a:normAutofit/>
          </a:bodyPr>
          <a:lstStyle>
            <a:lvl1pPr>
              <a:defRPr sz="1000">
                <a:solidFill>
                  <a:schemeClr val="bg2">
                    <a:lumMod val="60000"/>
                    <a:lumOff val="40000"/>
                  </a:schemeClr>
                </a:solidFill>
              </a:defRPr>
            </a:lvl1pPr>
          </a:lstStyle>
          <a:p>
            <a:pPr>
              <a:lnSpc>
                <a:spcPts val="1600"/>
              </a:lnSpc>
            </a:pPr>
            <a:r>
              <a:rPr lang="en-US" sz="1000" dirty="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t>
            </a:r>
            <a:endParaRPr lang="en-US" sz="1000" dirty="0"/>
          </a:p>
        </p:txBody>
      </p:sp>
      <p:sp>
        <p:nvSpPr>
          <p:cNvPr id="12" name="Text Placeholder 8">
            <a:extLst>
              <a:ext uri="{FF2B5EF4-FFF2-40B4-BE49-F238E27FC236}">
                <a16:creationId xmlns:a16="http://schemas.microsoft.com/office/drawing/2014/main" id="{A11DC29C-D163-50EC-94D1-8C7B1CC91AE0}"/>
              </a:ext>
            </a:extLst>
          </p:cNvPr>
          <p:cNvSpPr>
            <a:spLocks noGrp="1"/>
          </p:cNvSpPr>
          <p:nvPr>
            <p:ph type="body" sz="quarter" idx="76" hasCustomPrompt="1"/>
          </p:nvPr>
        </p:nvSpPr>
        <p:spPr>
          <a:xfrm>
            <a:off x="502731" y="2015399"/>
            <a:ext cx="425450" cy="387350"/>
          </a:xfrm>
        </p:spPr>
        <p:txBody>
          <a:bodyPr/>
          <a:lstStyle>
            <a:lvl1pPr>
              <a:defRPr sz="2200" b="1" i="1">
                <a:solidFill>
                  <a:srgbClr val="00645A"/>
                </a:solidFill>
              </a:defRPr>
            </a:lvl1pPr>
          </a:lstStyle>
          <a:p>
            <a:pPr lvl="0"/>
            <a:r>
              <a:rPr lang="en-US"/>
              <a:t>01</a:t>
            </a:r>
          </a:p>
        </p:txBody>
      </p:sp>
      <p:sp>
        <p:nvSpPr>
          <p:cNvPr id="13" name="Shape 3">
            <a:extLst>
              <a:ext uri="{FF2B5EF4-FFF2-40B4-BE49-F238E27FC236}">
                <a16:creationId xmlns:a16="http://schemas.microsoft.com/office/drawing/2014/main" id="{A5A0ECB4-456E-71D2-2C72-0B75F4C2D8EB}"/>
              </a:ext>
            </a:extLst>
          </p:cNvPr>
          <p:cNvSpPr/>
          <p:nvPr userDrawn="1"/>
        </p:nvSpPr>
        <p:spPr>
          <a:xfrm>
            <a:off x="4630917" y="2152650"/>
            <a:ext cx="3086486" cy="927100"/>
          </a:xfrm>
          <a:prstGeom prst="rect">
            <a:avLst/>
          </a:prstGeom>
          <a:noFill/>
          <a:ln/>
        </p:spPr>
        <p:txBody>
          <a:bodyPr/>
          <a:lstStyle/>
          <a:p>
            <a:endParaRPr lang="en-US" sz="450"/>
          </a:p>
        </p:txBody>
      </p:sp>
      <p:sp>
        <p:nvSpPr>
          <p:cNvPr id="14" name="Text Placeholder 5">
            <a:extLst>
              <a:ext uri="{FF2B5EF4-FFF2-40B4-BE49-F238E27FC236}">
                <a16:creationId xmlns:a16="http://schemas.microsoft.com/office/drawing/2014/main" id="{381A49A6-76C9-2F36-6329-0D431E739FB5}"/>
              </a:ext>
            </a:extLst>
          </p:cNvPr>
          <p:cNvSpPr>
            <a:spLocks noGrp="1"/>
          </p:cNvSpPr>
          <p:nvPr>
            <p:ph type="body" sz="quarter" idx="77" hasCustomPrompt="1"/>
          </p:nvPr>
        </p:nvSpPr>
        <p:spPr>
          <a:xfrm>
            <a:off x="4520836" y="2074334"/>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dirty="0">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dirty="0"/>
          </a:p>
        </p:txBody>
      </p:sp>
      <p:sp>
        <p:nvSpPr>
          <p:cNvPr id="15" name="Text Placeholder 5">
            <a:extLst>
              <a:ext uri="{FF2B5EF4-FFF2-40B4-BE49-F238E27FC236}">
                <a16:creationId xmlns:a16="http://schemas.microsoft.com/office/drawing/2014/main" id="{D9CF6B94-D1E0-617D-3BE1-0CCEBF046A49}"/>
              </a:ext>
            </a:extLst>
          </p:cNvPr>
          <p:cNvSpPr>
            <a:spLocks noGrp="1"/>
          </p:cNvSpPr>
          <p:nvPr>
            <p:ph type="body" sz="quarter" idx="78" hasCustomPrompt="1"/>
          </p:nvPr>
        </p:nvSpPr>
        <p:spPr>
          <a:xfrm>
            <a:off x="4520836" y="2470758"/>
            <a:ext cx="2697163" cy="729642"/>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t>
            </a:r>
            <a:endParaRPr lang="en-US" sz="1000"/>
          </a:p>
        </p:txBody>
      </p:sp>
      <p:sp>
        <p:nvSpPr>
          <p:cNvPr id="16" name="Text Placeholder 8">
            <a:extLst>
              <a:ext uri="{FF2B5EF4-FFF2-40B4-BE49-F238E27FC236}">
                <a16:creationId xmlns:a16="http://schemas.microsoft.com/office/drawing/2014/main" id="{375BBE68-A655-EEF7-1EE1-A177628414B0}"/>
              </a:ext>
            </a:extLst>
          </p:cNvPr>
          <p:cNvSpPr>
            <a:spLocks noGrp="1"/>
          </p:cNvSpPr>
          <p:nvPr>
            <p:ph type="body" sz="quarter" idx="79" hasCustomPrompt="1"/>
          </p:nvPr>
        </p:nvSpPr>
        <p:spPr>
          <a:xfrm>
            <a:off x="4111169" y="2015399"/>
            <a:ext cx="425450" cy="387350"/>
          </a:xfrm>
        </p:spPr>
        <p:txBody>
          <a:bodyPr/>
          <a:lstStyle>
            <a:lvl1pPr>
              <a:defRPr sz="2200" b="1" i="1">
                <a:solidFill>
                  <a:srgbClr val="00645A"/>
                </a:solidFill>
              </a:defRPr>
            </a:lvl1pPr>
          </a:lstStyle>
          <a:p>
            <a:pPr lvl="0"/>
            <a:r>
              <a:rPr lang="en-US"/>
              <a:t>02</a:t>
            </a:r>
          </a:p>
        </p:txBody>
      </p:sp>
      <p:sp>
        <p:nvSpPr>
          <p:cNvPr id="17" name="Shape 3">
            <a:extLst>
              <a:ext uri="{FF2B5EF4-FFF2-40B4-BE49-F238E27FC236}">
                <a16:creationId xmlns:a16="http://schemas.microsoft.com/office/drawing/2014/main" id="{BBDF21C1-6732-5413-3DE6-851BDE20BFD6}"/>
              </a:ext>
            </a:extLst>
          </p:cNvPr>
          <p:cNvSpPr/>
          <p:nvPr userDrawn="1"/>
        </p:nvSpPr>
        <p:spPr>
          <a:xfrm>
            <a:off x="4630917" y="3666817"/>
            <a:ext cx="3086486" cy="927100"/>
          </a:xfrm>
          <a:prstGeom prst="rect">
            <a:avLst/>
          </a:prstGeom>
          <a:noFill/>
          <a:ln/>
        </p:spPr>
        <p:txBody>
          <a:bodyPr/>
          <a:lstStyle/>
          <a:p>
            <a:endParaRPr lang="en-US" sz="450"/>
          </a:p>
        </p:txBody>
      </p:sp>
      <p:sp>
        <p:nvSpPr>
          <p:cNvPr id="18" name="Text Placeholder 5">
            <a:extLst>
              <a:ext uri="{FF2B5EF4-FFF2-40B4-BE49-F238E27FC236}">
                <a16:creationId xmlns:a16="http://schemas.microsoft.com/office/drawing/2014/main" id="{C0581AD1-E3BC-BB7C-ED0E-3E6DC8DA1DD2}"/>
              </a:ext>
            </a:extLst>
          </p:cNvPr>
          <p:cNvSpPr>
            <a:spLocks noGrp="1"/>
          </p:cNvSpPr>
          <p:nvPr>
            <p:ph type="body" sz="quarter" idx="80" hasCustomPrompt="1"/>
          </p:nvPr>
        </p:nvSpPr>
        <p:spPr>
          <a:xfrm>
            <a:off x="4520836" y="3588501"/>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19" name="Text Placeholder 5">
            <a:extLst>
              <a:ext uri="{FF2B5EF4-FFF2-40B4-BE49-F238E27FC236}">
                <a16:creationId xmlns:a16="http://schemas.microsoft.com/office/drawing/2014/main" id="{8B21DD0A-B010-1A7B-8DA7-BD4814AD5DFE}"/>
              </a:ext>
            </a:extLst>
          </p:cNvPr>
          <p:cNvSpPr>
            <a:spLocks noGrp="1"/>
          </p:cNvSpPr>
          <p:nvPr>
            <p:ph type="body" sz="quarter" idx="81" hasCustomPrompt="1"/>
          </p:nvPr>
        </p:nvSpPr>
        <p:spPr>
          <a:xfrm>
            <a:off x="4520836" y="3984925"/>
            <a:ext cx="2697163" cy="729642"/>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t>
            </a:r>
            <a:endParaRPr lang="en-US" sz="1000"/>
          </a:p>
        </p:txBody>
      </p:sp>
      <p:sp>
        <p:nvSpPr>
          <p:cNvPr id="20" name="Text Placeholder 8">
            <a:extLst>
              <a:ext uri="{FF2B5EF4-FFF2-40B4-BE49-F238E27FC236}">
                <a16:creationId xmlns:a16="http://schemas.microsoft.com/office/drawing/2014/main" id="{64652391-C500-1AF2-BF2C-37BAF3A0BF37}"/>
              </a:ext>
            </a:extLst>
          </p:cNvPr>
          <p:cNvSpPr>
            <a:spLocks noGrp="1"/>
          </p:cNvSpPr>
          <p:nvPr>
            <p:ph type="body" sz="quarter" idx="82" hasCustomPrompt="1"/>
          </p:nvPr>
        </p:nvSpPr>
        <p:spPr>
          <a:xfrm>
            <a:off x="4111169" y="3529566"/>
            <a:ext cx="425450" cy="387350"/>
          </a:xfrm>
        </p:spPr>
        <p:txBody>
          <a:bodyPr/>
          <a:lstStyle>
            <a:lvl1pPr>
              <a:defRPr sz="2200" b="1" i="1">
                <a:solidFill>
                  <a:srgbClr val="00645A"/>
                </a:solidFill>
              </a:defRPr>
            </a:lvl1pPr>
          </a:lstStyle>
          <a:p>
            <a:pPr lvl="0"/>
            <a:r>
              <a:rPr lang="en-US"/>
              <a:t>04</a:t>
            </a:r>
          </a:p>
        </p:txBody>
      </p:sp>
      <p:sp>
        <p:nvSpPr>
          <p:cNvPr id="21" name="Shape 3">
            <a:extLst>
              <a:ext uri="{FF2B5EF4-FFF2-40B4-BE49-F238E27FC236}">
                <a16:creationId xmlns:a16="http://schemas.microsoft.com/office/drawing/2014/main" id="{C3FC52E6-26AA-A3AC-4050-18ECD7D74B57}"/>
              </a:ext>
            </a:extLst>
          </p:cNvPr>
          <p:cNvSpPr/>
          <p:nvPr userDrawn="1"/>
        </p:nvSpPr>
        <p:spPr>
          <a:xfrm>
            <a:off x="4630917" y="5131824"/>
            <a:ext cx="3086486" cy="927100"/>
          </a:xfrm>
          <a:prstGeom prst="rect">
            <a:avLst/>
          </a:prstGeom>
          <a:noFill/>
          <a:ln/>
        </p:spPr>
        <p:txBody>
          <a:bodyPr/>
          <a:lstStyle/>
          <a:p>
            <a:endParaRPr lang="en-US" sz="450"/>
          </a:p>
        </p:txBody>
      </p:sp>
      <p:sp>
        <p:nvSpPr>
          <p:cNvPr id="22" name="Text Placeholder 5">
            <a:extLst>
              <a:ext uri="{FF2B5EF4-FFF2-40B4-BE49-F238E27FC236}">
                <a16:creationId xmlns:a16="http://schemas.microsoft.com/office/drawing/2014/main" id="{C0BE9B3C-1713-95D2-FF70-62B478AD630F}"/>
              </a:ext>
            </a:extLst>
          </p:cNvPr>
          <p:cNvSpPr>
            <a:spLocks noGrp="1"/>
          </p:cNvSpPr>
          <p:nvPr>
            <p:ph type="body" sz="quarter" idx="83" hasCustomPrompt="1"/>
          </p:nvPr>
        </p:nvSpPr>
        <p:spPr>
          <a:xfrm>
            <a:off x="4520836" y="5053508"/>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23" name="Text Placeholder 5">
            <a:extLst>
              <a:ext uri="{FF2B5EF4-FFF2-40B4-BE49-F238E27FC236}">
                <a16:creationId xmlns:a16="http://schemas.microsoft.com/office/drawing/2014/main" id="{A846AB9D-61AE-6045-9039-EC567B9FA8A8}"/>
              </a:ext>
            </a:extLst>
          </p:cNvPr>
          <p:cNvSpPr>
            <a:spLocks noGrp="1"/>
          </p:cNvSpPr>
          <p:nvPr>
            <p:ph type="body" sz="quarter" idx="84" hasCustomPrompt="1"/>
          </p:nvPr>
        </p:nvSpPr>
        <p:spPr>
          <a:xfrm>
            <a:off x="4520836" y="5449932"/>
            <a:ext cx="2697163" cy="729642"/>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t>
            </a:r>
            <a:endParaRPr lang="en-US" sz="1000"/>
          </a:p>
        </p:txBody>
      </p:sp>
      <p:sp>
        <p:nvSpPr>
          <p:cNvPr id="24" name="Text Placeholder 8">
            <a:extLst>
              <a:ext uri="{FF2B5EF4-FFF2-40B4-BE49-F238E27FC236}">
                <a16:creationId xmlns:a16="http://schemas.microsoft.com/office/drawing/2014/main" id="{9668B2D3-9826-C714-A40C-72B917B55C74}"/>
              </a:ext>
            </a:extLst>
          </p:cNvPr>
          <p:cNvSpPr>
            <a:spLocks noGrp="1"/>
          </p:cNvSpPr>
          <p:nvPr>
            <p:ph type="body" sz="quarter" idx="85" hasCustomPrompt="1"/>
          </p:nvPr>
        </p:nvSpPr>
        <p:spPr>
          <a:xfrm>
            <a:off x="4111169" y="4994573"/>
            <a:ext cx="425450" cy="387350"/>
          </a:xfrm>
        </p:spPr>
        <p:txBody>
          <a:bodyPr/>
          <a:lstStyle>
            <a:lvl1pPr>
              <a:defRPr sz="2200" b="1" i="1">
                <a:solidFill>
                  <a:srgbClr val="00645A"/>
                </a:solidFill>
              </a:defRPr>
            </a:lvl1pPr>
          </a:lstStyle>
          <a:p>
            <a:pPr lvl="0"/>
            <a:r>
              <a:rPr lang="en-US"/>
              <a:t>06</a:t>
            </a:r>
          </a:p>
        </p:txBody>
      </p:sp>
      <p:sp>
        <p:nvSpPr>
          <p:cNvPr id="25" name="Text Placeholder 5">
            <a:extLst>
              <a:ext uri="{FF2B5EF4-FFF2-40B4-BE49-F238E27FC236}">
                <a16:creationId xmlns:a16="http://schemas.microsoft.com/office/drawing/2014/main" id="{2A013C7B-F218-5BDD-CAF2-43A0E5951FD3}"/>
              </a:ext>
            </a:extLst>
          </p:cNvPr>
          <p:cNvSpPr>
            <a:spLocks noGrp="1"/>
          </p:cNvSpPr>
          <p:nvPr>
            <p:ph type="body" sz="quarter" idx="86" hasCustomPrompt="1"/>
          </p:nvPr>
        </p:nvSpPr>
        <p:spPr>
          <a:xfrm>
            <a:off x="912398" y="3588502"/>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26" name="Text Placeholder 5">
            <a:extLst>
              <a:ext uri="{FF2B5EF4-FFF2-40B4-BE49-F238E27FC236}">
                <a16:creationId xmlns:a16="http://schemas.microsoft.com/office/drawing/2014/main" id="{C9B62285-8242-201E-61FC-9B0AA538D1AA}"/>
              </a:ext>
            </a:extLst>
          </p:cNvPr>
          <p:cNvSpPr>
            <a:spLocks noGrp="1"/>
          </p:cNvSpPr>
          <p:nvPr>
            <p:ph type="body" sz="quarter" idx="87" hasCustomPrompt="1"/>
          </p:nvPr>
        </p:nvSpPr>
        <p:spPr>
          <a:xfrm>
            <a:off x="912398" y="3984926"/>
            <a:ext cx="2697163" cy="729642"/>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t>
            </a:r>
            <a:endParaRPr lang="en-US" sz="1000"/>
          </a:p>
        </p:txBody>
      </p:sp>
      <p:sp>
        <p:nvSpPr>
          <p:cNvPr id="27" name="Text Placeholder 8">
            <a:extLst>
              <a:ext uri="{FF2B5EF4-FFF2-40B4-BE49-F238E27FC236}">
                <a16:creationId xmlns:a16="http://schemas.microsoft.com/office/drawing/2014/main" id="{C5A7500B-ED55-A69F-2256-BE8058F10D0D}"/>
              </a:ext>
            </a:extLst>
          </p:cNvPr>
          <p:cNvSpPr>
            <a:spLocks noGrp="1"/>
          </p:cNvSpPr>
          <p:nvPr>
            <p:ph type="body" sz="quarter" idx="88" hasCustomPrompt="1"/>
          </p:nvPr>
        </p:nvSpPr>
        <p:spPr>
          <a:xfrm>
            <a:off x="502731" y="3529567"/>
            <a:ext cx="425450" cy="387350"/>
          </a:xfrm>
        </p:spPr>
        <p:txBody>
          <a:bodyPr/>
          <a:lstStyle>
            <a:lvl1pPr>
              <a:defRPr sz="2200" b="1" i="1">
                <a:solidFill>
                  <a:srgbClr val="00645A"/>
                </a:solidFill>
              </a:defRPr>
            </a:lvl1pPr>
          </a:lstStyle>
          <a:p>
            <a:pPr lvl="0"/>
            <a:r>
              <a:rPr lang="en-US"/>
              <a:t>03</a:t>
            </a:r>
          </a:p>
        </p:txBody>
      </p:sp>
      <p:sp>
        <p:nvSpPr>
          <p:cNvPr id="28" name="Text Placeholder 5">
            <a:extLst>
              <a:ext uri="{FF2B5EF4-FFF2-40B4-BE49-F238E27FC236}">
                <a16:creationId xmlns:a16="http://schemas.microsoft.com/office/drawing/2014/main" id="{B0A72405-0A1D-3E8C-DFA6-0D1F814A789C}"/>
              </a:ext>
            </a:extLst>
          </p:cNvPr>
          <p:cNvSpPr>
            <a:spLocks noGrp="1"/>
          </p:cNvSpPr>
          <p:nvPr>
            <p:ph type="body" sz="quarter" idx="89" hasCustomPrompt="1"/>
          </p:nvPr>
        </p:nvSpPr>
        <p:spPr>
          <a:xfrm>
            <a:off x="912398" y="5053509"/>
            <a:ext cx="2697163" cy="275774"/>
          </a:xfrm>
        </p:spPr>
        <p:txBody>
          <a:bodyPr>
            <a:normAutofit/>
          </a:bodyPr>
          <a:lstStyle>
            <a:lvl1pPr>
              <a:defRPr sz="16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a:lnSpc>
                <a:spcPts val="1700"/>
              </a:lnSpc>
            </a:pPr>
            <a:r>
              <a:rPr lang="en-US" sz="1600" kern="0" spc="-48">
                <a:solidFill>
                  <a:srgbClr val="1F1F1F">
                    <a:alpha val="100000"/>
                  </a:srgbClr>
                </a:solidFill>
                <a:latin typeface="Open Sans Bold" pitchFamily="34" charset="0"/>
                <a:ea typeface="Open Sans Bold" pitchFamily="34" charset="-122"/>
                <a:cs typeface="Open Sans Bold" pitchFamily="34" charset="-120"/>
              </a:rPr>
              <a:t>Title text can be here</a:t>
            </a:r>
            <a:endParaRPr lang="en-US" sz="1600"/>
          </a:p>
        </p:txBody>
      </p:sp>
      <p:sp>
        <p:nvSpPr>
          <p:cNvPr id="29" name="Text Placeholder 5">
            <a:extLst>
              <a:ext uri="{FF2B5EF4-FFF2-40B4-BE49-F238E27FC236}">
                <a16:creationId xmlns:a16="http://schemas.microsoft.com/office/drawing/2014/main" id="{E3F13727-F83D-E24C-9F5A-DAAD7AFE11D3}"/>
              </a:ext>
            </a:extLst>
          </p:cNvPr>
          <p:cNvSpPr>
            <a:spLocks noGrp="1"/>
          </p:cNvSpPr>
          <p:nvPr>
            <p:ph type="body" sz="quarter" idx="90" hasCustomPrompt="1"/>
          </p:nvPr>
        </p:nvSpPr>
        <p:spPr>
          <a:xfrm>
            <a:off x="912398" y="5449933"/>
            <a:ext cx="2697163" cy="729642"/>
          </a:xfrm>
        </p:spPr>
        <p:txBody>
          <a:bodyPr>
            <a:normAutofit/>
          </a:bodyPr>
          <a:lstStyle>
            <a:lvl1pPr>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Lorem Ipsum is simply dummy text of the printing and typesetting industry. Lorem Ipsum is simply dummy text of the printing </a:t>
            </a:r>
            <a:endParaRPr lang="en-US" sz="1000"/>
          </a:p>
        </p:txBody>
      </p:sp>
      <p:sp>
        <p:nvSpPr>
          <p:cNvPr id="30" name="Text Placeholder 8">
            <a:extLst>
              <a:ext uri="{FF2B5EF4-FFF2-40B4-BE49-F238E27FC236}">
                <a16:creationId xmlns:a16="http://schemas.microsoft.com/office/drawing/2014/main" id="{69553689-9F9D-8B3D-4E1A-0BC53344E2B6}"/>
              </a:ext>
            </a:extLst>
          </p:cNvPr>
          <p:cNvSpPr>
            <a:spLocks noGrp="1"/>
          </p:cNvSpPr>
          <p:nvPr>
            <p:ph type="body" sz="quarter" idx="91" hasCustomPrompt="1"/>
          </p:nvPr>
        </p:nvSpPr>
        <p:spPr>
          <a:xfrm>
            <a:off x="502731" y="4994574"/>
            <a:ext cx="425450" cy="387350"/>
          </a:xfrm>
        </p:spPr>
        <p:txBody>
          <a:bodyPr/>
          <a:lstStyle>
            <a:lvl1pPr>
              <a:defRPr sz="2200" b="1" i="1">
                <a:solidFill>
                  <a:srgbClr val="00645A"/>
                </a:solidFill>
              </a:defRPr>
            </a:lvl1pPr>
          </a:lstStyle>
          <a:p>
            <a:pPr lvl="0"/>
            <a:r>
              <a:rPr lang="en-US"/>
              <a:t>05</a:t>
            </a:r>
          </a:p>
        </p:txBody>
      </p:sp>
      <p:pic>
        <p:nvPicPr>
          <p:cNvPr id="3" name="Image 1">
            <a:extLst>
              <a:ext uri="{FF2B5EF4-FFF2-40B4-BE49-F238E27FC236}">
                <a16:creationId xmlns:a16="http://schemas.microsoft.com/office/drawing/2014/main" id="{6655828F-F75D-18EE-8A8C-0EA22825B426}"/>
              </a:ext>
            </a:extLst>
          </p:cNvPr>
          <p:cNvPicPr>
            <a:picLocks noChangeAspect="1"/>
          </p:cNvPicPr>
          <p:nvPr userDrawn="1"/>
        </p:nvPicPr>
        <p:blipFill>
          <a:blip r:embed="rId3" cstate="email">
            <a:extLst>
              <a:ext uri="{28A0092B-C50C-407E-A947-70E740481C1C}">
                <a14:useLocalDpi xmlns:a14="http://schemas.microsoft.com/office/drawing/2010/main"/>
              </a:ext>
            </a:extLst>
          </a:blip>
          <a:srcRect t="-91"/>
          <a:stretch/>
        </p:blipFill>
        <p:spPr>
          <a:xfrm>
            <a:off x="8535328" y="2013276"/>
            <a:ext cx="3148651" cy="4226276"/>
          </a:xfrm>
          <a:prstGeom prst="rect">
            <a:avLst/>
          </a:prstGeom>
        </p:spPr>
      </p:pic>
      <p:sp>
        <p:nvSpPr>
          <p:cNvPr id="9" name="Slide Number Placeholder 5">
            <a:extLst>
              <a:ext uri="{FF2B5EF4-FFF2-40B4-BE49-F238E27FC236}">
                <a16:creationId xmlns:a16="http://schemas.microsoft.com/office/drawing/2014/main" id="{7A59FC64-7EE7-1B05-D1AE-2B4EC9052F7F}"/>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6" name="Text Placeholder 2">
            <a:extLst>
              <a:ext uri="{FF2B5EF4-FFF2-40B4-BE49-F238E27FC236}">
                <a16:creationId xmlns:a16="http://schemas.microsoft.com/office/drawing/2014/main" id="{A5D23CA0-4BFF-B42E-9390-2BA145ACCF24}"/>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7" name="Text Placeholder 50">
            <a:extLst>
              <a:ext uri="{FF2B5EF4-FFF2-40B4-BE49-F238E27FC236}">
                <a16:creationId xmlns:a16="http://schemas.microsoft.com/office/drawing/2014/main" id="{2ECD6C08-D21E-8AD3-BA5D-FB3B0E50F437}"/>
              </a:ext>
            </a:extLst>
          </p:cNvPr>
          <p:cNvSpPr>
            <a:spLocks noGrp="1"/>
          </p:cNvSpPr>
          <p:nvPr>
            <p:ph type="body" sz="quarter" idx="75" hasCustomPrompt="1"/>
          </p:nvPr>
        </p:nvSpPr>
        <p:spPr>
          <a:xfrm>
            <a:off x="487927" y="321594"/>
            <a:ext cx="9958930" cy="508000"/>
          </a:xfrm>
        </p:spPr>
        <p:txBody>
          <a:bodyPr>
            <a:normAutofit/>
          </a:bodyPr>
          <a:lstStyle>
            <a:lvl1pPr>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7942663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 Im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31A30B-E8A3-042A-5772-92B5554AAD5F}"/>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pic>
        <p:nvPicPr>
          <p:cNvPr id="4" name="Picture 3">
            <a:extLst>
              <a:ext uri="{FF2B5EF4-FFF2-40B4-BE49-F238E27FC236}">
                <a16:creationId xmlns:a16="http://schemas.microsoft.com/office/drawing/2014/main" id="{C9EED0B0-FC4A-DD24-761F-0E54270B6ED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70799" y="3135086"/>
            <a:ext cx="184150" cy="139700"/>
          </a:xfrm>
          <a:prstGeom prst="rect">
            <a:avLst/>
          </a:prstGeom>
        </p:spPr>
      </p:pic>
      <p:sp>
        <p:nvSpPr>
          <p:cNvPr id="2" name="Picture Placeholder 2">
            <a:extLst>
              <a:ext uri="{FF2B5EF4-FFF2-40B4-BE49-F238E27FC236}">
                <a16:creationId xmlns:a16="http://schemas.microsoft.com/office/drawing/2014/main" id="{06B77214-0366-8B24-BD82-35BDBCE42441}"/>
              </a:ext>
            </a:extLst>
          </p:cNvPr>
          <p:cNvSpPr>
            <a:spLocks noGrp="1"/>
          </p:cNvSpPr>
          <p:nvPr>
            <p:ph type="pic" sz="quarter" idx="75"/>
          </p:nvPr>
        </p:nvSpPr>
        <p:spPr>
          <a:xfrm>
            <a:off x="487926" y="1623527"/>
            <a:ext cx="3923004" cy="4616981"/>
          </a:xfrm>
        </p:spPr>
        <p:txBody>
          <a:bodyPr/>
          <a:lstStyle/>
          <a:p>
            <a:endParaRPr lang="en-US"/>
          </a:p>
        </p:txBody>
      </p:sp>
      <p:sp>
        <p:nvSpPr>
          <p:cNvPr id="5" name="Text Placeholder 74">
            <a:extLst>
              <a:ext uri="{FF2B5EF4-FFF2-40B4-BE49-F238E27FC236}">
                <a16:creationId xmlns:a16="http://schemas.microsoft.com/office/drawing/2014/main" id="{502991BF-56F6-BAB4-DE70-8C3AD30BDD3F}"/>
              </a:ext>
            </a:extLst>
          </p:cNvPr>
          <p:cNvSpPr>
            <a:spLocks noGrp="1"/>
          </p:cNvSpPr>
          <p:nvPr>
            <p:ph type="body" sz="quarter" idx="27" hasCustomPrompt="1"/>
          </p:nvPr>
        </p:nvSpPr>
        <p:spPr>
          <a:xfrm>
            <a:off x="4933728" y="3519669"/>
            <a:ext cx="6217154" cy="994183"/>
          </a:xfrm>
          <a:prstGeom prst="rect">
            <a:avLst/>
          </a:prstGeom>
        </p:spPr>
        <p:txBody>
          <a:bodyPr>
            <a:noAutofit/>
          </a:bodyPr>
          <a:lstStyle>
            <a:lvl1pPr>
              <a:defRPr lang="en-US" sz="1600" b="1" i="1" kern="0" spc="-2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0" lvl="0" indent="0">
              <a:lnSpc>
                <a:spcPts val="1500"/>
              </a:lnSpc>
              <a:buNone/>
            </a:pPr>
            <a:r>
              <a:rPr lang="en-US"/>
              <a:t>Lorem ipsum is best demo body text </a:t>
            </a:r>
            <a:r>
              <a:rPr lang="en-US" err="1"/>
              <a:t>autosona</a:t>
            </a:r>
            <a:r>
              <a:rPr lang="en-US"/>
              <a:t> </a:t>
            </a:r>
            <a:r>
              <a:rPr lang="en-US" err="1"/>
              <a:t>bhisa</a:t>
            </a:r>
            <a:r>
              <a:rPr lang="en-US"/>
              <a:t> demo ipsum</a:t>
            </a:r>
          </a:p>
        </p:txBody>
      </p:sp>
      <p:sp>
        <p:nvSpPr>
          <p:cNvPr id="8" name="Text Placeholder 115">
            <a:extLst>
              <a:ext uri="{FF2B5EF4-FFF2-40B4-BE49-F238E27FC236}">
                <a16:creationId xmlns:a16="http://schemas.microsoft.com/office/drawing/2014/main" id="{DEBE7EB1-735B-72D7-C3C4-2AC187E6365C}"/>
              </a:ext>
            </a:extLst>
          </p:cNvPr>
          <p:cNvSpPr>
            <a:spLocks noGrp="1"/>
          </p:cNvSpPr>
          <p:nvPr>
            <p:ph type="body" sz="quarter" idx="77"/>
          </p:nvPr>
        </p:nvSpPr>
        <p:spPr>
          <a:xfrm>
            <a:off x="9766005" y="4598094"/>
            <a:ext cx="1421948" cy="220038"/>
          </a:xfrm>
          <a:prstGeom prst="rect">
            <a:avLst/>
          </a:prstGeom>
        </p:spPr>
        <p:txBody>
          <a:bodyPr>
            <a:normAutofit/>
          </a:bodyPr>
          <a:lstStyle>
            <a:lvl1pPr marL="0" indent="0">
              <a:lnSpc>
                <a:spcPct val="150000"/>
              </a:lnSpc>
              <a:buNone/>
              <a:defRPr sz="12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12" name="Slide Number Placeholder 5">
            <a:extLst>
              <a:ext uri="{FF2B5EF4-FFF2-40B4-BE49-F238E27FC236}">
                <a16:creationId xmlns:a16="http://schemas.microsoft.com/office/drawing/2014/main" id="{16741375-4638-6999-6E85-2B9109F37051}"/>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6" name="Text Placeholder 2">
            <a:extLst>
              <a:ext uri="{FF2B5EF4-FFF2-40B4-BE49-F238E27FC236}">
                <a16:creationId xmlns:a16="http://schemas.microsoft.com/office/drawing/2014/main" id="{1B4D92AF-743B-51FA-C2D4-E8605033D245}"/>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7" name="Text Placeholder 50">
            <a:extLst>
              <a:ext uri="{FF2B5EF4-FFF2-40B4-BE49-F238E27FC236}">
                <a16:creationId xmlns:a16="http://schemas.microsoft.com/office/drawing/2014/main" id="{7FA83639-6524-360A-B97F-4F3E41D67CF0}"/>
              </a:ext>
            </a:extLst>
          </p:cNvPr>
          <p:cNvSpPr>
            <a:spLocks noGrp="1"/>
          </p:cNvSpPr>
          <p:nvPr>
            <p:ph type="body" sz="quarter" idx="78" hasCustomPrompt="1"/>
          </p:nvPr>
        </p:nvSpPr>
        <p:spPr>
          <a:xfrm>
            <a:off x="487927" y="321594"/>
            <a:ext cx="9958930" cy="508000"/>
          </a:xfrm>
        </p:spPr>
        <p:txBody>
          <a:bodyPr>
            <a:normAutofit/>
          </a:bodyPr>
          <a:lstStyle>
            <a:lvl1pPr>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33179225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Quote dark">
    <p:bg>
      <p:bgPr>
        <a:solidFill>
          <a:srgbClr val="02191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E381A4-51BE-F141-EA2F-1468D9C289D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15071"/>
            <a:ext cx="12192000" cy="6858000"/>
          </a:xfrm>
          <a:prstGeom prst="rect">
            <a:avLst/>
          </a:prstGeom>
        </p:spPr>
      </p:pic>
      <p:sp>
        <p:nvSpPr>
          <p:cNvPr id="33" name="Text Placeholder 31">
            <a:extLst>
              <a:ext uri="{FF2B5EF4-FFF2-40B4-BE49-F238E27FC236}">
                <a16:creationId xmlns:a16="http://schemas.microsoft.com/office/drawing/2014/main" id="{C72B90F1-18EF-6563-C0AC-AE930DE632B7}"/>
              </a:ext>
            </a:extLst>
          </p:cNvPr>
          <p:cNvSpPr>
            <a:spLocks noGrp="1"/>
          </p:cNvSpPr>
          <p:nvPr>
            <p:ph type="body" sz="quarter" idx="10"/>
          </p:nvPr>
        </p:nvSpPr>
        <p:spPr>
          <a:xfrm>
            <a:off x="1380686" y="2629218"/>
            <a:ext cx="9430628" cy="2346436"/>
          </a:xfrm>
          <a:prstGeom prst="rect">
            <a:avLst/>
          </a:prstGeom>
        </p:spPr>
        <p:txBody>
          <a:bodyPr>
            <a:normAutofit/>
          </a:bodyPr>
          <a:lstStyle>
            <a:lvl1pPr marL="0" indent="0" algn="ctr">
              <a:buNone/>
              <a:defRPr sz="4000" b="1" i="1">
                <a:solidFill>
                  <a:srgbClr val="02FFA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endParaRPr lang="en-US" dirty="0"/>
          </a:p>
        </p:txBody>
      </p:sp>
      <p:sp>
        <p:nvSpPr>
          <p:cNvPr id="5" name="Text Placeholder 31">
            <a:extLst>
              <a:ext uri="{FF2B5EF4-FFF2-40B4-BE49-F238E27FC236}">
                <a16:creationId xmlns:a16="http://schemas.microsoft.com/office/drawing/2014/main" id="{42446C39-0939-5BAD-6754-1CD53F11F644}"/>
              </a:ext>
            </a:extLst>
          </p:cNvPr>
          <p:cNvSpPr>
            <a:spLocks noGrp="1"/>
          </p:cNvSpPr>
          <p:nvPr>
            <p:ph type="body" sz="quarter" idx="11" hasCustomPrompt="1"/>
          </p:nvPr>
        </p:nvSpPr>
        <p:spPr>
          <a:xfrm>
            <a:off x="4402182" y="1610314"/>
            <a:ext cx="3540035" cy="1018903"/>
          </a:xfrm>
          <a:prstGeom prst="rect">
            <a:avLst/>
          </a:prstGeom>
        </p:spPr>
        <p:txBody>
          <a:bodyPr>
            <a:normAutofit/>
          </a:bodyPr>
          <a:lstStyle>
            <a:lvl1pPr marL="0" indent="0" algn="ctr">
              <a:lnSpc>
                <a:spcPct val="100000"/>
              </a:lnSpc>
              <a:buNone/>
              <a:defRPr sz="9600" b="1" i="0">
                <a:solidFill>
                  <a:srgbClr val="02FFAC"/>
                </a:solidFill>
                <a:latin typeface="Aptos Serif" panose="02020604070405020304" pitchFamily="18" charset="0"/>
                <a:ea typeface="Open Sans SemiBold" panose="020B0606030504020204" pitchFamily="34" charset="0"/>
                <a:cs typeface="Aptos Serif" panose="02020604070405020304" pitchFamily="18" charset="0"/>
              </a:defRPr>
            </a:lvl1pPr>
          </a:lstStyle>
          <a:p>
            <a:pPr lvl="0"/>
            <a:r>
              <a:rPr lang="en-US"/>
              <a:t>“</a:t>
            </a:r>
          </a:p>
        </p:txBody>
      </p:sp>
      <p:sp>
        <p:nvSpPr>
          <p:cNvPr id="6" name="Text Placeholder 31">
            <a:extLst>
              <a:ext uri="{FF2B5EF4-FFF2-40B4-BE49-F238E27FC236}">
                <a16:creationId xmlns:a16="http://schemas.microsoft.com/office/drawing/2014/main" id="{D837CA27-1A9A-7B1D-2D1B-213F13F00887}"/>
              </a:ext>
            </a:extLst>
          </p:cNvPr>
          <p:cNvSpPr>
            <a:spLocks noGrp="1"/>
          </p:cNvSpPr>
          <p:nvPr>
            <p:ph type="body" sz="quarter" idx="12" hasCustomPrompt="1"/>
          </p:nvPr>
        </p:nvSpPr>
        <p:spPr>
          <a:xfrm>
            <a:off x="4402181" y="5036117"/>
            <a:ext cx="3540035" cy="423137"/>
          </a:xfrm>
          <a:prstGeom prst="rect">
            <a:avLst/>
          </a:prstGeom>
        </p:spPr>
        <p:txBody>
          <a:bodyPr>
            <a:normAutofit/>
          </a:bodyPr>
          <a:lstStyle>
            <a:lvl1pPr marL="0" indent="0" algn="ctr">
              <a:lnSpc>
                <a:spcPct val="100000"/>
              </a:lnSpc>
              <a:buNone/>
              <a:defRPr sz="2000" b="0" i="0">
                <a:solidFill>
                  <a:srgbClr val="F2F2F2"/>
                </a:solidFill>
                <a:latin typeface="+mn-lt"/>
                <a:ea typeface="Open Sans Semibold" panose="020B0606030504020204" pitchFamily="34" charset="0"/>
                <a:cs typeface="Aptos Serif" panose="02020604070405020304" pitchFamily="18" charset="0"/>
              </a:defRPr>
            </a:lvl1pPr>
          </a:lstStyle>
          <a:p>
            <a:pPr lvl="0"/>
            <a:r>
              <a:rPr lang="en-US"/>
              <a:t>Full name</a:t>
            </a:r>
          </a:p>
        </p:txBody>
      </p:sp>
      <p:sp>
        <p:nvSpPr>
          <p:cNvPr id="8" name="Slide Number Placeholder 5">
            <a:extLst>
              <a:ext uri="{FF2B5EF4-FFF2-40B4-BE49-F238E27FC236}">
                <a16:creationId xmlns:a16="http://schemas.microsoft.com/office/drawing/2014/main" id="{D1B07577-1BB1-C979-C78A-58B799176FF8}"/>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3" name="Picture 2">
            <a:extLst>
              <a:ext uri="{FF2B5EF4-FFF2-40B4-BE49-F238E27FC236}">
                <a16:creationId xmlns:a16="http://schemas.microsoft.com/office/drawing/2014/main" id="{DDA84908-FDA8-985D-9117-A7FEDA48F7CC}"/>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3576218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Dark  2">
    <p:bg>
      <p:bgPr>
        <a:solidFill>
          <a:srgbClr val="02191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D740A7-6F05-0D09-FACF-3AD7393A8A4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2755726"/>
            <a:ext cx="12185829" cy="4169838"/>
          </a:xfrm>
          <a:prstGeom prst="rect">
            <a:avLst/>
          </a:prstGeom>
        </p:spPr>
      </p:pic>
      <p:sp>
        <p:nvSpPr>
          <p:cNvPr id="7" name="Shape 5">
            <a:extLst>
              <a:ext uri="{FF2B5EF4-FFF2-40B4-BE49-F238E27FC236}">
                <a16:creationId xmlns:a16="http://schemas.microsoft.com/office/drawing/2014/main" id="{815698C4-EC56-AA76-D047-B7C2BB7F9F31}"/>
              </a:ext>
            </a:extLst>
          </p:cNvPr>
          <p:cNvSpPr/>
          <p:nvPr userDrawn="1"/>
        </p:nvSpPr>
        <p:spPr>
          <a:xfrm>
            <a:off x="540027" y="4812683"/>
            <a:ext cx="3192924" cy="1566144"/>
          </a:xfrm>
          <a:prstGeom prst="rect">
            <a:avLst/>
          </a:prstGeom>
          <a:noFill/>
          <a:ln/>
        </p:spPr>
        <p:txBody>
          <a:bodyPr/>
          <a:lstStyle/>
          <a:p>
            <a:endParaRPr lang="en-US" sz="1800"/>
          </a:p>
        </p:txBody>
      </p:sp>
      <p:sp>
        <p:nvSpPr>
          <p:cNvPr id="8" name="Shape 6">
            <a:extLst>
              <a:ext uri="{FF2B5EF4-FFF2-40B4-BE49-F238E27FC236}">
                <a16:creationId xmlns:a16="http://schemas.microsoft.com/office/drawing/2014/main" id="{AC45D98F-64FC-24D3-BC37-A078D46A3264}"/>
              </a:ext>
            </a:extLst>
          </p:cNvPr>
          <p:cNvSpPr/>
          <p:nvPr userDrawn="1"/>
        </p:nvSpPr>
        <p:spPr>
          <a:xfrm>
            <a:off x="540027" y="4812683"/>
            <a:ext cx="3192924" cy="752954"/>
          </a:xfrm>
          <a:prstGeom prst="rect">
            <a:avLst/>
          </a:prstGeom>
          <a:noFill/>
          <a:ln/>
        </p:spPr>
        <p:txBody>
          <a:bodyPr/>
          <a:lstStyle/>
          <a:p>
            <a:endParaRPr lang="en-US" sz="1800"/>
          </a:p>
        </p:txBody>
      </p:sp>
      <p:pic>
        <p:nvPicPr>
          <p:cNvPr id="9" name="Image 13" descr=" ">
            <a:extLst>
              <a:ext uri="{FF2B5EF4-FFF2-40B4-BE49-F238E27FC236}">
                <a16:creationId xmlns:a16="http://schemas.microsoft.com/office/drawing/2014/main" id="{C5FBB332-CA6E-7CEA-CAA2-52E662A07B35}"/>
              </a:ext>
            </a:extLst>
          </p:cNvPr>
          <p:cNvPicPr>
            <a:picLocks noChangeAspect="1"/>
          </p:cNvPicPr>
          <p:nvPr userDrawn="1"/>
        </p:nvPicPr>
        <p:blipFill>
          <a:blip r:embed="rId3"/>
          <a:stretch>
            <a:fillRect/>
          </a:stretch>
        </p:blipFill>
        <p:spPr>
          <a:xfrm>
            <a:off x="540029" y="4812686"/>
            <a:ext cx="753065" cy="752971"/>
          </a:xfrm>
          <a:prstGeom prst="rect">
            <a:avLst/>
          </a:prstGeom>
        </p:spPr>
      </p:pic>
      <p:sp>
        <p:nvSpPr>
          <p:cNvPr id="16" name="Text Placeholder 3">
            <a:extLst>
              <a:ext uri="{FF2B5EF4-FFF2-40B4-BE49-F238E27FC236}">
                <a16:creationId xmlns:a16="http://schemas.microsoft.com/office/drawing/2014/main" id="{B6211C42-4ACE-9F3E-7AB9-1294530BDB68}"/>
              </a:ext>
            </a:extLst>
          </p:cNvPr>
          <p:cNvSpPr>
            <a:spLocks noGrp="1"/>
          </p:cNvSpPr>
          <p:nvPr>
            <p:ph type="body" sz="quarter" idx="10" hasCustomPrompt="1"/>
          </p:nvPr>
        </p:nvSpPr>
        <p:spPr>
          <a:xfrm>
            <a:off x="469056" y="2141631"/>
            <a:ext cx="6643303" cy="1770499"/>
          </a:xfrm>
          <a:prstGeom prst="rect">
            <a:avLst/>
          </a:prstGeom>
        </p:spPr>
        <p:txBody>
          <a:bodyPr>
            <a:normAutofit/>
          </a:bodyPr>
          <a:lstStyle>
            <a:lvl1pPr marL="0" indent="0">
              <a:lnSpc>
                <a:spcPct val="100000"/>
              </a:lnSpc>
              <a:buNone/>
              <a:defRPr sz="6000" b="0" i="0">
                <a:solidFill>
                  <a:srgbClr val="02FFAC"/>
                </a:solidFill>
                <a:latin typeface="Open Sans Light" pitchFamily="2" charset="0"/>
                <a:ea typeface="Open Sans Light" pitchFamily="2" charset="0"/>
                <a:cs typeface="Open Sans Light" pitchFamily="2" charset="0"/>
              </a:defRPr>
            </a:lvl1pPr>
          </a:lstStyle>
          <a:p>
            <a:pPr lvl="0"/>
            <a:r>
              <a:rPr lang="en-US" dirty="0"/>
              <a:t>A few lines of title to come here</a:t>
            </a:r>
          </a:p>
        </p:txBody>
      </p:sp>
      <p:sp>
        <p:nvSpPr>
          <p:cNvPr id="17" name="Text Placeholder 14">
            <a:extLst>
              <a:ext uri="{FF2B5EF4-FFF2-40B4-BE49-F238E27FC236}">
                <a16:creationId xmlns:a16="http://schemas.microsoft.com/office/drawing/2014/main" id="{DC3105BA-6F4D-2F51-2AA4-68B70AEA13B6}"/>
              </a:ext>
            </a:extLst>
          </p:cNvPr>
          <p:cNvSpPr>
            <a:spLocks noGrp="1"/>
          </p:cNvSpPr>
          <p:nvPr>
            <p:ph type="body" sz="quarter" idx="11" hasCustomPrompt="1"/>
          </p:nvPr>
        </p:nvSpPr>
        <p:spPr>
          <a:xfrm>
            <a:off x="469056" y="4011741"/>
            <a:ext cx="2288205" cy="296717"/>
          </a:xfrm>
          <a:prstGeom prst="rect">
            <a:avLst/>
          </a:prstGeom>
        </p:spPr>
        <p:txBody>
          <a:bodyPr>
            <a:normAutofit/>
          </a:bodyPr>
          <a:lstStyle>
            <a:lvl1pPr marL="0" indent="0">
              <a:buNone/>
              <a:defRPr sz="1600" b="1" i="0">
                <a:solidFill>
                  <a:schemeClr val="bg1"/>
                </a:solidFill>
                <a:latin typeface="Open Sans SemiBold" pitchFamily="2" charset="0"/>
                <a:ea typeface="Open Sans SemiBold" pitchFamily="2" charset="0"/>
                <a:cs typeface="Open Sans SemiBold" pitchFamily="2" charset="0"/>
              </a:defRPr>
            </a:lvl1pPr>
          </a:lstStyle>
          <a:p>
            <a:pPr lvl="0"/>
            <a:r>
              <a:rPr lang="en-US"/>
              <a:t>DD:MM:YYYY</a:t>
            </a:r>
          </a:p>
        </p:txBody>
      </p:sp>
      <p:pic>
        <p:nvPicPr>
          <p:cNvPr id="2" name="Picture 1">
            <a:extLst>
              <a:ext uri="{FF2B5EF4-FFF2-40B4-BE49-F238E27FC236}">
                <a16:creationId xmlns:a16="http://schemas.microsoft.com/office/drawing/2014/main" id="{24CB016B-8F61-8B24-02C1-E4F00009AB7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4139327"/>
            <a:ext cx="12185828" cy="2786237"/>
          </a:xfrm>
          <a:prstGeom prst="rect">
            <a:avLst/>
          </a:prstGeom>
        </p:spPr>
      </p:pic>
      <p:pic>
        <p:nvPicPr>
          <p:cNvPr id="5" name="Picture 4">
            <a:extLst>
              <a:ext uri="{FF2B5EF4-FFF2-40B4-BE49-F238E27FC236}">
                <a16:creationId xmlns:a16="http://schemas.microsoft.com/office/drawing/2014/main" id="{884730B5-A834-7170-DF7E-21024D876283}"/>
              </a:ext>
            </a:extLst>
          </p:cNvPr>
          <p:cNvPicPr>
            <a:picLocks noChangeAspect="1"/>
          </p:cNvPicPr>
          <p:nvPr userDrawn="1"/>
        </p:nvPicPr>
        <p:blipFill>
          <a:blip r:embed="rId5" cstate="email">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29894431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ultiple quote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FB0E07-9331-02B9-6CCD-A95A2D91EC50}"/>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17" name="Text Placeholder 115">
            <a:extLst>
              <a:ext uri="{FF2B5EF4-FFF2-40B4-BE49-F238E27FC236}">
                <a16:creationId xmlns:a16="http://schemas.microsoft.com/office/drawing/2014/main" id="{BE67A49D-6D1C-AC3A-CB58-729A0F30D5B7}"/>
              </a:ext>
            </a:extLst>
          </p:cNvPr>
          <p:cNvSpPr>
            <a:spLocks noGrp="1"/>
          </p:cNvSpPr>
          <p:nvPr>
            <p:ph type="body" sz="quarter" idx="74"/>
          </p:nvPr>
        </p:nvSpPr>
        <p:spPr>
          <a:xfrm>
            <a:off x="487926" y="1353473"/>
            <a:ext cx="4039189" cy="897781"/>
          </a:xfrm>
          <a:prstGeom prst="rect">
            <a:avLst/>
          </a:prstGeom>
        </p:spPr>
        <p:txBody>
          <a:bodyPr>
            <a:normAutofit/>
          </a:bodyPr>
          <a:lstStyle>
            <a:lvl1pPr marL="0" indent="0">
              <a:lnSpc>
                <a:spcPct val="150000"/>
              </a:lnSpc>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18" name="Text Placeholder 115">
            <a:extLst>
              <a:ext uri="{FF2B5EF4-FFF2-40B4-BE49-F238E27FC236}">
                <a16:creationId xmlns:a16="http://schemas.microsoft.com/office/drawing/2014/main" id="{052E7534-977A-0E91-D9AD-F5E2D426D3F8}"/>
              </a:ext>
            </a:extLst>
          </p:cNvPr>
          <p:cNvSpPr>
            <a:spLocks noGrp="1"/>
          </p:cNvSpPr>
          <p:nvPr>
            <p:ph type="body" sz="quarter" idx="75" hasCustomPrompt="1"/>
          </p:nvPr>
        </p:nvSpPr>
        <p:spPr>
          <a:xfrm>
            <a:off x="487926" y="2354373"/>
            <a:ext cx="4039189" cy="170990"/>
          </a:xfrm>
          <a:prstGeom prst="rect">
            <a:avLst/>
          </a:prstGeom>
        </p:spPr>
        <p:txBody>
          <a:bodyPr>
            <a:normAutofit/>
          </a:bodyPr>
          <a:lstStyle>
            <a:lvl1pPr marL="0" indent="0">
              <a:lnSpc>
                <a:spcPct val="150000"/>
              </a:lnSpc>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i="1" kern="0" spc="-48">
                <a:solidFill>
                  <a:srgbClr val="1F1F1F">
                    <a:alpha val="100000"/>
                  </a:srgbClr>
                </a:solidFill>
                <a:latin typeface="Open Sans Bold" pitchFamily="34" charset="0"/>
                <a:ea typeface="Open Sans Bold" pitchFamily="34" charset="-122"/>
                <a:cs typeface="Open Sans Bold" pitchFamily="34" charset="-120"/>
              </a:rPr>
              <a:t>- Title text can be here</a:t>
            </a:r>
            <a:endParaRPr lang="en-US" sz="1200" i="1"/>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21" name="Text Placeholder 115">
            <a:extLst>
              <a:ext uri="{FF2B5EF4-FFF2-40B4-BE49-F238E27FC236}">
                <a16:creationId xmlns:a16="http://schemas.microsoft.com/office/drawing/2014/main" id="{E87EFF08-5F65-8F46-6196-6284C44C26DE}"/>
              </a:ext>
            </a:extLst>
          </p:cNvPr>
          <p:cNvSpPr>
            <a:spLocks noGrp="1"/>
          </p:cNvSpPr>
          <p:nvPr>
            <p:ph type="body" sz="quarter" idx="76"/>
          </p:nvPr>
        </p:nvSpPr>
        <p:spPr>
          <a:xfrm>
            <a:off x="5146423" y="1353473"/>
            <a:ext cx="4039189" cy="897781"/>
          </a:xfrm>
          <a:prstGeom prst="rect">
            <a:avLst/>
          </a:prstGeom>
        </p:spPr>
        <p:txBody>
          <a:bodyPr>
            <a:normAutofit/>
          </a:bodyPr>
          <a:lstStyle>
            <a:lvl1pPr marL="0" indent="0">
              <a:lnSpc>
                <a:spcPct val="150000"/>
              </a:lnSpc>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22" name="Text Placeholder 115">
            <a:extLst>
              <a:ext uri="{FF2B5EF4-FFF2-40B4-BE49-F238E27FC236}">
                <a16:creationId xmlns:a16="http://schemas.microsoft.com/office/drawing/2014/main" id="{FAFF8F51-E186-8735-E55F-BFE9E694D70D}"/>
              </a:ext>
            </a:extLst>
          </p:cNvPr>
          <p:cNvSpPr>
            <a:spLocks noGrp="1"/>
          </p:cNvSpPr>
          <p:nvPr>
            <p:ph type="body" sz="quarter" idx="77" hasCustomPrompt="1"/>
          </p:nvPr>
        </p:nvSpPr>
        <p:spPr>
          <a:xfrm>
            <a:off x="5146423" y="2354373"/>
            <a:ext cx="4039189" cy="170990"/>
          </a:xfrm>
          <a:prstGeom prst="rect">
            <a:avLst/>
          </a:prstGeom>
        </p:spPr>
        <p:txBody>
          <a:bodyPr>
            <a:normAutofit/>
          </a:bodyPr>
          <a:lstStyle>
            <a:lvl1pPr marL="0" indent="0">
              <a:lnSpc>
                <a:spcPct val="150000"/>
              </a:lnSpc>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i="1" kern="0" spc="-48">
                <a:solidFill>
                  <a:srgbClr val="1F1F1F">
                    <a:alpha val="100000"/>
                  </a:srgbClr>
                </a:solidFill>
                <a:latin typeface="Open Sans Bold" pitchFamily="34" charset="0"/>
                <a:ea typeface="Open Sans Bold" pitchFamily="34" charset="-122"/>
                <a:cs typeface="Open Sans Bold" pitchFamily="34" charset="-120"/>
              </a:rPr>
              <a:t>- Title text can be here</a:t>
            </a:r>
            <a:endParaRPr lang="en-US" sz="1200" i="1"/>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23" name="Text Placeholder 115">
            <a:extLst>
              <a:ext uri="{FF2B5EF4-FFF2-40B4-BE49-F238E27FC236}">
                <a16:creationId xmlns:a16="http://schemas.microsoft.com/office/drawing/2014/main" id="{6643A9C4-1333-CC41-1BDB-38680A22F406}"/>
              </a:ext>
            </a:extLst>
          </p:cNvPr>
          <p:cNvSpPr>
            <a:spLocks noGrp="1"/>
          </p:cNvSpPr>
          <p:nvPr>
            <p:ph type="body" sz="quarter" idx="78"/>
          </p:nvPr>
        </p:nvSpPr>
        <p:spPr>
          <a:xfrm>
            <a:off x="487926" y="2947495"/>
            <a:ext cx="4039189" cy="897781"/>
          </a:xfrm>
          <a:prstGeom prst="rect">
            <a:avLst/>
          </a:prstGeom>
        </p:spPr>
        <p:txBody>
          <a:bodyPr>
            <a:normAutofit/>
          </a:bodyPr>
          <a:lstStyle>
            <a:lvl1pPr marL="0" indent="0">
              <a:lnSpc>
                <a:spcPct val="150000"/>
              </a:lnSpc>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24" name="Text Placeholder 115">
            <a:extLst>
              <a:ext uri="{FF2B5EF4-FFF2-40B4-BE49-F238E27FC236}">
                <a16:creationId xmlns:a16="http://schemas.microsoft.com/office/drawing/2014/main" id="{AF434769-8641-AEF7-02C2-D34833D764B2}"/>
              </a:ext>
            </a:extLst>
          </p:cNvPr>
          <p:cNvSpPr>
            <a:spLocks noGrp="1"/>
          </p:cNvSpPr>
          <p:nvPr>
            <p:ph type="body" sz="quarter" idx="79" hasCustomPrompt="1"/>
          </p:nvPr>
        </p:nvSpPr>
        <p:spPr>
          <a:xfrm>
            <a:off x="487926" y="3948395"/>
            <a:ext cx="4039189" cy="170990"/>
          </a:xfrm>
          <a:prstGeom prst="rect">
            <a:avLst/>
          </a:prstGeom>
        </p:spPr>
        <p:txBody>
          <a:bodyPr>
            <a:normAutofit/>
          </a:bodyPr>
          <a:lstStyle>
            <a:lvl1pPr marL="0" indent="0">
              <a:lnSpc>
                <a:spcPct val="150000"/>
              </a:lnSpc>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i="1" kern="0" spc="-48">
                <a:solidFill>
                  <a:srgbClr val="1F1F1F">
                    <a:alpha val="100000"/>
                  </a:srgbClr>
                </a:solidFill>
                <a:latin typeface="Open Sans Bold" pitchFamily="34" charset="0"/>
                <a:ea typeface="Open Sans Bold" pitchFamily="34" charset="-122"/>
                <a:cs typeface="Open Sans Bold" pitchFamily="34" charset="-120"/>
              </a:rPr>
              <a:t>- Title text can be here</a:t>
            </a:r>
            <a:endParaRPr lang="en-US" sz="1200" i="1"/>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25" name="Text Placeholder 115">
            <a:extLst>
              <a:ext uri="{FF2B5EF4-FFF2-40B4-BE49-F238E27FC236}">
                <a16:creationId xmlns:a16="http://schemas.microsoft.com/office/drawing/2014/main" id="{399446E4-6B2C-D07B-A3ED-D509447362D4}"/>
              </a:ext>
            </a:extLst>
          </p:cNvPr>
          <p:cNvSpPr>
            <a:spLocks noGrp="1"/>
          </p:cNvSpPr>
          <p:nvPr>
            <p:ph type="body" sz="quarter" idx="80"/>
          </p:nvPr>
        </p:nvSpPr>
        <p:spPr>
          <a:xfrm>
            <a:off x="5146423" y="2947495"/>
            <a:ext cx="4039189" cy="897781"/>
          </a:xfrm>
          <a:prstGeom prst="rect">
            <a:avLst/>
          </a:prstGeom>
        </p:spPr>
        <p:txBody>
          <a:bodyPr>
            <a:normAutofit/>
          </a:bodyPr>
          <a:lstStyle>
            <a:lvl1pPr marL="0" indent="0">
              <a:lnSpc>
                <a:spcPct val="150000"/>
              </a:lnSpc>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26" name="Text Placeholder 115">
            <a:extLst>
              <a:ext uri="{FF2B5EF4-FFF2-40B4-BE49-F238E27FC236}">
                <a16:creationId xmlns:a16="http://schemas.microsoft.com/office/drawing/2014/main" id="{F168A226-5EFB-8D36-F73A-A65ADD4B696D}"/>
              </a:ext>
            </a:extLst>
          </p:cNvPr>
          <p:cNvSpPr>
            <a:spLocks noGrp="1"/>
          </p:cNvSpPr>
          <p:nvPr>
            <p:ph type="body" sz="quarter" idx="81" hasCustomPrompt="1"/>
          </p:nvPr>
        </p:nvSpPr>
        <p:spPr>
          <a:xfrm>
            <a:off x="5146423" y="3948395"/>
            <a:ext cx="4039189" cy="170990"/>
          </a:xfrm>
          <a:prstGeom prst="rect">
            <a:avLst/>
          </a:prstGeom>
        </p:spPr>
        <p:txBody>
          <a:bodyPr>
            <a:normAutofit/>
          </a:bodyPr>
          <a:lstStyle>
            <a:lvl1pPr marL="0" indent="0">
              <a:lnSpc>
                <a:spcPct val="150000"/>
              </a:lnSpc>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i="1" kern="0" spc="-48">
                <a:solidFill>
                  <a:srgbClr val="1F1F1F">
                    <a:alpha val="100000"/>
                  </a:srgbClr>
                </a:solidFill>
                <a:latin typeface="Open Sans Bold" pitchFamily="34" charset="0"/>
                <a:ea typeface="Open Sans Bold" pitchFamily="34" charset="-122"/>
                <a:cs typeface="Open Sans Bold" pitchFamily="34" charset="-120"/>
              </a:rPr>
              <a:t>- Title text can be here</a:t>
            </a:r>
            <a:endParaRPr lang="en-US" sz="1200" i="1"/>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27" name="Text Placeholder 115">
            <a:extLst>
              <a:ext uri="{FF2B5EF4-FFF2-40B4-BE49-F238E27FC236}">
                <a16:creationId xmlns:a16="http://schemas.microsoft.com/office/drawing/2014/main" id="{DAD31133-ABE3-4D2A-4DE6-446BFEDC4BF3}"/>
              </a:ext>
            </a:extLst>
          </p:cNvPr>
          <p:cNvSpPr>
            <a:spLocks noGrp="1"/>
          </p:cNvSpPr>
          <p:nvPr>
            <p:ph type="body" sz="quarter" idx="82"/>
          </p:nvPr>
        </p:nvSpPr>
        <p:spPr>
          <a:xfrm>
            <a:off x="487926" y="4541517"/>
            <a:ext cx="4039189" cy="897781"/>
          </a:xfrm>
          <a:prstGeom prst="rect">
            <a:avLst/>
          </a:prstGeom>
        </p:spPr>
        <p:txBody>
          <a:bodyPr>
            <a:normAutofit/>
          </a:bodyPr>
          <a:lstStyle>
            <a:lvl1pPr marL="0" indent="0">
              <a:lnSpc>
                <a:spcPct val="150000"/>
              </a:lnSpc>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28" name="Text Placeholder 115">
            <a:extLst>
              <a:ext uri="{FF2B5EF4-FFF2-40B4-BE49-F238E27FC236}">
                <a16:creationId xmlns:a16="http://schemas.microsoft.com/office/drawing/2014/main" id="{55D41D04-95F7-562D-AF2B-D24A8257EC58}"/>
              </a:ext>
            </a:extLst>
          </p:cNvPr>
          <p:cNvSpPr>
            <a:spLocks noGrp="1"/>
          </p:cNvSpPr>
          <p:nvPr>
            <p:ph type="body" sz="quarter" idx="83" hasCustomPrompt="1"/>
          </p:nvPr>
        </p:nvSpPr>
        <p:spPr>
          <a:xfrm>
            <a:off x="487926" y="5542417"/>
            <a:ext cx="4039189" cy="170990"/>
          </a:xfrm>
          <a:prstGeom prst="rect">
            <a:avLst/>
          </a:prstGeom>
        </p:spPr>
        <p:txBody>
          <a:bodyPr>
            <a:normAutofit/>
          </a:bodyPr>
          <a:lstStyle>
            <a:lvl1pPr marL="0" indent="0">
              <a:lnSpc>
                <a:spcPct val="150000"/>
              </a:lnSpc>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i="1" kern="0" spc="-48">
                <a:solidFill>
                  <a:srgbClr val="1F1F1F">
                    <a:alpha val="100000"/>
                  </a:srgbClr>
                </a:solidFill>
                <a:latin typeface="Open Sans Bold" pitchFamily="34" charset="0"/>
                <a:ea typeface="Open Sans Bold" pitchFamily="34" charset="-122"/>
                <a:cs typeface="Open Sans Bold" pitchFamily="34" charset="-120"/>
              </a:rPr>
              <a:t>- Title text can be here</a:t>
            </a:r>
            <a:endParaRPr lang="en-US" sz="1200" i="1"/>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29" name="Text Placeholder 115">
            <a:extLst>
              <a:ext uri="{FF2B5EF4-FFF2-40B4-BE49-F238E27FC236}">
                <a16:creationId xmlns:a16="http://schemas.microsoft.com/office/drawing/2014/main" id="{11A1338B-5B46-C8D5-0011-B49646AF0307}"/>
              </a:ext>
            </a:extLst>
          </p:cNvPr>
          <p:cNvSpPr>
            <a:spLocks noGrp="1"/>
          </p:cNvSpPr>
          <p:nvPr>
            <p:ph type="body" sz="quarter" idx="84"/>
          </p:nvPr>
        </p:nvSpPr>
        <p:spPr>
          <a:xfrm>
            <a:off x="5146423" y="4541517"/>
            <a:ext cx="4039189" cy="897781"/>
          </a:xfrm>
          <a:prstGeom prst="rect">
            <a:avLst/>
          </a:prstGeom>
        </p:spPr>
        <p:txBody>
          <a:bodyPr>
            <a:normAutofit/>
          </a:bodyPr>
          <a:lstStyle>
            <a:lvl1pPr marL="0" indent="0">
              <a:lnSpc>
                <a:spcPct val="150000"/>
              </a:lnSpc>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30" name="Text Placeholder 115">
            <a:extLst>
              <a:ext uri="{FF2B5EF4-FFF2-40B4-BE49-F238E27FC236}">
                <a16:creationId xmlns:a16="http://schemas.microsoft.com/office/drawing/2014/main" id="{4812BF41-FC1B-5E6D-2AD0-9F4D2AAE9478}"/>
              </a:ext>
            </a:extLst>
          </p:cNvPr>
          <p:cNvSpPr>
            <a:spLocks noGrp="1"/>
          </p:cNvSpPr>
          <p:nvPr>
            <p:ph type="body" sz="quarter" idx="85" hasCustomPrompt="1"/>
          </p:nvPr>
        </p:nvSpPr>
        <p:spPr>
          <a:xfrm>
            <a:off x="5146423" y="5542417"/>
            <a:ext cx="4039189" cy="170990"/>
          </a:xfrm>
          <a:prstGeom prst="rect">
            <a:avLst/>
          </a:prstGeom>
        </p:spPr>
        <p:txBody>
          <a:bodyPr>
            <a:normAutofit/>
          </a:bodyPr>
          <a:lstStyle>
            <a:lvl1pPr marL="0" indent="0">
              <a:lnSpc>
                <a:spcPct val="150000"/>
              </a:lnSpc>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i="1" kern="0" spc="-48">
                <a:solidFill>
                  <a:srgbClr val="1F1F1F">
                    <a:alpha val="100000"/>
                  </a:srgbClr>
                </a:solidFill>
                <a:latin typeface="Open Sans Bold" pitchFamily="34" charset="0"/>
                <a:ea typeface="Open Sans Bold" pitchFamily="34" charset="-122"/>
                <a:cs typeface="Open Sans Bold" pitchFamily="34" charset="-120"/>
              </a:rPr>
              <a:t>- Title text can be here</a:t>
            </a:r>
            <a:endParaRPr lang="en-US" sz="1200" i="1"/>
          </a:p>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6" name="Slide Number Placeholder 5">
            <a:extLst>
              <a:ext uri="{FF2B5EF4-FFF2-40B4-BE49-F238E27FC236}">
                <a16:creationId xmlns:a16="http://schemas.microsoft.com/office/drawing/2014/main" id="{CD8560A4-C8FF-CBF3-1BEA-1296217EB4A1}"/>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5" name="Text Placeholder 50">
            <a:extLst>
              <a:ext uri="{FF2B5EF4-FFF2-40B4-BE49-F238E27FC236}">
                <a16:creationId xmlns:a16="http://schemas.microsoft.com/office/drawing/2014/main" id="{18B9F1AB-B375-89A0-CCD8-2E5AAF5ABD4A}"/>
              </a:ext>
            </a:extLst>
          </p:cNvPr>
          <p:cNvSpPr>
            <a:spLocks noGrp="1"/>
          </p:cNvSpPr>
          <p:nvPr>
            <p:ph type="body" sz="quarter" idx="87" hasCustomPrompt="1"/>
          </p:nvPr>
        </p:nvSpPr>
        <p:spPr>
          <a:xfrm>
            <a:off x="487927" y="321594"/>
            <a:ext cx="9958930" cy="508000"/>
          </a:xfrm>
        </p:spPr>
        <p:txBody>
          <a:bodyPr>
            <a:normAutofit/>
          </a:bodyPr>
          <a:lstStyle>
            <a:lvl1pPr>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15254905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ey figur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44FF8D-7A2D-EA8C-88ED-057176B29D5C}"/>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2" name="TextBox 1">
            <a:extLst>
              <a:ext uri="{FF2B5EF4-FFF2-40B4-BE49-F238E27FC236}">
                <a16:creationId xmlns:a16="http://schemas.microsoft.com/office/drawing/2014/main" id="{4F2832E1-794D-CD22-5D7A-2C55B38C27C5}"/>
              </a:ext>
            </a:extLst>
          </p:cNvPr>
          <p:cNvSpPr txBox="1"/>
          <p:nvPr userDrawn="1"/>
        </p:nvSpPr>
        <p:spPr>
          <a:xfrm>
            <a:off x="7086600" y="-101600"/>
            <a:ext cx="0" cy="0"/>
          </a:xfrm>
          <a:prstGeom prst="rect">
            <a:avLst/>
          </a:prstGeom>
          <a:noFill/>
        </p:spPr>
        <p:txBody>
          <a:bodyPr wrap="none" lIns="0" tIns="0" rIns="0" bIns="0" rtlCol="0">
            <a:noAutofit/>
          </a:bodyPr>
          <a:lstStyle/>
          <a:p>
            <a:pPr algn="l">
              <a:spcBef>
                <a:spcPts val="600"/>
              </a:spcBef>
              <a:buSzPct val="100000"/>
            </a:pPr>
            <a:endParaRPr lang="en-US" sz="1200"/>
          </a:p>
        </p:txBody>
      </p:sp>
      <p:sp>
        <p:nvSpPr>
          <p:cNvPr id="9" name="Text Placeholder 31">
            <a:extLst>
              <a:ext uri="{FF2B5EF4-FFF2-40B4-BE49-F238E27FC236}">
                <a16:creationId xmlns:a16="http://schemas.microsoft.com/office/drawing/2014/main" id="{B6BA3FED-7C27-1D41-AB73-49741659E526}"/>
              </a:ext>
            </a:extLst>
          </p:cNvPr>
          <p:cNvSpPr>
            <a:spLocks noGrp="1"/>
          </p:cNvSpPr>
          <p:nvPr>
            <p:ph type="body" sz="quarter" idx="76" hasCustomPrompt="1"/>
          </p:nvPr>
        </p:nvSpPr>
        <p:spPr>
          <a:xfrm>
            <a:off x="3480310" y="2493648"/>
            <a:ext cx="1512916" cy="712926"/>
          </a:xfrm>
          <a:prstGeom prst="rect">
            <a:avLst/>
          </a:prstGeom>
        </p:spPr>
        <p:txBody>
          <a:bodyPr>
            <a:normAutofit/>
          </a:bodyPr>
          <a:lstStyle>
            <a:lvl1pPr marL="0" indent="0" algn="l">
              <a:buNone/>
              <a:defRPr sz="3200" b="1" i="1">
                <a:solidFill>
                  <a:srgbClr val="00645A"/>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XX</a:t>
            </a:r>
          </a:p>
        </p:txBody>
      </p:sp>
      <p:sp>
        <p:nvSpPr>
          <p:cNvPr id="10" name="Text Placeholder 115">
            <a:extLst>
              <a:ext uri="{FF2B5EF4-FFF2-40B4-BE49-F238E27FC236}">
                <a16:creationId xmlns:a16="http://schemas.microsoft.com/office/drawing/2014/main" id="{5E2D7E2F-A6CC-CA72-7525-3D9D681C88B3}"/>
              </a:ext>
            </a:extLst>
          </p:cNvPr>
          <p:cNvSpPr>
            <a:spLocks noGrp="1"/>
          </p:cNvSpPr>
          <p:nvPr>
            <p:ph type="body" sz="quarter" idx="77"/>
          </p:nvPr>
        </p:nvSpPr>
        <p:spPr>
          <a:xfrm>
            <a:off x="3466652" y="3285102"/>
            <a:ext cx="2072395" cy="384609"/>
          </a:xfrm>
          <a:prstGeom prst="rect">
            <a:avLst/>
          </a:prstGeom>
        </p:spPr>
        <p:txBody>
          <a:bodyPr>
            <a:normAutofit/>
          </a:bodyPr>
          <a:lstStyle>
            <a:lvl1pPr marL="0" indent="0">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11" name="Text Placeholder 31">
            <a:extLst>
              <a:ext uri="{FF2B5EF4-FFF2-40B4-BE49-F238E27FC236}">
                <a16:creationId xmlns:a16="http://schemas.microsoft.com/office/drawing/2014/main" id="{FC667CC8-CD2D-72D0-30E3-2B39B13E8187}"/>
              </a:ext>
            </a:extLst>
          </p:cNvPr>
          <p:cNvSpPr>
            <a:spLocks noGrp="1"/>
          </p:cNvSpPr>
          <p:nvPr>
            <p:ph type="body" sz="quarter" idx="78" hasCustomPrompt="1"/>
          </p:nvPr>
        </p:nvSpPr>
        <p:spPr>
          <a:xfrm>
            <a:off x="6179967" y="2493648"/>
            <a:ext cx="1512916" cy="712926"/>
          </a:xfrm>
          <a:prstGeom prst="rect">
            <a:avLst/>
          </a:prstGeom>
        </p:spPr>
        <p:txBody>
          <a:bodyPr>
            <a:normAutofit/>
          </a:bodyPr>
          <a:lstStyle>
            <a:lvl1pPr marL="0" indent="0" algn="l">
              <a:buNone/>
              <a:defRPr sz="3200" b="1" i="1">
                <a:solidFill>
                  <a:srgbClr val="00645A"/>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XX</a:t>
            </a:r>
          </a:p>
        </p:txBody>
      </p:sp>
      <p:sp>
        <p:nvSpPr>
          <p:cNvPr id="16" name="Text Placeholder 115">
            <a:extLst>
              <a:ext uri="{FF2B5EF4-FFF2-40B4-BE49-F238E27FC236}">
                <a16:creationId xmlns:a16="http://schemas.microsoft.com/office/drawing/2014/main" id="{0ED5CC43-67A0-28AD-1337-A7DC23EDEE14}"/>
              </a:ext>
            </a:extLst>
          </p:cNvPr>
          <p:cNvSpPr>
            <a:spLocks noGrp="1"/>
          </p:cNvSpPr>
          <p:nvPr>
            <p:ph type="body" sz="quarter" idx="79"/>
          </p:nvPr>
        </p:nvSpPr>
        <p:spPr>
          <a:xfrm>
            <a:off x="6166309" y="3285102"/>
            <a:ext cx="2072395" cy="384609"/>
          </a:xfrm>
          <a:prstGeom prst="rect">
            <a:avLst/>
          </a:prstGeom>
        </p:spPr>
        <p:txBody>
          <a:bodyPr>
            <a:normAutofit/>
          </a:bodyPr>
          <a:lstStyle>
            <a:lvl1pPr marL="0" indent="0">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17" name="Text Placeholder 31">
            <a:extLst>
              <a:ext uri="{FF2B5EF4-FFF2-40B4-BE49-F238E27FC236}">
                <a16:creationId xmlns:a16="http://schemas.microsoft.com/office/drawing/2014/main" id="{7B4493E3-199C-6DE3-3AAA-179A86D06FBE}"/>
              </a:ext>
            </a:extLst>
          </p:cNvPr>
          <p:cNvSpPr>
            <a:spLocks noGrp="1"/>
          </p:cNvSpPr>
          <p:nvPr>
            <p:ph type="body" sz="quarter" idx="80" hasCustomPrompt="1"/>
          </p:nvPr>
        </p:nvSpPr>
        <p:spPr>
          <a:xfrm>
            <a:off x="9053796" y="2493648"/>
            <a:ext cx="1512916" cy="712926"/>
          </a:xfrm>
          <a:prstGeom prst="rect">
            <a:avLst/>
          </a:prstGeom>
        </p:spPr>
        <p:txBody>
          <a:bodyPr>
            <a:normAutofit/>
          </a:bodyPr>
          <a:lstStyle>
            <a:lvl1pPr marL="0" indent="0" algn="l">
              <a:buNone/>
              <a:defRPr sz="3200" b="1" i="1">
                <a:solidFill>
                  <a:srgbClr val="00645A"/>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XX</a:t>
            </a:r>
          </a:p>
        </p:txBody>
      </p:sp>
      <p:sp>
        <p:nvSpPr>
          <p:cNvPr id="18" name="Text Placeholder 115">
            <a:extLst>
              <a:ext uri="{FF2B5EF4-FFF2-40B4-BE49-F238E27FC236}">
                <a16:creationId xmlns:a16="http://schemas.microsoft.com/office/drawing/2014/main" id="{040B37F1-AEB4-0ADE-C30C-4783FD2087DA}"/>
              </a:ext>
            </a:extLst>
          </p:cNvPr>
          <p:cNvSpPr>
            <a:spLocks noGrp="1"/>
          </p:cNvSpPr>
          <p:nvPr>
            <p:ph type="body" sz="quarter" idx="81"/>
          </p:nvPr>
        </p:nvSpPr>
        <p:spPr>
          <a:xfrm>
            <a:off x="9040138" y="3285102"/>
            <a:ext cx="2072395" cy="384609"/>
          </a:xfrm>
          <a:prstGeom prst="rect">
            <a:avLst/>
          </a:prstGeom>
        </p:spPr>
        <p:txBody>
          <a:bodyPr>
            <a:normAutofit/>
          </a:bodyPr>
          <a:lstStyle>
            <a:lvl1pPr marL="0" indent="0">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28" name="Text Placeholder 31">
            <a:extLst>
              <a:ext uri="{FF2B5EF4-FFF2-40B4-BE49-F238E27FC236}">
                <a16:creationId xmlns:a16="http://schemas.microsoft.com/office/drawing/2014/main" id="{5E94B376-5DE5-5D22-20CB-BB4E46FF4C5A}"/>
              </a:ext>
            </a:extLst>
          </p:cNvPr>
          <p:cNvSpPr>
            <a:spLocks noGrp="1"/>
          </p:cNvSpPr>
          <p:nvPr>
            <p:ph type="body" sz="quarter" idx="82" hasCustomPrompt="1"/>
          </p:nvPr>
        </p:nvSpPr>
        <p:spPr>
          <a:xfrm>
            <a:off x="3480310" y="3795975"/>
            <a:ext cx="1512916" cy="712926"/>
          </a:xfrm>
          <a:prstGeom prst="rect">
            <a:avLst/>
          </a:prstGeom>
        </p:spPr>
        <p:txBody>
          <a:bodyPr>
            <a:normAutofit/>
          </a:bodyPr>
          <a:lstStyle>
            <a:lvl1pPr marL="0" indent="0" algn="l">
              <a:buNone/>
              <a:defRPr sz="3200" b="1" i="1">
                <a:solidFill>
                  <a:srgbClr val="00645A"/>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XX</a:t>
            </a:r>
          </a:p>
        </p:txBody>
      </p:sp>
      <p:sp>
        <p:nvSpPr>
          <p:cNvPr id="29" name="Text Placeholder 115">
            <a:extLst>
              <a:ext uri="{FF2B5EF4-FFF2-40B4-BE49-F238E27FC236}">
                <a16:creationId xmlns:a16="http://schemas.microsoft.com/office/drawing/2014/main" id="{66870780-89BA-2EC0-3F79-E0FAB40D1986}"/>
              </a:ext>
            </a:extLst>
          </p:cNvPr>
          <p:cNvSpPr>
            <a:spLocks noGrp="1"/>
          </p:cNvSpPr>
          <p:nvPr>
            <p:ph type="body" sz="quarter" idx="83"/>
          </p:nvPr>
        </p:nvSpPr>
        <p:spPr>
          <a:xfrm>
            <a:off x="3466652" y="4587429"/>
            <a:ext cx="2072395" cy="384609"/>
          </a:xfrm>
          <a:prstGeom prst="rect">
            <a:avLst/>
          </a:prstGeom>
        </p:spPr>
        <p:txBody>
          <a:bodyPr>
            <a:normAutofit/>
          </a:bodyPr>
          <a:lstStyle>
            <a:lvl1pPr marL="0" indent="0">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30" name="Text Placeholder 31">
            <a:extLst>
              <a:ext uri="{FF2B5EF4-FFF2-40B4-BE49-F238E27FC236}">
                <a16:creationId xmlns:a16="http://schemas.microsoft.com/office/drawing/2014/main" id="{0E577BAE-DD3F-EABF-5BC5-4127085DC006}"/>
              </a:ext>
            </a:extLst>
          </p:cNvPr>
          <p:cNvSpPr>
            <a:spLocks noGrp="1"/>
          </p:cNvSpPr>
          <p:nvPr>
            <p:ph type="body" sz="quarter" idx="84" hasCustomPrompt="1"/>
          </p:nvPr>
        </p:nvSpPr>
        <p:spPr>
          <a:xfrm>
            <a:off x="6179967" y="3795975"/>
            <a:ext cx="1512916" cy="712926"/>
          </a:xfrm>
          <a:prstGeom prst="rect">
            <a:avLst/>
          </a:prstGeom>
        </p:spPr>
        <p:txBody>
          <a:bodyPr>
            <a:normAutofit/>
          </a:bodyPr>
          <a:lstStyle>
            <a:lvl1pPr marL="0" indent="0" algn="l">
              <a:buNone/>
              <a:defRPr sz="3200" b="1" i="1">
                <a:solidFill>
                  <a:srgbClr val="00645A"/>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XX</a:t>
            </a:r>
          </a:p>
        </p:txBody>
      </p:sp>
      <p:sp>
        <p:nvSpPr>
          <p:cNvPr id="31" name="Text Placeholder 115">
            <a:extLst>
              <a:ext uri="{FF2B5EF4-FFF2-40B4-BE49-F238E27FC236}">
                <a16:creationId xmlns:a16="http://schemas.microsoft.com/office/drawing/2014/main" id="{1864BF4C-1B84-7069-5385-0C61FF7B2B12}"/>
              </a:ext>
            </a:extLst>
          </p:cNvPr>
          <p:cNvSpPr>
            <a:spLocks noGrp="1"/>
          </p:cNvSpPr>
          <p:nvPr>
            <p:ph type="body" sz="quarter" idx="85"/>
          </p:nvPr>
        </p:nvSpPr>
        <p:spPr>
          <a:xfrm>
            <a:off x="6166309" y="4587429"/>
            <a:ext cx="2072395" cy="384609"/>
          </a:xfrm>
          <a:prstGeom prst="rect">
            <a:avLst/>
          </a:prstGeom>
        </p:spPr>
        <p:txBody>
          <a:bodyPr>
            <a:normAutofit/>
          </a:bodyPr>
          <a:lstStyle>
            <a:lvl1pPr marL="0" indent="0">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32" name="Text Placeholder 31">
            <a:extLst>
              <a:ext uri="{FF2B5EF4-FFF2-40B4-BE49-F238E27FC236}">
                <a16:creationId xmlns:a16="http://schemas.microsoft.com/office/drawing/2014/main" id="{D4BA244F-3EA3-6265-143D-94C99F843F70}"/>
              </a:ext>
            </a:extLst>
          </p:cNvPr>
          <p:cNvSpPr>
            <a:spLocks noGrp="1"/>
          </p:cNvSpPr>
          <p:nvPr>
            <p:ph type="body" sz="quarter" idx="86" hasCustomPrompt="1"/>
          </p:nvPr>
        </p:nvSpPr>
        <p:spPr>
          <a:xfrm>
            <a:off x="9053796" y="3795975"/>
            <a:ext cx="1512916" cy="712926"/>
          </a:xfrm>
          <a:prstGeom prst="rect">
            <a:avLst/>
          </a:prstGeom>
        </p:spPr>
        <p:txBody>
          <a:bodyPr>
            <a:normAutofit/>
          </a:bodyPr>
          <a:lstStyle>
            <a:lvl1pPr marL="0" indent="0" algn="l">
              <a:buNone/>
              <a:defRPr sz="3200" b="1" i="1">
                <a:solidFill>
                  <a:srgbClr val="00645A"/>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XX</a:t>
            </a:r>
          </a:p>
        </p:txBody>
      </p:sp>
      <p:sp>
        <p:nvSpPr>
          <p:cNvPr id="33" name="Text Placeholder 115">
            <a:extLst>
              <a:ext uri="{FF2B5EF4-FFF2-40B4-BE49-F238E27FC236}">
                <a16:creationId xmlns:a16="http://schemas.microsoft.com/office/drawing/2014/main" id="{C459DCB1-FFAE-62FA-1BEE-4839C2BB3A88}"/>
              </a:ext>
            </a:extLst>
          </p:cNvPr>
          <p:cNvSpPr>
            <a:spLocks noGrp="1"/>
          </p:cNvSpPr>
          <p:nvPr>
            <p:ph type="body" sz="quarter" idx="87"/>
          </p:nvPr>
        </p:nvSpPr>
        <p:spPr>
          <a:xfrm>
            <a:off x="9040138" y="4587429"/>
            <a:ext cx="2072395" cy="384609"/>
          </a:xfrm>
          <a:prstGeom prst="rect">
            <a:avLst/>
          </a:prstGeom>
        </p:spPr>
        <p:txBody>
          <a:bodyPr>
            <a:normAutofit/>
          </a:bodyPr>
          <a:lstStyle>
            <a:lvl1pPr marL="0" indent="0">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37" name="Text Placeholder 31">
            <a:extLst>
              <a:ext uri="{FF2B5EF4-FFF2-40B4-BE49-F238E27FC236}">
                <a16:creationId xmlns:a16="http://schemas.microsoft.com/office/drawing/2014/main" id="{6BD17D98-7E44-0671-FEF9-274A2EE7F6C8}"/>
              </a:ext>
            </a:extLst>
          </p:cNvPr>
          <p:cNvSpPr>
            <a:spLocks noGrp="1"/>
          </p:cNvSpPr>
          <p:nvPr>
            <p:ph type="body" sz="quarter" idx="88" hasCustomPrompt="1"/>
          </p:nvPr>
        </p:nvSpPr>
        <p:spPr>
          <a:xfrm>
            <a:off x="487927" y="2590801"/>
            <a:ext cx="1805840" cy="1550048"/>
          </a:xfrm>
          <a:prstGeom prst="rect">
            <a:avLst/>
          </a:prstGeom>
        </p:spPr>
        <p:txBody>
          <a:bodyPr>
            <a:noAutofit/>
          </a:bodyPr>
          <a:lstStyle>
            <a:lvl1pPr marL="0" indent="0" algn="l">
              <a:buNone/>
              <a:defRPr sz="8800" b="1" i="1">
                <a:solidFill>
                  <a:srgbClr val="00645A"/>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US"/>
              <a:t>XX</a:t>
            </a:r>
          </a:p>
        </p:txBody>
      </p:sp>
      <p:sp>
        <p:nvSpPr>
          <p:cNvPr id="38" name="Text Placeholder 115">
            <a:extLst>
              <a:ext uri="{FF2B5EF4-FFF2-40B4-BE49-F238E27FC236}">
                <a16:creationId xmlns:a16="http://schemas.microsoft.com/office/drawing/2014/main" id="{4E94E37A-261A-9744-96C4-FD0E27D510FD}"/>
              </a:ext>
            </a:extLst>
          </p:cNvPr>
          <p:cNvSpPr>
            <a:spLocks noGrp="1"/>
          </p:cNvSpPr>
          <p:nvPr>
            <p:ph type="body" sz="quarter" idx="89"/>
          </p:nvPr>
        </p:nvSpPr>
        <p:spPr>
          <a:xfrm>
            <a:off x="487926" y="4316596"/>
            <a:ext cx="2072395" cy="384609"/>
          </a:xfrm>
          <a:prstGeom prst="rect">
            <a:avLst/>
          </a:prstGeom>
        </p:spPr>
        <p:txBody>
          <a:bodyPr>
            <a:normAutofit/>
          </a:bodyPr>
          <a:lstStyle>
            <a:lvl1pPr marL="0" indent="0">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8" name="Slide Number Placeholder 5">
            <a:extLst>
              <a:ext uri="{FF2B5EF4-FFF2-40B4-BE49-F238E27FC236}">
                <a16:creationId xmlns:a16="http://schemas.microsoft.com/office/drawing/2014/main" id="{C7585445-A745-8376-7FFA-71D161632A09}"/>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6" name="Text Placeholder 2">
            <a:extLst>
              <a:ext uri="{FF2B5EF4-FFF2-40B4-BE49-F238E27FC236}">
                <a16:creationId xmlns:a16="http://schemas.microsoft.com/office/drawing/2014/main" id="{34DDD1F4-45E9-0E8F-56C0-E9C80F75ECC5}"/>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7" name="Text Placeholder 50">
            <a:extLst>
              <a:ext uri="{FF2B5EF4-FFF2-40B4-BE49-F238E27FC236}">
                <a16:creationId xmlns:a16="http://schemas.microsoft.com/office/drawing/2014/main" id="{6E290984-ACC0-0C3B-E1BB-4DDF4596B198}"/>
              </a:ext>
            </a:extLst>
          </p:cNvPr>
          <p:cNvSpPr>
            <a:spLocks noGrp="1"/>
          </p:cNvSpPr>
          <p:nvPr>
            <p:ph type="body" sz="quarter" idx="75" hasCustomPrompt="1"/>
          </p:nvPr>
        </p:nvSpPr>
        <p:spPr>
          <a:xfrm>
            <a:off x="487927" y="321594"/>
            <a:ext cx="9958930" cy="508000"/>
          </a:xfrm>
        </p:spPr>
        <p:txBody>
          <a:bodyPr>
            <a:normAutofit/>
          </a:bodyPr>
          <a:lstStyle>
            <a:lvl1pPr>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32866680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ey figures + im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2624F0-C9CD-957A-3207-D2D3767FCCFD}"/>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6" name="Picture Placeholder 2">
            <a:extLst>
              <a:ext uri="{FF2B5EF4-FFF2-40B4-BE49-F238E27FC236}">
                <a16:creationId xmlns:a16="http://schemas.microsoft.com/office/drawing/2014/main" id="{53CD4B73-2FF3-D8E5-F30B-DC52F2CFFB17}"/>
              </a:ext>
            </a:extLst>
          </p:cNvPr>
          <p:cNvSpPr>
            <a:spLocks noGrp="1"/>
          </p:cNvSpPr>
          <p:nvPr>
            <p:ph type="pic" sz="quarter" idx="75"/>
          </p:nvPr>
        </p:nvSpPr>
        <p:spPr>
          <a:xfrm>
            <a:off x="487925" y="2128058"/>
            <a:ext cx="8373441" cy="2427317"/>
          </a:xfrm>
        </p:spPr>
        <p:txBody>
          <a:bodyPr/>
          <a:lstStyle/>
          <a:p>
            <a:endParaRPr lang="en-US"/>
          </a:p>
        </p:txBody>
      </p:sp>
      <p:sp>
        <p:nvSpPr>
          <p:cNvPr id="7" name="Text Placeholder 31">
            <a:extLst>
              <a:ext uri="{FF2B5EF4-FFF2-40B4-BE49-F238E27FC236}">
                <a16:creationId xmlns:a16="http://schemas.microsoft.com/office/drawing/2014/main" id="{2BA015E5-682D-7E7D-E953-1141E725D4AB}"/>
              </a:ext>
            </a:extLst>
          </p:cNvPr>
          <p:cNvSpPr>
            <a:spLocks noGrp="1"/>
          </p:cNvSpPr>
          <p:nvPr>
            <p:ph type="body" sz="quarter" idx="76" hasCustomPrompt="1"/>
          </p:nvPr>
        </p:nvSpPr>
        <p:spPr>
          <a:xfrm>
            <a:off x="487727" y="4973613"/>
            <a:ext cx="1512916" cy="712926"/>
          </a:xfrm>
          <a:prstGeom prst="rect">
            <a:avLst/>
          </a:prstGeom>
        </p:spPr>
        <p:txBody>
          <a:bodyPr>
            <a:normAutofit/>
          </a:bodyPr>
          <a:lstStyle>
            <a:lvl1pPr marL="0" indent="0" algn="l">
              <a:buNone/>
              <a:defRPr sz="4000" b="1" i="1">
                <a:solidFill>
                  <a:srgbClr val="0064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XX</a:t>
            </a:r>
          </a:p>
        </p:txBody>
      </p:sp>
      <p:sp>
        <p:nvSpPr>
          <p:cNvPr id="8" name="Text Placeholder 115">
            <a:extLst>
              <a:ext uri="{FF2B5EF4-FFF2-40B4-BE49-F238E27FC236}">
                <a16:creationId xmlns:a16="http://schemas.microsoft.com/office/drawing/2014/main" id="{1663C1B4-953B-F7F2-51D6-BDA77423601F}"/>
              </a:ext>
            </a:extLst>
          </p:cNvPr>
          <p:cNvSpPr>
            <a:spLocks noGrp="1"/>
          </p:cNvSpPr>
          <p:nvPr>
            <p:ph type="body" sz="quarter" idx="77"/>
          </p:nvPr>
        </p:nvSpPr>
        <p:spPr>
          <a:xfrm>
            <a:off x="487925" y="5723502"/>
            <a:ext cx="2072395" cy="384609"/>
          </a:xfrm>
          <a:prstGeom prst="rect">
            <a:avLst/>
          </a:prstGeom>
        </p:spPr>
        <p:txBody>
          <a:bodyPr>
            <a:normAutofit/>
          </a:bodyPr>
          <a:lstStyle>
            <a:lvl1pPr marL="0" indent="0">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2" name="TextBox 1">
            <a:extLst>
              <a:ext uri="{FF2B5EF4-FFF2-40B4-BE49-F238E27FC236}">
                <a16:creationId xmlns:a16="http://schemas.microsoft.com/office/drawing/2014/main" id="{4F2832E1-794D-CD22-5D7A-2C55B38C27C5}"/>
              </a:ext>
            </a:extLst>
          </p:cNvPr>
          <p:cNvSpPr txBox="1"/>
          <p:nvPr userDrawn="1"/>
        </p:nvSpPr>
        <p:spPr>
          <a:xfrm>
            <a:off x="7086600" y="-101600"/>
            <a:ext cx="0" cy="0"/>
          </a:xfrm>
          <a:prstGeom prst="rect">
            <a:avLst/>
          </a:prstGeom>
          <a:noFill/>
        </p:spPr>
        <p:txBody>
          <a:bodyPr wrap="none" lIns="0" tIns="0" rIns="0" bIns="0" rtlCol="0">
            <a:noAutofit/>
          </a:bodyPr>
          <a:lstStyle/>
          <a:p>
            <a:pPr algn="l">
              <a:spcBef>
                <a:spcPts val="600"/>
              </a:spcBef>
              <a:buSzPct val="100000"/>
            </a:pPr>
            <a:endParaRPr lang="en-US" sz="1200"/>
          </a:p>
        </p:txBody>
      </p:sp>
      <p:sp>
        <p:nvSpPr>
          <p:cNvPr id="12" name="Text Placeholder 31">
            <a:extLst>
              <a:ext uri="{FF2B5EF4-FFF2-40B4-BE49-F238E27FC236}">
                <a16:creationId xmlns:a16="http://schemas.microsoft.com/office/drawing/2014/main" id="{F0CFD4FA-285B-910C-2D63-6FFE5069BD5A}"/>
              </a:ext>
            </a:extLst>
          </p:cNvPr>
          <p:cNvSpPr>
            <a:spLocks noGrp="1"/>
          </p:cNvSpPr>
          <p:nvPr>
            <p:ph type="body" sz="quarter" idx="78" hasCustomPrompt="1"/>
          </p:nvPr>
        </p:nvSpPr>
        <p:spPr>
          <a:xfrm>
            <a:off x="3187384" y="4973613"/>
            <a:ext cx="1512916" cy="712926"/>
          </a:xfrm>
          <a:prstGeom prst="rect">
            <a:avLst/>
          </a:prstGeom>
        </p:spPr>
        <p:txBody>
          <a:bodyPr>
            <a:normAutofit/>
          </a:bodyPr>
          <a:lstStyle>
            <a:lvl1pPr marL="0" indent="0" algn="l">
              <a:buNone/>
              <a:defRPr sz="4000" b="1" i="1">
                <a:solidFill>
                  <a:srgbClr val="0064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XX</a:t>
            </a:r>
          </a:p>
        </p:txBody>
      </p:sp>
      <p:sp>
        <p:nvSpPr>
          <p:cNvPr id="13" name="Text Placeholder 115">
            <a:extLst>
              <a:ext uri="{FF2B5EF4-FFF2-40B4-BE49-F238E27FC236}">
                <a16:creationId xmlns:a16="http://schemas.microsoft.com/office/drawing/2014/main" id="{B94747DD-449A-CBCE-FE89-2874F55C37AF}"/>
              </a:ext>
            </a:extLst>
          </p:cNvPr>
          <p:cNvSpPr>
            <a:spLocks noGrp="1"/>
          </p:cNvSpPr>
          <p:nvPr>
            <p:ph type="body" sz="quarter" idx="79"/>
          </p:nvPr>
        </p:nvSpPr>
        <p:spPr>
          <a:xfrm>
            <a:off x="3187582" y="5723502"/>
            <a:ext cx="2072395" cy="384609"/>
          </a:xfrm>
          <a:prstGeom prst="rect">
            <a:avLst/>
          </a:prstGeom>
        </p:spPr>
        <p:txBody>
          <a:bodyPr>
            <a:normAutofit/>
          </a:bodyPr>
          <a:lstStyle>
            <a:lvl1pPr marL="0" indent="0">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14" name="Text Placeholder 31">
            <a:extLst>
              <a:ext uri="{FF2B5EF4-FFF2-40B4-BE49-F238E27FC236}">
                <a16:creationId xmlns:a16="http://schemas.microsoft.com/office/drawing/2014/main" id="{04F470F8-792B-A265-EF70-61C2C0E4EF9B}"/>
              </a:ext>
            </a:extLst>
          </p:cNvPr>
          <p:cNvSpPr>
            <a:spLocks noGrp="1"/>
          </p:cNvSpPr>
          <p:nvPr>
            <p:ph type="body" sz="quarter" idx="80" hasCustomPrompt="1"/>
          </p:nvPr>
        </p:nvSpPr>
        <p:spPr>
          <a:xfrm>
            <a:off x="6061213" y="4973613"/>
            <a:ext cx="1512916" cy="712926"/>
          </a:xfrm>
          <a:prstGeom prst="rect">
            <a:avLst/>
          </a:prstGeom>
        </p:spPr>
        <p:txBody>
          <a:bodyPr>
            <a:normAutofit/>
          </a:bodyPr>
          <a:lstStyle>
            <a:lvl1pPr marL="0" indent="0" algn="l">
              <a:buNone/>
              <a:defRPr sz="4000" b="1" i="1">
                <a:solidFill>
                  <a:srgbClr val="0064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XX</a:t>
            </a:r>
          </a:p>
        </p:txBody>
      </p:sp>
      <p:sp>
        <p:nvSpPr>
          <p:cNvPr id="15" name="Text Placeholder 115">
            <a:extLst>
              <a:ext uri="{FF2B5EF4-FFF2-40B4-BE49-F238E27FC236}">
                <a16:creationId xmlns:a16="http://schemas.microsoft.com/office/drawing/2014/main" id="{7C99F3C0-451D-84A5-0FC3-0FBDBBDE78E5}"/>
              </a:ext>
            </a:extLst>
          </p:cNvPr>
          <p:cNvSpPr>
            <a:spLocks noGrp="1"/>
          </p:cNvSpPr>
          <p:nvPr>
            <p:ph type="body" sz="quarter" idx="81"/>
          </p:nvPr>
        </p:nvSpPr>
        <p:spPr>
          <a:xfrm>
            <a:off x="6061411" y="5723502"/>
            <a:ext cx="2072395" cy="384609"/>
          </a:xfrm>
          <a:prstGeom prst="rect">
            <a:avLst/>
          </a:prstGeom>
        </p:spPr>
        <p:txBody>
          <a:bodyPr>
            <a:normAutofit/>
          </a:bodyPr>
          <a:lstStyle>
            <a:lvl1pPr marL="0" indent="0">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19" name="Text Placeholder 31">
            <a:extLst>
              <a:ext uri="{FF2B5EF4-FFF2-40B4-BE49-F238E27FC236}">
                <a16:creationId xmlns:a16="http://schemas.microsoft.com/office/drawing/2014/main" id="{7E231F98-0040-6B43-11B7-CA1ED8BFE1F9}"/>
              </a:ext>
            </a:extLst>
          </p:cNvPr>
          <p:cNvSpPr>
            <a:spLocks noGrp="1"/>
          </p:cNvSpPr>
          <p:nvPr>
            <p:ph type="body" sz="quarter" idx="82" hasCustomPrompt="1"/>
          </p:nvPr>
        </p:nvSpPr>
        <p:spPr>
          <a:xfrm>
            <a:off x="9316042" y="4973613"/>
            <a:ext cx="1512916" cy="712926"/>
          </a:xfrm>
          <a:prstGeom prst="rect">
            <a:avLst/>
          </a:prstGeom>
        </p:spPr>
        <p:txBody>
          <a:bodyPr>
            <a:normAutofit/>
          </a:bodyPr>
          <a:lstStyle>
            <a:lvl1pPr marL="0" indent="0" algn="l">
              <a:buNone/>
              <a:defRPr sz="4000" b="1" i="1">
                <a:solidFill>
                  <a:srgbClr val="0064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XX</a:t>
            </a:r>
          </a:p>
        </p:txBody>
      </p:sp>
      <p:sp>
        <p:nvSpPr>
          <p:cNvPr id="20" name="Text Placeholder 115">
            <a:extLst>
              <a:ext uri="{FF2B5EF4-FFF2-40B4-BE49-F238E27FC236}">
                <a16:creationId xmlns:a16="http://schemas.microsoft.com/office/drawing/2014/main" id="{A8B273D4-CEB0-5E9F-A4CE-4017270F1A36}"/>
              </a:ext>
            </a:extLst>
          </p:cNvPr>
          <p:cNvSpPr>
            <a:spLocks noGrp="1"/>
          </p:cNvSpPr>
          <p:nvPr>
            <p:ph type="body" sz="quarter" idx="83"/>
          </p:nvPr>
        </p:nvSpPr>
        <p:spPr>
          <a:xfrm>
            <a:off x="9316240" y="5723502"/>
            <a:ext cx="2072395" cy="384609"/>
          </a:xfrm>
          <a:prstGeom prst="rect">
            <a:avLst/>
          </a:prstGeom>
        </p:spPr>
        <p:txBody>
          <a:bodyPr>
            <a:normAutofit/>
          </a:bodyPr>
          <a:lstStyle>
            <a:lvl1pPr marL="0" indent="0">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21" name="Text Placeholder 31">
            <a:extLst>
              <a:ext uri="{FF2B5EF4-FFF2-40B4-BE49-F238E27FC236}">
                <a16:creationId xmlns:a16="http://schemas.microsoft.com/office/drawing/2014/main" id="{4FA206B6-2821-5572-2B8A-2E558BF77BC9}"/>
              </a:ext>
            </a:extLst>
          </p:cNvPr>
          <p:cNvSpPr>
            <a:spLocks noGrp="1"/>
          </p:cNvSpPr>
          <p:nvPr>
            <p:ph type="body" sz="quarter" idx="84" hasCustomPrompt="1"/>
          </p:nvPr>
        </p:nvSpPr>
        <p:spPr>
          <a:xfrm>
            <a:off x="9316042" y="3612899"/>
            <a:ext cx="1512916" cy="712926"/>
          </a:xfrm>
          <a:prstGeom prst="rect">
            <a:avLst/>
          </a:prstGeom>
        </p:spPr>
        <p:txBody>
          <a:bodyPr>
            <a:normAutofit/>
          </a:bodyPr>
          <a:lstStyle>
            <a:lvl1pPr marL="0" indent="0" algn="l">
              <a:buNone/>
              <a:defRPr sz="4000" b="1" i="1">
                <a:solidFill>
                  <a:srgbClr val="0064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XX</a:t>
            </a:r>
          </a:p>
        </p:txBody>
      </p:sp>
      <p:sp>
        <p:nvSpPr>
          <p:cNvPr id="22" name="Text Placeholder 115">
            <a:extLst>
              <a:ext uri="{FF2B5EF4-FFF2-40B4-BE49-F238E27FC236}">
                <a16:creationId xmlns:a16="http://schemas.microsoft.com/office/drawing/2014/main" id="{EE72AFBD-B4DF-87F4-6DD0-582EA43A961F}"/>
              </a:ext>
            </a:extLst>
          </p:cNvPr>
          <p:cNvSpPr>
            <a:spLocks noGrp="1"/>
          </p:cNvSpPr>
          <p:nvPr>
            <p:ph type="body" sz="quarter" idx="85"/>
          </p:nvPr>
        </p:nvSpPr>
        <p:spPr>
          <a:xfrm>
            <a:off x="9316240" y="4362788"/>
            <a:ext cx="2072395" cy="384609"/>
          </a:xfrm>
          <a:prstGeom prst="rect">
            <a:avLst/>
          </a:prstGeom>
        </p:spPr>
        <p:txBody>
          <a:bodyPr>
            <a:normAutofit/>
          </a:bodyPr>
          <a:lstStyle>
            <a:lvl1pPr marL="0" indent="0">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23" name="Text Placeholder 31">
            <a:extLst>
              <a:ext uri="{FF2B5EF4-FFF2-40B4-BE49-F238E27FC236}">
                <a16:creationId xmlns:a16="http://schemas.microsoft.com/office/drawing/2014/main" id="{16609826-F4CB-F300-048B-78B2FC04EFC4}"/>
              </a:ext>
            </a:extLst>
          </p:cNvPr>
          <p:cNvSpPr>
            <a:spLocks noGrp="1"/>
          </p:cNvSpPr>
          <p:nvPr>
            <p:ph type="body" sz="quarter" idx="86" hasCustomPrompt="1"/>
          </p:nvPr>
        </p:nvSpPr>
        <p:spPr>
          <a:xfrm>
            <a:off x="9316042" y="2121556"/>
            <a:ext cx="1512916" cy="712926"/>
          </a:xfrm>
          <a:prstGeom prst="rect">
            <a:avLst/>
          </a:prstGeom>
        </p:spPr>
        <p:txBody>
          <a:bodyPr>
            <a:normAutofit/>
          </a:bodyPr>
          <a:lstStyle>
            <a:lvl1pPr marL="0" indent="0" algn="l">
              <a:buNone/>
              <a:defRPr sz="4000" b="1" i="1">
                <a:solidFill>
                  <a:srgbClr val="0064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XX</a:t>
            </a:r>
          </a:p>
        </p:txBody>
      </p:sp>
      <p:sp>
        <p:nvSpPr>
          <p:cNvPr id="24" name="Text Placeholder 115">
            <a:extLst>
              <a:ext uri="{FF2B5EF4-FFF2-40B4-BE49-F238E27FC236}">
                <a16:creationId xmlns:a16="http://schemas.microsoft.com/office/drawing/2014/main" id="{AD6B0A80-1864-D6C5-2C22-391B10208FDA}"/>
              </a:ext>
            </a:extLst>
          </p:cNvPr>
          <p:cNvSpPr>
            <a:spLocks noGrp="1"/>
          </p:cNvSpPr>
          <p:nvPr>
            <p:ph type="body" sz="quarter" idx="87"/>
          </p:nvPr>
        </p:nvSpPr>
        <p:spPr>
          <a:xfrm>
            <a:off x="9316240" y="2871445"/>
            <a:ext cx="2072395" cy="384609"/>
          </a:xfrm>
          <a:prstGeom prst="rect">
            <a:avLst/>
          </a:prstGeom>
        </p:spPr>
        <p:txBody>
          <a:bodyPr>
            <a:normAutofit/>
          </a:bodyPr>
          <a:lstStyle>
            <a:lvl1pPr marL="0" indent="0">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11" name="Slide Number Placeholder 5">
            <a:extLst>
              <a:ext uri="{FF2B5EF4-FFF2-40B4-BE49-F238E27FC236}">
                <a16:creationId xmlns:a16="http://schemas.microsoft.com/office/drawing/2014/main" id="{6836B02E-3B5E-31FE-EE8B-D9271BB7F6B4}"/>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9" name="Text Placeholder 2">
            <a:extLst>
              <a:ext uri="{FF2B5EF4-FFF2-40B4-BE49-F238E27FC236}">
                <a16:creationId xmlns:a16="http://schemas.microsoft.com/office/drawing/2014/main" id="{29B96702-5A96-FF6B-644B-58E8FB3C7693}"/>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10" name="Text Placeholder 50">
            <a:extLst>
              <a:ext uri="{FF2B5EF4-FFF2-40B4-BE49-F238E27FC236}">
                <a16:creationId xmlns:a16="http://schemas.microsoft.com/office/drawing/2014/main" id="{042BAB14-4CB5-664F-4EFC-CDE8693E0030}"/>
              </a:ext>
            </a:extLst>
          </p:cNvPr>
          <p:cNvSpPr>
            <a:spLocks noGrp="1"/>
          </p:cNvSpPr>
          <p:nvPr>
            <p:ph type="body" sz="quarter" idx="88" hasCustomPrompt="1"/>
          </p:nvPr>
        </p:nvSpPr>
        <p:spPr>
          <a:xfrm>
            <a:off x="487927" y="321594"/>
            <a:ext cx="9958930" cy="508000"/>
          </a:xfrm>
        </p:spPr>
        <p:txBody>
          <a:bodyPr>
            <a:normAutofit/>
          </a:bodyPr>
          <a:lstStyle>
            <a:lvl1pPr>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8149482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ey figures + subtext">
    <p:spTree>
      <p:nvGrpSpPr>
        <p:cNvPr id="1" name=""/>
        <p:cNvGrpSpPr/>
        <p:nvPr/>
      </p:nvGrpSpPr>
      <p:grpSpPr>
        <a:xfrm>
          <a:off x="0" y="0"/>
          <a:ext cx="0" cy="0"/>
          <a:chOff x="0" y="0"/>
          <a:chExt cx="0" cy="0"/>
        </a:xfrm>
      </p:grpSpPr>
      <p:sp>
        <p:nvSpPr>
          <p:cNvPr id="7" name="Text Placeholder 31">
            <a:extLst>
              <a:ext uri="{FF2B5EF4-FFF2-40B4-BE49-F238E27FC236}">
                <a16:creationId xmlns:a16="http://schemas.microsoft.com/office/drawing/2014/main" id="{4AE6341E-83DF-4456-CD0B-4D947A0E3A5D}"/>
              </a:ext>
            </a:extLst>
          </p:cNvPr>
          <p:cNvSpPr>
            <a:spLocks noGrp="1"/>
          </p:cNvSpPr>
          <p:nvPr>
            <p:ph type="body" sz="quarter" idx="76" hasCustomPrompt="1"/>
          </p:nvPr>
        </p:nvSpPr>
        <p:spPr>
          <a:xfrm>
            <a:off x="5325932" y="1750118"/>
            <a:ext cx="1024991" cy="648115"/>
          </a:xfrm>
          <a:prstGeom prst="rect">
            <a:avLst/>
          </a:prstGeom>
        </p:spPr>
        <p:txBody>
          <a:bodyPr>
            <a:normAutofit/>
          </a:bodyPr>
          <a:lstStyle>
            <a:lvl1pPr marL="0" indent="0" algn="l">
              <a:buNone/>
              <a:defRPr sz="4000" b="1" i="1">
                <a:solidFill>
                  <a:srgbClr val="0064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XX</a:t>
            </a:r>
          </a:p>
        </p:txBody>
      </p:sp>
      <p:sp>
        <p:nvSpPr>
          <p:cNvPr id="8" name="Text Placeholder 115">
            <a:extLst>
              <a:ext uri="{FF2B5EF4-FFF2-40B4-BE49-F238E27FC236}">
                <a16:creationId xmlns:a16="http://schemas.microsoft.com/office/drawing/2014/main" id="{7CA080B9-91D2-FA6E-A3EB-9BD3E63F18CB}"/>
              </a:ext>
            </a:extLst>
          </p:cNvPr>
          <p:cNvSpPr>
            <a:spLocks noGrp="1"/>
          </p:cNvSpPr>
          <p:nvPr>
            <p:ph type="body" sz="quarter" idx="77"/>
          </p:nvPr>
        </p:nvSpPr>
        <p:spPr>
          <a:xfrm>
            <a:off x="5314725" y="2795499"/>
            <a:ext cx="2864999" cy="648115"/>
          </a:xfrm>
          <a:prstGeom prst="rect">
            <a:avLst/>
          </a:prstGeom>
        </p:spPr>
        <p:txBody>
          <a:bodyPr>
            <a:normAutofit/>
          </a:bodyPr>
          <a:lstStyle>
            <a:lvl1pPr marL="0" indent="0">
              <a:buNone/>
              <a:defRPr sz="1200" b="0" i="0">
                <a:solidFill>
                  <a:schemeClr val="tx2">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9" name="Text Placeholder 115">
            <a:extLst>
              <a:ext uri="{FF2B5EF4-FFF2-40B4-BE49-F238E27FC236}">
                <a16:creationId xmlns:a16="http://schemas.microsoft.com/office/drawing/2014/main" id="{68E19017-8C7C-51C4-AD1C-30928D850A40}"/>
              </a:ext>
            </a:extLst>
          </p:cNvPr>
          <p:cNvSpPr>
            <a:spLocks noGrp="1"/>
          </p:cNvSpPr>
          <p:nvPr>
            <p:ph type="body" sz="quarter" idx="78"/>
          </p:nvPr>
        </p:nvSpPr>
        <p:spPr>
          <a:xfrm>
            <a:off x="5314725" y="2461568"/>
            <a:ext cx="2864999" cy="287166"/>
          </a:xfrm>
          <a:prstGeom prst="rect">
            <a:avLst/>
          </a:prstGeom>
        </p:spPr>
        <p:txBody>
          <a:bodyPr>
            <a:normAutofit/>
          </a:bodyPr>
          <a:lstStyle>
            <a:lvl1pPr marL="0" indent="0">
              <a:buNone/>
              <a:defRPr sz="1400" b="1" i="1">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10" name="Text Placeholder 31">
            <a:extLst>
              <a:ext uri="{FF2B5EF4-FFF2-40B4-BE49-F238E27FC236}">
                <a16:creationId xmlns:a16="http://schemas.microsoft.com/office/drawing/2014/main" id="{6AB5D1CA-3602-5C28-05FE-AE53632205E5}"/>
              </a:ext>
            </a:extLst>
          </p:cNvPr>
          <p:cNvSpPr>
            <a:spLocks noGrp="1"/>
          </p:cNvSpPr>
          <p:nvPr>
            <p:ph type="body" sz="quarter" idx="79" hasCustomPrompt="1"/>
          </p:nvPr>
        </p:nvSpPr>
        <p:spPr>
          <a:xfrm>
            <a:off x="8662898" y="1750118"/>
            <a:ext cx="1024991" cy="648115"/>
          </a:xfrm>
          <a:prstGeom prst="rect">
            <a:avLst/>
          </a:prstGeom>
        </p:spPr>
        <p:txBody>
          <a:bodyPr>
            <a:normAutofit/>
          </a:bodyPr>
          <a:lstStyle>
            <a:lvl1pPr marL="0" indent="0" algn="l">
              <a:buNone/>
              <a:defRPr sz="4000" b="1" i="1">
                <a:solidFill>
                  <a:srgbClr val="0064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XX</a:t>
            </a:r>
          </a:p>
        </p:txBody>
      </p:sp>
      <p:sp>
        <p:nvSpPr>
          <p:cNvPr id="11" name="Text Placeholder 115">
            <a:extLst>
              <a:ext uri="{FF2B5EF4-FFF2-40B4-BE49-F238E27FC236}">
                <a16:creationId xmlns:a16="http://schemas.microsoft.com/office/drawing/2014/main" id="{4751B79A-10E3-B0D9-B67A-480E83578173}"/>
              </a:ext>
            </a:extLst>
          </p:cNvPr>
          <p:cNvSpPr>
            <a:spLocks noGrp="1"/>
          </p:cNvSpPr>
          <p:nvPr>
            <p:ph type="body" sz="quarter" idx="80"/>
          </p:nvPr>
        </p:nvSpPr>
        <p:spPr>
          <a:xfrm>
            <a:off x="8651691" y="2795499"/>
            <a:ext cx="2864999" cy="648115"/>
          </a:xfrm>
          <a:prstGeom prst="rect">
            <a:avLst/>
          </a:prstGeom>
        </p:spPr>
        <p:txBody>
          <a:bodyPr>
            <a:normAutofit/>
          </a:bodyPr>
          <a:lstStyle>
            <a:lvl1pPr marL="0" indent="0">
              <a:buNone/>
              <a:defRPr sz="1200" b="0" i="0">
                <a:solidFill>
                  <a:schemeClr val="tx2">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12" name="Text Placeholder 115">
            <a:extLst>
              <a:ext uri="{FF2B5EF4-FFF2-40B4-BE49-F238E27FC236}">
                <a16:creationId xmlns:a16="http://schemas.microsoft.com/office/drawing/2014/main" id="{26811C33-C89E-FB0A-1C56-A1AC117CAB6C}"/>
              </a:ext>
            </a:extLst>
          </p:cNvPr>
          <p:cNvSpPr>
            <a:spLocks noGrp="1"/>
          </p:cNvSpPr>
          <p:nvPr>
            <p:ph type="body" sz="quarter" idx="81"/>
          </p:nvPr>
        </p:nvSpPr>
        <p:spPr>
          <a:xfrm>
            <a:off x="8651691" y="2461568"/>
            <a:ext cx="2864999" cy="287166"/>
          </a:xfrm>
          <a:prstGeom prst="rect">
            <a:avLst/>
          </a:prstGeom>
        </p:spPr>
        <p:txBody>
          <a:bodyPr>
            <a:normAutofit/>
          </a:bodyPr>
          <a:lstStyle>
            <a:lvl1pPr marL="0" indent="0">
              <a:buNone/>
              <a:defRPr sz="1400" b="1" i="1">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13" name="Text Placeholder 31">
            <a:extLst>
              <a:ext uri="{FF2B5EF4-FFF2-40B4-BE49-F238E27FC236}">
                <a16:creationId xmlns:a16="http://schemas.microsoft.com/office/drawing/2014/main" id="{06C76258-5AB9-99F5-F2C1-90485AC2028F}"/>
              </a:ext>
            </a:extLst>
          </p:cNvPr>
          <p:cNvSpPr>
            <a:spLocks noGrp="1"/>
          </p:cNvSpPr>
          <p:nvPr>
            <p:ph type="body" sz="quarter" idx="82" hasCustomPrompt="1"/>
          </p:nvPr>
        </p:nvSpPr>
        <p:spPr>
          <a:xfrm>
            <a:off x="8662898" y="3887677"/>
            <a:ext cx="1024991" cy="648115"/>
          </a:xfrm>
          <a:prstGeom prst="rect">
            <a:avLst/>
          </a:prstGeom>
        </p:spPr>
        <p:txBody>
          <a:bodyPr>
            <a:normAutofit/>
          </a:bodyPr>
          <a:lstStyle>
            <a:lvl1pPr marL="0" indent="0" algn="l">
              <a:buNone/>
              <a:defRPr sz="4000" b="1" i="1">
                <a:solidFill>
                  <a:srgbClr val="0064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XX</a:t>
            </a:r>
          </a:p>
        </p:txBody>
      </p:sp>
      <p:sp>
        <p:nvSpPr>
          <p:cNvPr id="14" name="Text Placeholder 115">
            <a:extLst>
              <a:ext uri="{FF2B5EF4-FFF2-40B4-BE49-F238E27FC236}">
                <a16:creationId xmlns:a16="http://schemas.microsoft.com/office/drawing/2014/main" id="{A615B00E-56C6-38E9-DF3D-9B1DDA2AD676}"/>
              </a:ext>
            </a:extLst>
          </p:cNvPr>
          <p:cNvSpPr>
            <a:spLocks noGrp="1"/>
          </p:cNvSpPr>
          <p:nvPr>
            <p:ph type="body" sz="quarter" idx="83"/>
          </p:nvPr>
        </p:nvSpPr>
        <p:spPr>
          <a:xfrm>
            <a:off x="8651691" y="4933058"/>
            <a:ext cx="2864999" cy="648115"/>
          </a:xfrm>
          <a:prstGeom prst="rect">
            <a:avLst/>
          </a:prstGeom>
        </p:spPr>
        <p:txBody>
          <a:bodyPr>
            <a:normAutofit/>
          </a:bodyPr>
          <a:lstStyle>
            <a:lvl1pPr marL="0" indent="0">
              <a:buNone/>
              <a:defRPr sz="1200" b="0" i="0">
                <a:solidFill>
                  <a:schemeClr val="tx2">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15" name="Text Placeholder 115">
            <a:extLst>
              <a:ext uri="{FF2B5EF4-FFF2-40B4-BE49-F238E27FC236}">
                <a16:creationId xmlns:a16="http://schemas.microsoft.com/office/drawing/2014/main" id="{6160AF01-6158-A865-9340-B10DB6E63D04}"/>
              </a:ext>
            </a:extLst>
          </p:cNvPr>
          <p:cNvSpPr>
            <a:spLocks noGrp="1"/>
          </p:cNvSpPr>
          <p:nvPr>
            <p:ph type="body" sz="quarter" idx="84"/>
          </p:nvPr>
        </p:nvSpPr>
        <p:spPr>
          <a:xfrm>
            <a:off x="8651691" y="4599127"/>
            <a:ext cx="2864999" cy="287166"/>
          </a:xfrm>
          <a:prstGeom prst="rect">
            <a:avLst/>
          </a:prstGeom>
        </p:spPr>
        <p:txBody>
          <a:bodyPr>
            <a:normAutofit/>
          </a:bodyPr>
          <a:lstStyle>
            <a:lvl1pPr marL="0" indent="0">
              <a:buNone/>
              <a:defRPr sz="1400" b="1" i="1">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16" name="Text Placeholder 31">
            <a:extLst>
              <a:ext uri="{FF2B5EF4-FFF2-40B4-BE49-F238E27FC236}">
                <a16:creationId xmlns:a16="http://schemas.microsoft.com/office/drawing/2014/main" id="{E2955B8F-9A8C-BD26-9F85-EDFF2AC85F6D}"/>
              </a:ext>
            </a:extLst>
          </p:cNvPr>
          <p:cNvSpPr>
            <a:spLocks noGrp="1"/>
          </p:cNvSpPr>
          <p:nvPr>
            <p:ph type="body" sz="quarter" idx="85" hasCustomPrompt="1"/>
          </p:nvPr>
        </p:nvSpPr>
        <p:spPr>
          <a:xfrm>
            <a:off x="5337807" y="3887677"/>
            <a:ext cx="1024991" cy="648115"/>
          </a:xfrm>
          <a:prstGeom prst="rect">
            <a:avLst/>
          </a:prstGeom>
        </p:spPr>
        <p:txBody>
          <a:bodyPr>
            <a:normAutofit/>
          </a:bodyPr>
          <a:lstStyle>
            <a:lvl1pPr marL="0" indent="0" algn="l">
              <a:buNone/>
              <a:defRPr sz="4000" b="1" i="1">
                <a:solidFill>
                  <a:srgbClr val="0064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XX</a:t>
            </a:r>
          </a:p>
        </p:txBody>
      </p:sp>
      <p:sp>
        <p:nvSpPr>
          <p:cNvPr id="17" name="Text Placeholder 115">
            <a:extLst>
              <a:ext uri="{FF2B5EF4-FFF2-40B4-BE49-F238E27FC236}">
                <a16:creationId xmlns:a16="http://schemas.microsoft.com/office/drawing/2014/main" id="{9ECBFC35-6F20-0E1A-E625-383F3B547661}"/>
              </a:ext>
            </a:extLst>
          </p:cNvPr>
          <p:cNvSpPr>
            <a:spLocks noGrp="1"/>
          </p:cNvSpPr>
          <p:nvPr>
            <p:ph type="body" sz="quarter" idx="86"/>
          </p:nvPr>
        </p:nvSpPr>
        <p:spPr>
          <a:xfrm>
            <a:off x="5326600" y="4933058"/>
            <a:ext cx="2864999" cy="648115"/>
          </a:xfrm>
          <a:prstGeom prst="rect">
            <a:avLst/>
          </a:prstGeom>
        </p:spPr>
        <p:txBody>
          <a:bodyPr>
            <a:normAutofit/>
          </a:bodyPr>
          <a:lstStyle>
            <a:lvl1pPr marL="0" indent="0">
              <a:buNone/>
              <a:defRPr sz="1200" b="0" i="0">
                <a:solidFill>
                  <a:schemeClr val="tx2">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18" name="Text Placeholder 115">
            <a:extLst>
              <a:ext uri="{FF2B5EF4-FFF2-40B4-BE49-F238E27FC236}">
                <a16:creationId xmlns:a16="http://schemas.microsoft.com/office/drawing/2014/main" id="{DB047D52-D510-A14F-74A6-39F91A6A4253}"/>
              </a:ext>
            </a:extLst>
          </p:cNvPr>
          <p:cNvSpPr>
            <a:spLocks noGrp="1"/>
          </p:cNvSpPr>
          <p:nvPr>
            <p:ph type="body" sz="quarter" idx="87"/>
          </p:nvPr>
        </p:nvSpPr>
        <p:spPr>
          <a:xfrm>
            <a:off x="5326600" y="4599127"/>
            <a:ext cx="2864999" cy="287166"/>
          </a:xfrm>
          <a:prstGeom prst="rect">
            <a:avLst/>
          </a:prstGeom>
        </p:spPr>
        <p:txBody>
          <a:bodyPr>
            <a:normAutofit/>
          </a:bodyPr>
          <a:lstStyle>
            <a:lvl1pPr marL="0" indent="0">
              <a:buNone/>
              <a:defRPr sz="1400" b="1" i="1">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pic>
        <p:nvPicPr>
          <p:cNvPr id="3" name="Picture 2">
            <a:extLst>
              <a:ext uri="{FF2B5EF4-FFF2-40B4-BE49-F238E27FC236}">
                <a16:creationId xmlns:a16="http://schemas.microsoft.com/office/drawing/2014/main" id="{A37DA651-15DE-CD76-52A3-B78A2345CE9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19" name="Slide Number Placeholder 5">
            <a:extLst>
              <a:ext uri="{FF2B5EF4-FFF2-40B4-BE49-F238E27FC236}">
                <a16:creationId xmlns:a16="http://schemas.microsoft.com/office/drawing/2014/main" id="{9E2CFAD6-9E5B-A7DB-85B4-C54E5308A9A8}"/>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2" name="Text Placeholder 2">
            <a:extLst>
              <a:ext uri="{FF2B5EF4-FFF2-40B4-BE49-F238E27FC236}">
                <a16:creationId xmlns:a16="http://schemas.microsoft.com/office/drawing/2014/main" id="{514C98B6-EC14-5B76-2569-E025A20CEEBA}"/>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6" name="Text Placeholder 50">
            <a:extLst>
              <a:ext uri="{FF2B5EF4-FFF2-40B4-BE49-F238E27FC236}">
                <a16:creationId xmlns:a16="http://schemas.microsoft.com/office/drawing/2014/main" id="{2E8E87EA-FC43-BC18-634E-FC23C54CE6D4}"/>
              </a:ext>
            </a:extLst>
          </p:cNvPr>
          <p:cNvSpPr>
            <a:spLocks noGrp="1"/>
          </p:cNvSpPr>
          <p:nvPr>
            <p:ph type="body" sz="quarter" idx="75" hasCustomPrompt="1"/>
          </p:nvPr>
        </p:nvSpPr>
        <p:spPr>
          <a:xfrm>
            <a:off x="487927" y="321594"/>
            <a:ext cx="9958930" cy="508000"/>
          </a:xfrm>
        </p:spPr>
        <p:txBody>
          <a:bodyPr>
            <a:normAutofit/>
          </a:bodyPr>
          <a:lstStyle>
            <a:lvl1pPr>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8818694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680555-3A19-8516-624C-D3FF7E2A39D6}"/>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136" name="Shape 2">
            <a:extLst>
              <a:ext uri="{FF2B5EF4-FFF2-40B4-BE49-F238E27FC236}">
                <a16:creationId xmlns:a16="http://schemas.microsoft.com/office/drawing/2014/main" id="{36C30F53-004A-7570-A675-2A4FB1567538}"/>
              </a:ext>
            </a:extLst>
          </p:cNvPr>
          <p:cNvSpPr/>
          <p:nvPr userDrawn="1"/>
        </p:nvSpPr>
        <p:spPr>
          <a:xfrm>
            <a:off x="508942" y="1937657"/>
            <a:ext cx="11305149" cy="952500"/>
          </a:xfrm>
          <a:prstGeom prst="rect">
            <a:avLst/>
          </a:prstGeom>
          <a:noFill/>
          <a:ln/>
        </p:spPr>
        <p:txBody>
          <a:bodyPr/>
          <a:lstStyle/>
          <a:p>
            <a:endParaRPr lang="en-US" sz="450"/>
          </a:p>
        </p:txBody>
      </p:sp>
      <p:sp>
        <p:nvSpPr>
          <p:cNvPr id="137" name="Shape 4">
            <a:extLst>
              <a:ext uri="{FF2B5EF4-FFF2-40B4-BE49-F238E27FC236}">
                <a16:creationId xmlns:a16="http://schemas.microsoft.com/office/drawing/2014/main" id="{ACFB0054-54B1-9882-9B54-FEF922DD8A25}"/>
              </a:ext>
            </a:extLst>
          </p:cNvPr>
          <p:cNvSpPr/>
          <p:nvPr userDrawn="1"/>
        </p:nvSpPr>
        <p:spPr>
          <a:xfrm>
            <a:off x="508942" y="2356757"/>
            <a:ext cx="11305149" cy="533400"/>
          </a:xfrm>
          <a:prstGeom prst="rect">
            <a:avLst/>
          </a:prstGeom>
          <a:noFill/>
          <a:ln/>
        </p:spPr>
        <p:txBody>
          <a:bodyPr/>
          <a:lstStyle/>
          <a:p>
            <a:endParaRPr lang="en-US" sz="450"/>
          </a:p>
        </p:txBody>
      </p:sp>
      <p:sp>
        <p:nvSpPr>
          <p:cNvPr id="138" name="Shape 5">
            <a:extLst>
              <a:ext uri="{FF2B5EF4-FFF2-40B4-BE49-F238E27FC236}">
                <a16:creationId xmlns:a16="http://schemas.microsoft.com/office/drawing/2014/main" id="{1D258C8A-1F01-5C13-AEF9-3D01751F1B45}"/>
              </a:ext>
            </a:extLst>
          </p:cNvPr>
          <p:cNvSpPr/>
          <p:nvPr userDrawn="1"/>
        </p:nvSpPr>
        <p:spPr>
          <a:xfrm>
            <a:off x="508941" y="2356757"/>
            <a:ext cx="1057476" cy="533400"/>
          </a:xfrm>
          <a:prstGeom prst="rect">
            <a:avLst/>
          </a:prstGeom>
          <a:noFill/>
          <a:ln/>
        </p:spPr>
        <p:txBody>
          <a:bodyPr/>
          <a:lstStyle/>
          <a:p>
            <a:endParaRPr lang="en-US" sz="450"/>
          </a:p>
        </p:txBody>
      </p:sp>
      <p:sp>
        <p:nvSpPr>
          <p:cNvPr id="139" name="Shape 6">
            <a:extLst>
              <a:ext uri="{FF2B5EF4-FFF2-40B4-BE49-F238E27FC236}">
                <a16:creationId xmlns:a16="http://schemas.microsoft.com/office/drawing/2014/main" id="{718DAF75-F8A6-327E-89A7-57B8B4D46474}"/>
              </a:ext>
            </a:extLst>
          </p:cNvPr>
          <p:cNvSpPr/>
          <p:nvPr userDrawn="1"/>
        </p:nvSpPr>
        <p:spPr>
          <a:xfrm>
            <a:off x="508941" y="2356757"/>
            <a:ext cx="1057476" cy="533400"/>
          </a:xfrm>
          <a:prstGeom prst="rect">
            <a:avLst/>
          </a:prstGeom>
          <a:noFill/>
          <a:ln/>
        </p:spPr>
        <p:txBody>
          <a:bodyPr/>
          <a:lstStyle/>
          <a:p>
            <a:endParaRPr lang="en-US" sz="450"/>
          </a:p>
        </p:txBody>
      </p:sp>
      <p:sp>
        <p:nvSpPr>
          <p:cNvPr id="140" name="Shape 7">
            <a:extLst>
              <a:ext uri="{FF2B5EF4-FFF2-40B4-BE49-F238E27FC236}">
                <a16:creationId xmlns:a16="http://schemas.microsoft.com/office/drawing/2014/main" id="{9E41CC6F-B214-F72A-9EC6-12017FDAB618}"/>
              </a:ext>
            </a:extLst>
          </p:cNvPr>
          <p:cNvSpPr/>
          <p:nvPr userDrawn="1"/>
        </p:nvSpPr>
        <p:spPr>
          <a:xfrm>
            <a:off x="508941" y="2356757"/>
            <a:ext cx="1057476" cy="533400"/>
          </a:xfrm>
          <a:prstGeom prst="rect">
            <a:avLst/>
          </a:prstGeom>
          <a:noFill/>
          <a:ln/>
        </p:spPr>
        <p:txBody>
          <a:bodyPr/>
          <a:lstStyle/>
          <a:p>
            <a:endParaRPr lang="en-US" sz="450"/>
          </a:p>
        </p:txBody>
      </p:sp>
      <p:sp>
        <p:nvSpPr>
          <p:cNvPr id="141" name="Text Placeholder 70">
            <a:extLst>
              <a:ext uri="{FF2B5EF4-FFF2-40B4-BE49-F238E27FC236}">
                <a16:creationId xmlns:a16="http://schemas.microsoft.com/office/drawing/2014/main" id="{EE656EFE-8E02-D7FF-2EFE-72619ADD5335}"/>
              </a:ext>
            </a:extLst>
          </p:cNvPr>
          <p:cNvSpPr>
            <a:spLocks noGrp="1"/>
          </p:cNvSpPr>
          <p:nvPr>
            <p:ph type="body" sz="quarter" idx="18" hasCustomPrompt="1"/>
          </p:nvPr>
        </p:nvSpPr>
        <p:spPr>
          <a:xfrm>
            <a:off x="508891" y="2322626"/>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142" name="Text Placeholder 73">
            <a:extLst>
              <a:ext uri="{FF2B5EF4-FFF2-40B4-BE49-F238E27FC236}">
                <a16:creationId xmlns:a16="http://schemas.microsoft.com/office/drawing/2014/main" id="{894850B9-0D41-1960-0735-2F1E2E322E37}"/>
              </a:ext>
            </a:extLst>
          </p:cNvPr>
          <p:cNvSpPr>
            <a:spLocks noGrp="1"/>
          </p:cNvSpPr>
          <p:nvPr>
            <p:ph type="body" sz="quarter" idx="19" hasCustomPrompt="1"/>
          </p:nvPr>
        </p:nvSpPr>
        <p:spPr>
          <a:xfrm>
            <a:off x="508097" y="2610758"/>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143" name="Text Placeholder 90">
            <a:extLst>
              <a:ext uri="{FF2B5EF4-FFF2-40B4-BE49-F238E27FC236}">
                <a16:creationId xmlns:a16="http://schemas.microsoft.com/office/drawing/2014/main" id="{768E57C7-46F9-1186-A0AB-3456775FB4B7}"/>
              </a:ext>
            </a:extLst>
          </p:cNvPr>
          <p:cNvSpPr>
            <a:spLocks noGrp="1"/>
          </p:cNvSpPr>
          <p:nvPr>
            <p:ph type="body" sz="quarter" idx="17" hasCustomPrompt="1"/>
          </p:nvPr>
        </p:nvSpPr>
        <p:spPr>
          <a:xfrm>
            <a:off x="508941" y="1896503"/>
            <a:ext cx="2425470" cy="233639"/>
          </a:xfrm>
          <a:prstGeom prst="rect">
            <a:avLst/>
          </a:prstGeom>
        </p:spPr>
        <p:txBody>
          <a:bodyPr>
            <a:norm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Team A</a:t>
            </a:r>
          </a:p>
        </p:txBody>
      </p:sp>
      <p:sp>
        <p:nvSpPr>
          <p:cNvPr id="144" name="Shape 5">
            <a:extLst>
              <a:ext uri="{FF2B5EF4-FFF2-40B4-BE49-F238E27FC236}">
                <a16:creationId xmlns:a16="http://schemas.microsoft.com/office/drawing/2014/main" id="{4660B598-177A-5813-BF42-6A476490C045}"/>
              </a:ext>
            </a:extLst>
          </p:cNvPr>
          <p:cNvSpPr/>
          <p:nvPr userDrawn="1"/>
        </p:nvSpPr>
        <p:spPr>
          <a:xfrm>
            <a:off x="1891517" y="2356757"/>
            <a:ext cx="1057476" cy="533400"/>
          </a:xfrm>
          <a:prstGeom prst="rect">
            <a:avLst/>
          </a:prstGeom>
          <a:noFill/>
          <a:ln/>
        </p:spPr>
        <p:txBody>
          <a:bodyPr/>
          <a:lstStyle/>
          <a:p>
            <a:endParaRPr lang="en-US" sz="450"/>
          </a:p>
        </p:txBody>
      </p:sp>
      <p:sp>
        <p:nvSpPr>
          <p:cNvPr id="145" name="Shape 6">
            <a:extLst>
              <a:ext uri="{FF2B5EF4-FFF2-40B4-BE49-F238E27FC236}">
                <a16:creationId xmlns:a16="http://schemas.microsoft.com/office/drawing/2014/main" id="{2E3B9AA6-6172-5581-C115-CBA9B663E634}"/>
              </a:ext>
            </a:extLst>
          </p:cNvPr>
          <p:cNvSpPr/>
          <p:nvPr userDrawn="1"/>
        </p:nvSpPr>
        <p:spPr>
          <a:xfrm>
            <a:off x="1891517" y="2356757"/>
            <a:ext cx="1057476" cy="533400"/>
          </a:xfrm>
          <a:prstGeom prst="rect">
            <a:avLst/>
          </a:prstGeom>
          <a:noFill/>
          <a:ln/>
        </p:spPr>
        <p:txBody>
          <a:bodyPr/>
          <a:lstStyle/>
          <a:p>
            <a:endParaRPr lang="en-US" sz="450"/>
          </a:p>
        </p:txBody>
      </p:sp>
      <p:sp>
        <p:nvSpPr>
          <p:cNvPr id="146" name="Shape 7">
            <a:extLst>
              <a:ext uri="{FF2B5EF4-FFF2-40B4-BE49-F238E27FC236}">
                <a16:creationId xmlns:a16="http://schemas.microsoft.com/office/drawing/2014/main" id="{BFB14EE2-3859-464B-0C8A-46E8B7FB2665}"/>
              </a:ext>
            </a:extLst>
          </p:cNvPr>
          <p:cNvSpPr/>
          <p:nvPr userDrawn="1"/>
        </p:nvSpPr>
        <p:spPr>
          <a:xfrm>
            <a:off x="1891517" y="2356757"/>
            <a:ext cx="1057476" cy="533400"/>
          </a:xfrm>
          <a:prstGeom prst="rect">
            <a:avLst/>
          </a:prstGeom>
          <a:noFill/>
          <a:ln/>
        </p:spPr>
        <p:txBody>
          <a:bodyPr/>
          <a:lstStyle/>
          <a:p>
            <a:endParaRPr lang="en-US" sz="450"/>
          </a:p>
        </p:txBody>
      </p:sp>
      <p:sp>
        <p:nvSpPr>
          <p:cNvPr id="147" name="Text Placeholder 70">
            <a:extLst>
              <a:ext uri="{FF2B5EF4-FFF2-40B4-BE49-F238E27FC236}">
                <a16:creationId xmlns:a16="http://schemas.microsoft.com/office/drawing/2014/main" id="{996610BD-7751-C349-B82B-C250B7755BFE}"/>
              </a:ext>
            </a:extLst>
          </p:cNvPr>
          <p:cNvSpPr>
            <a:spLocks noGrp="1"/>
          </p:cNvSpPr>
          <p:nvPr>
            <p:ph type="body" sz="quarter" idx="20" hasCustomPrompt="1"/>
          </p:nvPr>
        </p:nvSpPr>
        <p:spPr>
          <a:xfrm>
            <a:off x="1891467" y="2322626"/>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148" name="Text Placeholder 73">
            <a:extLst>
              <a:ext uri="{FF2B5EF4-FFF2-40B4-BE49-F238E27FC236}">
                <a16:creationId xmlns:a16="http://schemas.microsoft.com/office/drawing/2014/main" id="{A9EF996D-2B44-7BEB-80BA-53DB311DC8FE}"/>
              </a:ext>
            </a:extLst>
          </p:cNvPr>
          <p:cNvSpPr>
            <a:spLocks noGrp="1"/>
          </p:cNvSpPr>
          <p:nvPr>
            <p:ph type="body" sz="quarter" idx="21" hasCustomPrompt="1"/>
          </p:nvPr>
        </p:nvSpPr>
        <p:spPr>
          <a:xfrm>
            <a:off x="1890673" y="2610758"/>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149" name="Shape 5">
            <a:extLst>
              <a:ext uri="{FF2B5EF4-FFF2-40B4-BE49-F238E27FC236}">
                <a16:creationId xmlns:a16="http://schemas.microsoft.com/office/drawing/2014/main" id="{94373C27-81C8-7E33-0385-ACC459447D6F}"/>
              </a:ext>
            </a:extLst>
          </p:cNvPr>
          <p:cNvSpPr/>
          <p:nvPr userDrawn="1"/>
        </p:nvSpPr>
        <p:spPr>
          <a:xfrm>
            <a:off x="3274093" y="2356757"/>
            <a:ext cx="1057476" cy="533400"/>
          </a:xfrm>
          <a:prstGeom prst="rect">
            <a:avLst/>
          </a:prstGeom>
          <a:noFill/>
          <a:ln/>
        </p:spPr>
        <p:txBody>
          <a:bodyPr/>
          <a:lstStyle/>
          <a:p>
            <a:endParaRPr lang="en-US" sz="450"/>
          </a:p>
        </p:txBody>
      </p:sp>
      <p:sp>
        <p:nvSpPr>
          <p:cNvPr id="150" name="Shape 6">
            <a:extLst>
              <a:ext uri="{FF2B5EF4-FFF2-40B4-BE49-F238E27FC236}">
                <a16:creationId xmlns:a16="http://schemas.microsoft.com/office/drawing/2014/main" id="{99E7396A-61C4-F5CB-F067-7728B63B579E}"/>
              </a:ext>
            </a:extLst>
          </p:cNvPr>
          <p:cNvSpPr/>
          <p:nvPr userDrawn="1"/>
        </p:nvSpPr>
        <p:spPr>
          <a:xfrm>
            <a:off x="3274093" y="2356757"/>
            <a:ext cx="1057476" cy="533400"/>
          </a:xfrm>
          <a:prstGeom prst="rect">
            <a:avLst/>
          </a:prstGeom>
          <a:noFill/>
          <a:ln/>
        </p:spPr>
        <p:txBody>
          <a:bodyPr/>
          <a:lstStyle/>
          <a:p>
            <a:endParaRPr lang="en-US" sz="450"/>
          </a:p>
        </p:txBody>
      </p:sp>
      <p:sp>
        <p:nvSpPr>
          <p:cNvPr id="151" name="Shape 7">
            <a:extLst>
              <a:ext uri="{FF2B5EF4-FFF2-40B4-BE49-F238E27FC236}">
                <a16:creationId xmlns:a16="http://schemas.microsoft.com/office/drawing/2014/main" id="{D85975B4-7FC3-4ED9-608A-F429006EC7AC}"/>
              </a:ext>
            </a:extLst>
          </p:cNvPr>
          <p:cNvSpPr/>
          <p:nvPr userDrawn="1"/>
        </p:nvSpPr>
        <p:spPr>
          <a:xfrm>
            <a:off x="3274093" y="2356757"/>
            <a:ext cx="1057476" cy="533400"/>
          </a:xfrm>
          <a:prstGeom prst="rect">
            <a:avLst/>
          </a:prstGeom>
          <a:noFill/>
          <a:ln/>
        </p:spPr>
        <p:txBody>
          <a:bodyPr/>
          <a:lstStyle/>
          <a:p>
            <a:endParaRPr lang="en-US" sz="450"/>
          </a:p>
        </p:txBody>
      </p:sp>
      <p:sp>
        <p:nvSpPr>
          <p:cNvPr id="152" name="Text Placeholder 70">
            <a:extLst>
              <a:ext uri="{FF2B5EF4-FFF2-40B4-BE49-F238E27FC236}">
                <a16:creationId xmlns:a16="http://schemas.microsoft.com/office/drawing/2014/main" id="{5CD74AB2-EFE3-AA44-B2AC-E521A8130A2A}"/>
              </a:ext>
            </a:extLst>
          </p:cNvPr>
          <p:cNvSpPr>
            <a:spLocks noGrp="1"/>
          </p:cNvSpPr>
          <p:nvPr>
            <p:ph type="body" sz="quarter" idx="22" hasCustomPrompt="1"/>
          </p:nvPr>
        </p:nvSpPr>
        <p:spPr>
          <a:xfrm>
            <a:off x="3274043" y="2322626"/>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153" name="Text Placeholder 73">
            <a:extLst>
              <a:ext uri="{FF2B5EF4-FFF2-40B4-BE49-F238E27FC236}">
                <a16:creationId xmlns:a16="http://schemas.microsoft.com/office/drawing/2014/main" id="{72C6EC9A-7586-6D58-596B-45D8475B1689}"/>
              </a:ext>
            </a:extLst>
          </p:cNvPr>
          <p:cNvSpPr>
            <a:spLocks noGrp="1"/>
          </p:cNvSpPr>
          <p:nvPr>
            <p:ph type="body" sz="quarter" idx="23" hasCustomPrompt="1"/>
          </p:nvPr>
        </p:nvSpPr>
        <p:spPr>
          <a:xfrm>
            <a:off x="3273249" y="2610758"/>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154" name="Shape 5">
            <a:extLst>
              <a:ext uri="{FF2B5EF4-FFF2-40B4-BE49-F238E27FC236}">
                <a16:creationId xmlns:a16="http://schemas.microsoft.com/office/drawing/2014/main" id="{73FFDD51-7AB1-8AA8-8D0F-7695EC2A4080}"/>
              </a:ext>
            </a:extLst>
          </p:cNvPr>
          <p:cNvSpPr/>
          <p:nvPr userDrawn="1"/>
        </p:nvSpPr>
        <p:spPr>
          <a:xfrm>
            <a:off x="4700214" y="2356757"/>
            <a:ext cx="1057476" cy="533400"/>
          </a:xfrm>
          <a:prstGeom prst="rect">
            <a:avLst/>
          </a:prstGeom>
          <a:noFill/>
          <a:ln/>
        </p:spPr>
        <p:txBody>
          <a:bodyPr/>
          <a:lstStyle/>
          <a:p>
            <a:endParaRPr lang="en-US" sz="450"/>
          </a:p>
        </p:txBody>
      </p:sp>
      <p:sp>
        <p:nvSpPr>
          <p:cNvPr id="155" name="Shape 6">
            <a:extLst>
              <a:ext uri="{FF2B5EF4-FFF2-40B4-BE49-F238E27FC236}">
                <a16:creationId xmlns:a16="http://schemas.microsoft.com/office/drawing/2014/main" id="{A527C9E3-E254-ACA4-38A0-AECCA30E8D47}"/>
              </a:ext>
            </a:extLst>
          </p:cNvPr>
          <p:cNvSpPr/>
          <p:nvPr userDrawn="1"/>
        </p:nvSpPr>
        <p:spPr>
          <a:xfrm>
            <a:off x="4700214" y="2356757"/>
            <a:ext cx="1057476" cy="533400"/>
          </a:xfrm>
          <a:prstGeom prst="rect">
            <a:avLst/>
          </a:prstGeom>
          <a:noFill/>
          <a:ln/>
        </p:spPr>
        <p:txBody>
          <a:bodyPr/>
          <a:lstStyle/>
          <a:p>
            <a:endParaRPr lang="en-US" sz="450"/>
          </a:p>
        </p:txBody>
      </p:sp>
      <p:sp>
        <p:nvSpPr>
          <p:cNvPr id="156" name="Shape 7">
            <a:extLst>
              <a:ext uri="{FF2B5EF4-FFF2-40B4-BE49-F238E27FC236}">
                <a16:creationId xmlns:a16="http://schemas.microsoft.com/office/drawing/2014/main" id="{D35AE60E-B5F3-1575-1D97-46F21AC89ACF}"/>
              </a:ext>
            </a:extLst>
          </p:cNvPr>
          <p:cNvSpPr/>
          <p:nvPr userDrawn="1"/>
        </p:nvSpPr>
        <p:spPr>
          <a:xfrm>
            <a:off x="4700214" y="2356757"/>
            <a:ext cx="1057476" cy="533400"/>
          </a:xfrm>
          <a:prstGeom prst="rect">
            <a:avLst/>
          </a:prstGeom>
          <a:noFill/>
          <a:ln/>
        </p:spPr>
        <p:txBody>
          <a:bodyPr/>
          <a:lstStyle/>
          <a:p>
            <a:endParaRPr lang="en-US" sz="450"/>
          </a:p>
        </p:txBody>
      </p:sp>
      <p:sp>
        <p:nvSpPr>
          <p:cNvPr id="159" name="Shape 5">
            <a:extLst>
              <a:ext uri="{FF2B5EF4-FFF2-40B4-BE49-F238E27FC236}">
                <a16:creationId xmlns:a16="http://schemas.microsoft.com/office/drawing/2014/main" id="{92746294-BCBA-CEB3-2897-312BF27973DD}"/>
              </a:ext>
            </a:extLst>
          </p:cNvPr>
          <p:cNvSpPr/>
          <p:nvPr userDrawn="1"/>
        </p:nvSpPr>
        <p:spPr>
          <a:xfrm>
            <a:off x="6080894" y="2356757"/>
            <a:ext cx="1057476" cy="533400"/>
          </a:xfrm>
          <a:prstGeom prst="rect">
            <a:avLst/>
          </a:prstGeom>
          <a:noFill/>
          <a:ln/>
        </p:spPr>
        <p:txBody>
          <a:bodyPr/>
          <a:lstStyle/>
          <a:p>
            <a:endParaRPr lang="en-US" sz="450"/>
          </a:p>
        </p:txBody>
      </p:sp>
      <p:sp>
        <p:nvSpPr>
          <p:cNvPr id="160" name="Shape 6">
            <a:extLst>
              <a:ext uri="{FF2B5EF4-FFF2-40B4-BE49-F238E27FC236}">
                <a16:creationId xmlns:a16="http://schemas.microsoft.com/office/drawing/2014/main" id="{26DBBCE6-08AD-93EF-8754-96CF05886D6C}"/>
              </a:ext>
            </a:extLst>
          </p:cNvPr>
          <p:cNvSpPr/>
          <p:nvPr userDrawn="1"/>
        </p:nvSpPr>
        <p:spPr>
          <a:xfrm>
            <a:off x="6080894" y="2356757"/>
            <a:ext cx="1057476" cy="533400"/>
          </a:xfrm>
          <a:prstGeom prst="rect">
            <a:avLst/>
          </a:prstGeom>
          <a:noFill/>
          <a:ln/>
        </p:spPr>
        <p:txBody>
          <a:bodyPr/>
          <a:lstStyle/>
          <a:p>
            <a:endParaRPr lang="en-US" sz="450"/>
          </a:p>
        </p:txBody>
      </p:sp>
      <p:sp>
        <p:nvSpPr>
          <p:cNvPr id="161" name="Shape 7">
            <a:extLst>
              <a:ext uri="{FF2B5EF4-FFF2-40B4-BE49-F238E27FC236}">
                <a16:creationId xmlns:a16="http://schemas.microsoft.com/office/drawing/2014/main" id="{F14AAE47-869B-F855-9AE6-BE005EB03886}"/>
              </a:ext>
            </a:extLst>
          </p:cNvPr>
          <p:cNvSpPr/>
          <p:nvPr userDrawn="1"/>
        </p:nvSpPr>
        <p:spPr>
          <a:xfrm>
            <a:off x="6080894" y="2356757"/>
            <a:ext cx="1057476" cy="533400"/>
          </a:xfrm>
          <a:prstGeom prst="rect">
            <a:avLst/>
          </a:prstGeom>
          <a:noFill/>
          <a:ln/>
        </p:spPr>
        <p:txBody>
          <a:bodyPr/>
          <a:lstStyle/>
          <a:p>
            <a:endParaRPr lang="en-US" sz="450"/>
          </a:p>
        </p:txBody>
      </p:sp>
      <p:sp>
        <p:nvSpPr>
          <p:cNvPr id="164" name="Shape 5">
            <a:extLst>
              <a:ext uri="{FF2B5EF4-FFF2-40B4-BE49-F238E27FC236}">
                <a16:creationId xmlns:a16="http://schemas.microsoft.com/office/drawing/2014/main" id="{3B10F397-CCAA-94F7-CF02-1E1ACC40264C}"/>
              </a:ext>
            </a:extLst>
          </p:cNvPr>
          <p:cNvSpPr/>
          <p:nvPr userDrawn="1"/>
        </p:nvSpPr>
        <p:spPr>
          <a:xfrm>
            <a:off x="7419924" y="2356757"/>
            <a:ext cx="1057476" cy="533400"/>
          </a:xfrm>
          <a:prstGeom prst="rect">
            <a:avLst/>
          </a:prstGeom>
          <a:noFill/>
          <a:ln/>
        </p:spPr>
        <p:txBody>
          <a:bodyPr/>
          <a:lstStyle/>
          <a:p>
            <a:endParaRPr lang="en-US" sz="450"/>
          </a:p>
        </p:txBody>
      </p:sp>
      <p:sp>
        <p:nvSpPr>
          <p:cNvPr id="165" name="Shape 6">
            <a:extLst>
              <a:ext uri="{FF2B5EF4-FFF2-40B4-BE49-F238E27FC236}">
                <a16:creationId xmlns:a16="http://schemas.microsoft.com/office/drawing/2014/main" id="{679434BF-FA80-0E21-8C9E-21CDF87281B1}"/>
              </a:ext>
            </a:extLst>
          </p:cNvPr>
          <p:cNvSpPr/>
          <p:nvPr userDrawn="1"/>
        </p:nvSpPr>
        <p:spPr>
          <a:xfrm>
            <a:off x="7419924" y="2356757"/>
            <a:ext cx="1057476" cy="533400"/>
          </a:xfrm>
          <a:prstGeom prst="rect">
            <a:avLst/>
          </a:prstGeom>
          <a:noFill/>
          <a:ln/>
        </p:spPr>
        <p:txBody>
          <a:bodyPr/>
          <a:lstStyle/>
          <a:p>
            <a:endParaRPr lang="en-US" sz="450"/>
          </a:p>
        </p:txBody>
      </p:sp>
      <p:sp>
        <p:nvSpPr>
          <p:cNvPr id="166" name="Shape 7">
            <a:extLst>
              <a:ext uri="{FF2B5EF4-FFF2-40B4-BE49-F238E27FC236}">
                <a16:creationId xmlns:a16="http://schemas.microsoft.com/office/drawing/2014/main" id="{26C95847-F75E-272C-99C8-127F47B976A6}"/>
              </a:ext>
            </a:extLst>
          </p:cNvPr>
          <p:cNvSpPr/>
          <p:nvPr userDrawn="1"/>
        </p:nvSpPr>
        <p:spPr>
          <a:xfrm>
            <a:off x="7419924" y="2356757"/>
            <a:ext cx="1057476" cy="533400"/>
          </a:xfrm>
          <a:prstGeom prst="rect">
            <a:avLst/>
          </a:prstGeom>
          <a:noFill/>
          <a:ln/>
        </p:spPr>
        <p:txBody>
          <a:bodyPr/>
          <a:lstStyle/>
          <a:p>
            <a:endParaRPr lang="en-US" sz="450"/>
          </a:p>
        </p:txBody>
      </p:sp>
      <p:sp>
        <p:nvSpPr>
          <p:cNvPr id="169" name="Shape 5">
            <a:extLst>
              <a:ext uri="{FF2B5EF4-FFF2-40B4-BE49-F238E27FC236}">
                <a16:creationId xmlns:a16="http://schemas.microsoft.com/office/drawing/2014/main" id="{55AD1C29-BB53-AF07-D86A-8C02F7194068}"/>
              </a:ext>
            </a:extLst>
          </p:cNvPr>
          <p:cNvSpPr/>
          <p:nvPr userDrawn="1"/>
        </p:nvSpPr>
        <p:spPr>
          <a:xfrm>
            <a:off x="8802500" y="2356757"/>
            <a:ext cx="1057476" cy="533400"/>
          </a:xfrm>
          <a:prstGeom prst="rect">
            <a:avLst/>
          </a:prstGeom>
          <a:noFill/>
          <a:ln/>
        </p:spPr>
        <p:txBody>
          <a:bodyPr/>
          <a:lstStyle/>
          <a:p>
            <a:endParaRPr lang="en-US" sz="450"/>
          </a:p>
        </p:txBody>
      </p:sp>
      <p:sp>
        <p:nvSpPr>
          <p:cNvPr id="170" name="Shape 6">
            <a:extLst>
              <a:ext uri="{FF2B5EF4-FFF2-40B4-BE49-F238E27FC236}">
                <a16:creationId xmlns:a16="http://schemas.microsoft.com/office/drawing/2014/main" id="{CA8C69E6-1A1D-5E48-2F9B-41E7A3C1C2B7}"/>
              </a:ext>
            </a:extLst>
          </p:cNvPr>
          <p:cNvSpPr/>
          <p:nvPr userDrawn="1"/>
        </p:nvSpPr>
        <p:spPr>
          <a:xfrm>
            <a:off x="8802500" y="2356757"/>
            <a:ext cx="1057476" cy="533400"/>
          </a:xfrm>
          <a:prstGeom prst="rect">
            <a:avLst/>
          </a:prstGeom>
          <a:noFill/>
          <a:ln/>
        </p:spPr>
        <p:txBody>
          <a:bodyPr/>
          <a:lstStyle/>
          <a:p>
            <a:endParaRPr lang="en-US" sz="450"/>
          </a:p>
        </p:txBody>
      </p:sp>
      <p:sp>
        <p:nvSpPr>
          <p:cNvPr id="171" name="Shape 7">
            <a:extLst>
              <a:ext uri="{FF2B5EF4-FFF2-40B4-BE49-F238E27FC236}">
                <a16:creationId xmlns:a16="http://schemas.microsoft.com/office/drawing/2014/main" id="{D89E8B9F-31A0-D200-5A1B-6C2A4AA6B2BA}"/>
              </a:ext>
            </a:extLst>
          </p:cNvPr>
          <p:cNvSpPr/>
          <p:nvPr userDrawn="1"/>
        </p:nvSpPr>
        <p:spPr>
          <a:xfrm>
            <a:off x="8802500" y="2356757"/>
            <a:ext cx="1057476" cy="533400"/>
          </a:xfrm>
          <a:prstGeom prst="rect">
            <a:avLst/>
          </a:prstGeom>
          <a:noFill/>
          <a:ln/>
        </p:spPr>
        <p:txBody>
          <a:bodyPr/>
          <a:lstStyle/>
          <a:p>
            <a:endParaRPr lang="en-US" sz="450"/>
          </a:p>
        </p:txBody>
      </p:sp>
      <p:sp>
        <p:nvSpPr>
          <p:cNvPr id="172" name="Text Placeholder 70">
            <a:extLst>
              <a:ext uri="{FF2B5EF4-FFF2-40B4-BE49-F238E27FC236}">
                <a16:creationId xmlns:a16="http://schemas.microsoft.com/office/drawing/2014/main" id="{A31424E2-9C3B-6CF5-0A0C-CFCBAAED83C6}"/>
              </a:ext>
            </a:extLst>
          </p:cNvPr>
          <p:cNvSpPr>
            <a:spLocks noGrp="1"/>
          </p:cNvSpPr>
          <p:nvPr>
            <p:ph type="body" sz="quarter" idx="30" hasCustomPrompt="1"/>
          </p:nvPr>
        </p:nvSpPr>
        <p:spPr>
          <a:xfrm>
            <a:off x="8802449" y="2322626"/>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173" name="Text Placeholder 73">
            <a:extLst>
              <a:ext uri="{FF2B5EF4-FFF2-40B4-BE49-F238E27FC236}">
                <a16:creationId xmlns:a16="http://schemas.microsoft.com/office/drawing/2014/main" id="{F9E04712-A874-D6AB-8565-11D55898FE60}"/>
              </a:ext>
            </a:extLst>
          </p:cNvPr>
          <p:cNvSpPr>
            <a:spLocks noGrp="1"/>
          </p:cNvSpPr>
          <p:nvPr>
            <p:ph type="body" sz="quarter" idx="31" hasCustomPrompt="1"/>
          </p:nvPr>
        </p:nvSpPr>
        <p:spPr>
          <a:xfrm>
            <a:off x="8801655" y="2610758"/>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174" name="Shape 5">
            <a:extLst>
              <a:ext uri="{FF2B5EF4-FFF2-40B4-BE49-F238E27FC236}">
                <a16:creationId xmlns:a16="http://schemas.microsoft.com/office/drawing/2014/main" id="{9BA11354-9B00-0C6B-5912-8E2F8DCE2F02}"/>
              </a:ext>
            </a:extLst>
          </p:cNvPr>
          <p:cNvSpPr/>
          <p:nvPr userDrawn="1"/>
        </p:nvSpPr>
        <p:spPr>
          <a:xfrm>
            <a:off x="10185075" y="2356757"/>
            <a:ext cx="1057476" cy="533400"/>
          </a:xfrm>
          <a:prstGeom prst="rect">
            <a:avLst/>
          </a:prstGeom>
          <a:noFill/>
          <a:ln/>
        </p:spPr>
        <p:txBody>
          <a:bodyPr/>
          <a:lstStyle/>
          <a:p>
            <a:endParaRPr lang="en-US" sz="450"/>
          </a:p>
        </p:txBody>
      </p:sp>
      <p:sp>
        <p:nvSpPr>
          <p:cNvPr id="175" name="Shape 6">
            <a:extLst>
              <a:ext uri="{FF2B5EF4-FFF2-40B4-BE49-F238E27FC236}">
                <a16:creationId xmlns:a16="http://schemas.microsoft.com/office/drawing/2014/main" id="{5D004D40-74A7-B9FF-897E-476962F2441F}"/>
              </a:ext>
            </a:extLst>
          </p:cNvPr>
          <p:cNvSpPr/>
          <p:nvPr userDrawn="1"/>
        </p:nvSpPr>
        <p:spPr>
          <a:xfrm>
            <a:off x="10185075" y="2356757"/>
            <a:ext cx="1057476" cy="533400"/>
          </a:xfrm>
          <a:prstGeom prst="rect">
            <a:avLst/>
          </a:prstGeom>
          <a:noFill/>
          <a:ln/>
        </p:spPr>
        <p:txBody>
          <a:bodyPr/>
          <a:lstStyle/>
          <a:p>
            <a:endParaRPr lang="en-US" sz="450"/>
          </a:p>
        </p:txBody>
      </p:sp>
      <p:sp>
        <p:nvSpPr>
          <p:cNvPr id="176" name="Shape 7">
            <a:extLst>
              <a:ext uri="{FF2B5EF4-FFF2-40B4-BE49-F238E27FC236}">
                <a16:creationId xmlns:a16="http://schemas.microsoft.com/office/drawing/2014/main" id="{18CC74FA-AD58-C26B-EC41-FDE3C5C6AADD}"/>
              </a:ext>
            </a:extLst>
          </p:cNvPr>
          <p:cNvSpPr/>
          <p:nvPr userDrawn="1"/>
        </p:nvSpPr>
        <p:spPr>
          <a:xfrm>
            <a:off x="10185075" y="2356757"/>
            <a:ext cx="1057476" cy="533400"/>
          </a:xfrm>
          <a:prstGeom prst="rect">
            <a:avLst/>
          </a:prstGeom>
          <a:noFill/>
          <a:ln/>
        </p:spPr>
        <p:txBody>
          <a:bodyPr/>
          <a:lstStyle/>
          <a:p>
            <a:endParaRPr lang="en-US" sz="450"/>
          </a:p>
        </p:txBody>
      </p:sp>
      <p:sp>
        <p:nvSpPr>
          <p:cNvPr id="177" name="Text Placeholder 70">
            <a:extLst>
              <a:ext uri="{FF2B5EF4-FFF2-40B4-BE49-F238E27FC236}">
                <a16:creationId xmlns:a16="http://schemas.microsoft.com/office/drawing/2014/main" id="{5B04DE44-694D-5F78-7B87-CC476C213DFC}"/>
              </a:ext>
            </a:extLst>
          </p:cNvPr>
          <p:cNvSpPr>
            <a:spLocks noGrp="1"/>
          </p:cNvSpPr>
          <p:nvPr>
            <p:ph type="body" sz="quarter" idx="32" hasCustomPrompt="1"/>
          </p:nvPr>
        </p:nvSpPr>
        <p:spPr>
          <a:xfrm>
            <a:off x="10185025" y="2322626"/>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178" name="Text Placeholder 73">
            <a:extLst>
              <a:ext uri="{FF2B5EF4-FFF2-40B4-BE49-F238E27FC236}">
                <a16:creationId xmlns:a16="http://schemas.microsoft.com/office/drawing/2014/main" id="{75EF1F86-2F63-3630-C76F-E1421862579C}"/>
              </a:ext>
            </a:extLst>
          </p:cNvPr>
          <p:cNvSpPr>
            <a:spLocks noGrp="1"/>
          </p:cNvSpPr>
          <p:nvPr>
            <p:ph type="body" sz="quarter" idx="33" hasCustomPrompt="1"/>
          </p:nvPr>
        </p:nvSpPr>
        <p:spPr>
          <a:xfrm>
            <a:off x="10184231" y="2610758"/>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179" name="Shape 2">
            <a:extLst>
              <a:ext uri="{FF2B5EF4-FFF2-40B4-BE49-F238E27FC236}">
                <a16:creationId xmlns:a16="http://schemas.microsoft.com/office/drawing/2014/main" id="{0C216974-9890-1167-2517-D130D6FD9027}"/>
              </a:ext>
            </a:extLst>
          </p:cNvPr>
          <p:cNvSpPr/>
          <p:nvPr userDrawn="1"/>
        </p:nvSpPr>
        <p:spPr>
          <a:xfrm>
            <a:off x="508942" y="3374571"/>
            <a:ext cx="11305149" cy="952500"/>
          </a:xfrm>
          <a:prstGeom prst="rect">
            <a:avLst/>
          </a:prstGeom>
          <a:noFill/>
          <a:ln/>
        </p:spPr>
        <p:txBody>
          <a:bodyPr/>
          <a:lstStyle/>
          <a:p>
            <a:endParaRPr lang="en-US" sz="450"/>
          </a:p>
        </p:txBody>
      </p:sp>
      <p:sp>
        <p:nvSpPr>
          <p:cNvPr id="180" name="Shape 4">
            <a:extLst>
              <a:ext uri="{FF2B5EF4-FFF2-40B4-BE49-F238E27FC236}">
                <a16:creationId xmlns:a16="http://schemas.microsoft.com/office/drawing/2014/main" id="{00AA8A7F-8F77-87FA-86A2-C327709321E3}"/>
              </a:ext>
            </a:extLst>
          </p:cNvPr>
          <p:cNvSpPr/>
          <p:nvPr userDrawn="1"/>
        </p:nvSpPr>
        <p:spPr>
          <a:xfrm>
            <a:off x="508942" y="3793671"/>
            <a:ext cx="11305149" cy="533400"/>
          </a:xfrm>
          <a:prstGeom prst="rect">
            <a:avLst/>
          </a:prstGeom>
          <a:noFill/>
          <a:ln/>
        </p:spPr>
        <p:txBody>
          <a:bodyPr/>
          <a:lstStyle/>
          <a:p>
            <a:endParaRPr lang="en-US" sz="450"/>
          </a:p>
        </p:txBody>
      </p:sp>
      <p:sp>
        <p:nvSpPr>
          <p:cNvPr id="181" name="Shape 5">
            <a:extLst>
              <a:ext uri="{FF2B5EF4-FFF2-40B4-BE49-F238E27FC236}">
                <a16:creationId xmlns:a16="http://schemas.microsoft.com/office/drawing/2014/main" id="{EC6C25F9-ABEE-3D82-29F4-DC26085C4F12}"/>
              </a:ext>
            </a:extLst>
          </p:cNvPr>
          <p:cNvSpPr/>
          <p:nvPr userDrawn="1"/>
        </p:nvSpPr>
        <p:spPr>
          <a:xfrm>
            <a:off x="508941" y="3793671"/>
            <a:ext cx="1057476" cy="533400"/>
          </a:xfrm>
          <a:prstGeom prst="rect">
            <a:avLst/>
          </a:prstGeom>
          <a:noFill/>
          <a:ln/>
        </p:spPr>
        <p:txBody>
          <a:bodyPr/>
          <a:lstStyle/>
          <a:p>
            <a:endParaRPr lang="en-US" sz="450"/>
          </a:p>
        </p:txBody>
      </p:sp>
      <p:sp>
        <p:nvSpPr>
          <p:cNvPr id="182" name="Shape 6">
            <a:extLst>
              <a:ext uri="{FF2B5EF4-FFF2-40B4-BE49-F238E27FC236}">
                <a16:creationId xmlns:a16="http://schemas.microsoft.com/office/drawing/2014/main" id="{22A35C5C-F7F0-C941-03A4-EDD37B2BC827}"/>
              </a:ext>
            </a:extLst>
          </p:cNvPr>
          <p:cNvSpPr/>
          <p:nvPr userDrawn="1"/>
        </p:nvSpPr>
        <p:spPr>
          <a:xfrm>
            <a:off x="508941" y="3793671"/>
            <a:ext cx="1057476" cy="533400"/>
          </a:xfrm>
          <a:prstGeom prst="rect">
            <a:avLst/>
          </a:prstGeom>
          <a:noFill/>
          <a:ln/>
        </p:spPr>
        <p:txBody>
          <a:bodyPr/>
          <a:lstStyle/>
          <a:p>
            <a:endParaRPr lang="en-US" sz="450"/>
          </a:p>
        </p:txBody>
      </p:sp>
      <p:sp>
        <p:nvSpPr>
          <p:cNvPr id="183" name="Shape 7">
            <a:extLst>
              <a:ext uri="{FF2B5EF4-FFF2-40B4-BE49-F238E27FC236}">
                <a16:creationId xmlns:a16="http://schemas.microsoft.com/office/drawing/2014/main" id="{F9E4ADB9-15EF-C928-1CFC-103D06E90405}"/>
              </a:ext>
            </a:extLst>
          </p:cNvPr>
          <p:cNvSpPr/>
          <p:nvPr userDrawn="1"/>
        </p:nvSpPr>
        <p:spPr>
          <a:xfrm>
            <a:off x="508941" y="3793671"/>
            <a:ext cx="1057476" cy="533400"/>
          </a:xfrm>
          <a:prstGeom prst="rect">
            <a:avLst/>
          </a:prstGeom>
          <a:noFill/>
          <a:ln/>
        </p:spPr>
        <p:txBody>
          <a:bodyPr/>
          <a:lstStyle/>
          <a:p>
            <a:endParaRPr lang="en-US" sz="450"/>
          </a:p>
        </p:txBody>
      </p:sp>
      <p:sp>
        <p:nvSpPr>
          <p:cNvPr id="184" name="Text Placeholder 70">
            <a:extLst>
              <a:ext uri="{FF2B5EF4-FFF2-40B4-BE49-F238E27FC236}">
                <a16:creationId xmlns:a16="http://schemas.microsoft.com/office/drawing/2014/main" id="{C8C3DF28-91ED-2EE7-1321-31224AB14D59}"/>
              </a:ext>
            </a:extLst>
          </p:cNvPr>
          <p:cNvSpPr>
            <a:spLocks noGrp="1"/>
          </p:cNvSpPr>
          <p:nvPr>
            <p:ph type="body" sz="quarter" idx="34" hasCustomPrompt="1"/>
          </p:nvPr>
        </p:nvSpPr>
        <p:spPr>
          <a:xfrm>
            <a:off x="508891" y="3759540"/>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185" name="Text Placeholder 73">
            <a:extLst>
              <a:ext uri="{FF2B5EF4-FFF2-40B4-BE49-F238E27FC236}">
                <a16:creationId xmlns:a16="http://schemas.microsoft.com/office/drawing/2014/main" id="{789F1175-CB6B-2082-C623-06F38784C0C4}"/>
              </a:ext>
            </a:extLst>
          </p:cNvPr>
          <p:cNvSpPr>
            <a:spLocks noGrp="1"/>
          </p:cNvSpPr>
          <p:nvPr>
            <p:ph type="body" sz="quarter" idx="35" hasCustomPrompt="1"/>
          </p:nvPr>
        </p:nvSpPr>
        <p:spPr>
          <a:xfrm>
            <a:off x="508097" y="4047672"/>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186" name="Text Placeholder 90">
            <a:extLst>
              <a:ext uri="{FF2B5EF4-FFF2-40B4-BE49-F238E27FC236}">
                <a16:creationId xmlns:a16="http://schemas.microsoft.com/office/drawing/2014/main" id="{CB1A9DC1-6152-5D8C-0830-91BE00589E33}"/>
              </a:ext>
            </a:extLst>
          </p:cNvPr>
          <p:cNvSpPr>
            <a:spLocks noGrp="1"/>
          </p:cNvSpPr>
          <p:nvPr>
            <p:ph type="body" sz="quarter" idx="36" hasCustomPrompt="1"/>
          </p:nvPr>
        </p:nvSpPr>
        <p:spPr>
          <a:xfrm>
            <a:off x="508941" y="3333417"/>
            <a:ext cx="2425470" cy="233639"/>
          </a:xfrm>
          <a:prstGeom prst="rect">
            <a:avLst/>
          </a:prstGeom>
        </p:spPr>
        <p:txBody>
          <a:bodyPr>
            <a:norm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Team A</a:t>
            </a:r>
          </a:p>
        </p:txBody>
      </p:sp>
      <p:sp>
        <p:nvSpPr>
          <p:cNvPr id="187" name="Shape 5">
            <a:extLst>
              <a:ext uri="{FF2B5EF4-FFF2-40B4-BE49-F238E27FC236}">
                <a16:creationId xmlns:a16="http://schemas.microsoft.com/office/drawing/2014/main" id="{DF8822F7-C69B-51C0-D02B-5564E3B513DE}"/>
              </a:ext>
            </a:extLst>
          </p:cNvPr>
          <p:cNvSpPr/>
          <p:nvPr userDrawn="1"/>
        </p:nvSpPr>
        <p:spPr>
          <a:xfrm>
            <a:off x="1891517" y="3793671"/>
            <a:ext cx="1057476" cy="533400"/>
          </a:xfrm>
          <a:prstGeom prst="rect">
            <a:avLst/>
          </a:prstGeom>
          <a:noFill/>
          <a:ln/>
        </p:spPr>
        <p:txBody>
          <a:bodyPr/>
          <a:lstStyle/>
          <a:p>
            <a:endParaRPr lang="en-US" sz="450"/>
          </a:p>
        </p:txBody>
      </p:sp>
      <p:sp>
        <p:nvSpPr>
          <p:cNvPr id="188" name="Shape 6">
            <a:extLst>
              <a:ext uri="{FF2B5EF4-FFF2-40B4-BE49-F238E27FC236}">
                <a16:creationId xmlns:a16="http://schemas.microsoft.com/office/drawing/2014/main" id="{08A0D643-B8B8-8593-D772-41C6821D933A}"/>
              </a:ext>
            </a:extLst>
          </p:cNvPr>
          <p:cNvSpPr/>
          <p:nvPr userDrawn="1"/>
        </p:nvSpPr>
        <p:spPr>
          <a:xfrm>
            <a:off x="1891517" y="3793671"/>
            <a:ext cx="1057476" cy="533400"/>
          </a:xfrm>
          <a:prstGeom prst="rect">
            <a:avLst/>
          </a:prstGeom>
          <a:noFill/>
          <a:ln/>
        </p:spPr>
        <p:txBody>
          <a:bodyPr/>
          <a:lstStyle/>
          <a:p>
            <a:endParaRPr lang="en-US" sz="450"/>
          </a:p>
        </p:txBody>
      </p:sp>
      <p:sp>
        <p:nvSpPr>
          <p:cNvPr id="189" name="Shape 7">
            <a:extLst>
              <a:ext uri="{FF2B5EF4-FFF2-40B4-BE49-F238E27FC236}">
                <a16:creationId xmlns:a16="http://schemas.microsoft.com/office/drawing/2014/main" id="{32932E7F-8A96-100D-60DC-E4D425C4542A}"/>
              </a:ext>
            </a:extLst>
          </p:cNvPr>
          <p:cNvSpPr/>
          <p:nvPr userDrawn="1"/>
        </p:nvSpPr>
        <p:spPr>
          <a:xfrm>
            <a:off x="1891517" y="3793671"/>
            <a:ext cx="1057476" cy="533400"/>
          </a:xfrm>
          <a:prstGeom prst="rect">
            <a:avLst/>
          </a:prstGeom>
          <a:noFill/>
          <a:ln/>
        </p:spPr>
        <p:txBody>
          <a:bodyPr/>
          <a:lstStyle/>
          <a:p>
            <a:endParaRPr lang="en-US" sz="450"/>
          </a:p>
        </p:txBody>
      </p:sp>
      <p:sp>
        <p:nvSpPr>
          <p:cNvPr id="190" name="Text Placeholder 70">
            <a:extLst>
              <a:ext uri="{FF2B5EF4-FFF2-40B4-BE49-F238E27FC236}">
                <a16:creationId xmlns:a16="http://schemas.microsoft.com/office/drawing/2014/main" id="{AA12C2FB-9CCC-56E6-2221-E4A6FD92BCD1}"/>
              </a:ext>
            </a:extLst>
          </p:cNvPr>
          <p:cNvSpPr>
            <a:spLocks noGrp="1"/>
          </p:cNvSpPr>
          <p:nvPr>
            <p:ph type="body" sz="quarter" idx="37" hasCustomPrompt="1"/>
          </p:nvPr>
        </p:nvSpPr>
        <p:spPr>
          <a:xfrm>
            <a:off x="1891467" y="3759540"/>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191" name="Text Placeholder 73">
            <a:extLst>
              <a:ext uri="{FF2B5EF4-FFF2-40B4-BE49-F238E27FC236}">
                <a16:creationId xmlns:a16="http://schemas.microsoft.com/office/drawing/2014/main" id="{FC71BBA8-E9C0-5B50-75BC-DCE6F3A5E529}"/>
              </a:ext>
            </a:extLst>
          </p:cNvPr>
          <p:cNvSpPr>
            <a:spLocks noGrp="1"/>
          </p:cNvSpPr>
          <p:nvPr>
            <p:ph type="body" sz="quarter" idx="38" hasCustomPrompt="1"/>
          </p:nvPr>
        </p:nvSpPr>
        <p:spPr>
          <a:xfrm>
            <a:off x="1890673" y="4047672"/>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192" name="Shape 5">
            <a:extLst>
              <a:ext uri="{FF2B5EF4-FFF2-40B4-BE49-F238E27FC236}">
                <a16:creationId xmlns:a16="http://schemas.microsoft.com/office/drawing/2014/main" id="{E2098E18-F733-CAF9-45B4-4654C7556EF3}"/>
              </a:ext>
            </a:extLst>
          </p:cNvPr>
          <p:cNvSpPr/>
          <p:nvPr userDrawn="1"/>
        </p:nvSpPr>
        <p:spPr>
          <a:xfrm>
            <a:off x="3274093" y="3793671"/>
            <a:ext cx="1057476" cy="533400"/>
          </a:xfrm>
          <a:prstGeom prst="rect">
            <a:avLst/>
          </a:prstGeom>
          <a:noFill/>
          <a:ln/>
        </p:spPr>
        <p:txBody>
          <a:bodyPr/>
          <a:lstStyle/>
          <a:p>
            <a:endParaRPr lang="en-US" sz="450"/>
          </a:p>
        </p:txBody>
      </p:sp>
      <p:sp>
        <p:nvSpPr>
          <p:cNvPr id="193" name="Shape 6">
            <a:extLst>
              <a:ext uri="{FF2B5EF4-FFF2-40B4-BE49-F238E27FC236}">
                <a16:creationId xmlns:a16="http://schemas.microsoft.com/office/drawing/2014/main" id="{DC46FCDF-AD95-F8F7-A903-149766068FBB}"/>
              </a:ext>
            </a:extLst>
          </p:cNvPr>
          <p:cNvSpPr/>
          <p:nvPr userDrawn="1"/>
        </p:nvSpPr>
        <p:spPr>
          <a:xfrm>
            <a:off x="3274093" y="3793671"/>
            <a:ext cx="1057476" cy="533400"/>
          </a:xfrm>
          <a:prstGeom prst="rect">
            <a:avLst/>
          </a:prstGeom>
          <a:noFill/>
          <a:ln/>
        </p:spPr>
        <p:txBody>
          <a:bodyPr/>
          <a:lstStyle/>
          <a:p>
            <a:endParaRPr lang="en-US" sz="450"/>
          </a:p>
        </p:txBody>
      </p:sp>
      <p:sp>
        <p:nvSpPr>
          <p:cNvPr id="194" name="Shape 7">
            <a:extLst>
              <a:ext uri="{FF2B5EF4-FFF2-40B4-BE49-F238E27FC236}">
                <a16:creationId xmlns:a16="http://schemas.microsoft.com/office/drawing/2014/main" id="{D63AC2AE-6F24-312E-A137-F5E423D8A4A1}"/>
              </a:ext>
            </a:extLst>
          </p:cNvPr>
          <p:cNvSpPr/>
          <p:nvPr userDrawn="1"/>
        </p:nvSpPr>
        <p:spPr>
          <a:xfrm>
            <a:off x="3274093" y="3793671"/>
            <a:ext cx="1057476" cy="533400"/>
          </a:xfrm>
          <a:prstGeom prst="rect">
            <a:avLst/>
          </a:prstGeom>
          <a:noFill/>
          <a:ln/>
        </p:spPr>
        <p:txBody>
          <a:bodyPr/>
          <a:lstStyle/>
          <a:p>
            <a:endParaRPr lang="en-US" sz="450"/>
          </a:p>
        </p:txBody>
      </p:sp>
      <p:sp>
        <p:nvSpPr>
          <p:cNvPr id="195" name="Text Placeholder 70">
            <a:extLst>
              <a:ext uri="{FF2B5EF4-FFF2-40B4-BE49-F238E27FC236}">
                <a16:creationId xmlns:a16="http://schemas.microsoft.com/office/drawing/2014/main" id="{6E8095E7-9866-A7E7-3484-50E0861E2DEF}"/>
              </a:ext>
            </a:extLst>
          </p:cNvPr>
          <p:cNvSpPr>
            <a:spLocks noGrp="1"/>
          </p:cNvSpPr>
          <p:nvPr>
            <p:ph type="body" sz="quarter" idx="39" hasCustomPrompt="1"/>
          </p:nvPr>
        </p:nvSpPr>
        <p:spPr>
          <a:xfrm>
            <a:off x="3274043" y="3759540"/>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196" name="Text Placeholder 73">
            <a:extLst>
              <a:ext uri="{FF2B5EF4-FFF2-40B4-BE49-F238E27FC236}">
                <a16:creationId xmlns:a16="http://schemas.microsoft.com/office/drawing/2014/main" id="{7E1503C6-4D9A-05CE-5EDC-629D6CBB2333}"/>
              </a:ext>
            </a:extLst>
          </p:cNvPr>
          <p:cNvSpPr>
            <a:spLocks noGrp="1"/>
          </p:cNvSpPr>
          <p:nvPr>
            <p:ph type="body" sz="quarter" idx="40" hasCustomPrompt="1"/>
          </p:nvPr>
        </p:nvSpPr>
        <p:spPr>
          <a:xfrm>
            <a:off x="3273249" y="4047672"/>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197" name="Shape 5">
            <a:extLst>
              <a:ext uri="{FF2B5EF4-FFF2-40B4-BE49-F238E27FC236}">
                <a16:creationId xmlns:a16="http://schemas.microsoft.com/office/drawing/2014/main" id="{FB62D32B-0565-C133-C4E6-DABEE8B13FA3}"/>
              </a:ext>
            </a:extLst>
          </p:cNvPr>
          <p:cNvSpPr/>
          <p:nvPr userDrawn="1"/>
        </p:nvSpPr>
        <p:spPr>
          <a:xfrm>
            <a:off x="4700214" y="3793671"/>
            <a:ext cx="1057476" cy="533400"/>
          </a:xfrm>
          <a:prstGeom prst="rect">
            <a:avLst/>
          </a:prstGeom>
          <a:noFill/>
          <a:ln/>
        </p:spPr>
        <p:txBody>
          <a:bodyPr/>
          <a:lstStyle/>
          <a:p>
            <a:endParaRPr lang="en-US" sz="450"/>
          </a:p>
        </p:txBody>
      </p:sp>
      <p:sp>
        <p:nvSpPr>
          <p:cNvPr id="198" name="Shape 6">
            <a:extLst>
              <a:ext uri="{FF2B5EF4-FFF2-40B4-BE49-F238E27FC236}">
                <a16:creationId xmlns:a16="http://schemas.microsoft.com/office/drawing/2014/main" id="{F27EA35C-672E-785A-3DDD-912A9DD36AA5}"/>
              </a:ext>
            </a:extLst>
          </p:cNvPr>
          <p:cNvSpPr/>
          <p:nvPr userDrawn="1"/>
        </p:nvSpPr>
        <p:spPr>
          <a:xfrm>
            <a:off x="4700214" y="3793671"/>
            <a:ext cx="1057476" cy="533400"/>
          </a:xfrm>
          <a:prstGeom prst="rect">
            <a:avLst/>
          </a:prstGeom>
          <a:noFill/>
          <a:ln/>
        </p:spPr>
        <p:txBody>
          <a:bodyPr/>
          <a:lstStyle/>
          <a:p>
            <a:endParaRPr lang="en-US" sz="450"/>
          </a:p>
        </p:txBody>
      </p:sp>
      <p:sp>
        <p:nvSpPr>
          <p:cNvPr id="199" name="Shape 7">
            <a:extLst>
              <a:ext uri="{FF2B5EF4-FFF2-40B4-BE49-F238E27FC236}">
                <a16:creationId xmlns:a16="http://schemas.microsoft.com/office/drawing/2014/main" id="{D8561566-D425-4093-4D5C-F3B3F3CA61D6}"/>
              </a:ext>
            </a:extLst>
          </p:cNvPr>
          <p:cNvSpPr/>
          <p:nvPr userDrawn="1"/>
        </p:nvSpPr>
        <p:spPr>
          <a:xfrm>
            <a:off x="4700214" y="3793671"/>
            <a:ext cx="1057476" cy="533400"/>
          </a:xfrm>
          <a:prstGeom prst="rect">
            <a:avLst/>
          </a:prstGeom>
          <a:noFill/>
          <a:ln/>
        </p:spPr>
        <p:txBody>
          <a:bodyPr/>
          <a:lstStyle/>
          <a:p>
            <a:endParaRPr lang="en-US" sz="450"/>
          </a:p>
        </p:txBody>
      </p:sp>
      <p:sp>
        <p:nvSpPr>
          <p:cNvPr id="200" name="Text Placeholder 70">
            <a:extLst>
              <a:ext uri="{FF2B5EF4-FFF2-40B4-BE49-F238E27FC236}">
                <a16:creationId xmlns:a16="http://schemas.microsoft.com/office/drawing/2014/main" id="{4441A6A2-0B27-D975-DCEE-29404B0FE68D}"/>
              </a:ext>
            </a:extLst>
          </p:cNvPr>
          <p:cNvSpPr>
            <a:spLocks noGrp="1"/>
          </p:cNvSpPr>
          <p:nvPr>
            <p:ph type="body" sz="quarter" idx="41" hasCustomPrompt="1"/>
          </p:nvPr>
        </p:nvSpPr>
        <p:spPr>
          <a:xfrm>
            <a:off x="4700163" y="3759540"/>
            <a:ext cx="1146312"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201" name="Text Placeholder 73">
            <a:extLst>
              <a:ext uri="{FF2B5EF4-FFF2-40B4-BE49-F238E27FC236}">
                <a16:creationId xmlns:a16="http://schemas.microsoft.com/office/drawing/2014/main" id="{92A49C6B-1290-8CA7-7B7C-18599B877A48}"/>
              </a:ext>
            </a:extLst>
          </p:cNvPr>
          <p:cNvSpPr>
            <a:spLocks noGrp="1"/>
          </p:cNvSpPr>
          <p:nvPr>
            <p:ph type="body" sz="quarter" idx="42" hasCustomPrompt="1"/>
          </p:nvPr>
        </p:nvSpPr>
        <p:spPr>
          <a:xfrm>
            <a:off x="4699370" y="4047672"/>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202" name="Shape 5">
            <a:extLst>
              <a:ext uri="{FF2B5EF4-FFF2-40B4-BE49-F238E27FC236}">
                <a16:creationId xmlns:a16="http://schemas.microsoft.com/office/drawing/2014/main" id="{7CA50F0E-CE99-CA3F-E493-53020B3FF2D3}"/>
              </a:ext>
            </a:extLst>
          </p:cNvPr>
          <p:cNvSpPr/>
          <p:nvPr userDrawn="1"/>
        </p:nvSpPr>
        <p:spPr>
          <a:xfrm>
            <a:off x="6080894" y="3793671"/>
            <a:ext cx="1057476" cy="533400"/>
          </a:xfrm>
          <a:prstGeom prst="rect">
            <a:avLst/>
          </a:prstGeom>
          <a:noFill/>
          <a:ln/>
        </p:spPr>
        <p:txBody>
          <a:bodyPr/>
          <a:lstStyle/>
          <a:p>
            <a:endParaRPr lang="en-US" sz="450"/>
          </a:p>
        </p:txBody>
      </p:sp>
      <p:sp>
        <p:nvSpPr>
          <p:cNvPr id="203" name="Shape 6">
            <a:extLst>
              <a:ext uri="{FF2B5EF4-FFF2-40B4-BE49-F238E27FC236}">
                <a16:creationId xmlns:a16="http://schemas.microsoft.com/office/drawing/2014/main" id="{FF05AFD2-3707-17D3-8086-5E1CD5285ECE}"/>
              </a:ext>
            </a:extLst>
          </p:cNvPr>
          <p:cNvSpPr/>
          <p:nvPr userDrawn="1"/>
        </p:nvSpPr>
        <p:spPr>
          <a:xfrm>
            <a:off x="6080894" y="3793671"/>
            <a:ext cx="1057476" cy="533400"/>
          </a:xfrm>
          <a:prstGeom prst="rect">
            <a:avLst/>
          </a:prstGeom>
          <a:noFill/>
          <a:ln/>
        </p:spPr>
        <p:txBody>
          <a:bodyPr/>
          <a:lstStyle/>
          <a:p>
            <a:endParaRPr lang="en-US" sz="450"/>
          </a:p>
        </p:txBody>
      </p:sp>
      <p:sp>
        <p:nvSpPr>
          <p:cNvPr id="204" name="Shape 7">
            <a:extLst>
              <a:ext uri="{FF2B5EF4-FFF2-40B4-BE49-F238E27FC236}">
                <a16:creationId xmlns:a16="http://schemas.microsoft.com/office/drawing/2014/main" id="{53314D7F-9873-6ECE-A1CF-1817E744C3EF}"/>
              </a:ext>
            </a:extLst>
          </p:cNvPr>
          <p:cNvSpPr/>
          <p:nvPr userDrawn="1"/>
        </p:nvSpPr>
        <p:spPr>
          <a:xfrm>
            <a:off x="6080894" y="3793671"/>
            <a:ext cx="1057476" cy="533400"/>
          </a:xfrm>
          <a:prstGeom prst="rect">
            <a:avLst/>
          </a:prstGeom>
          <a:noFill/>
          <a:ln/>
        </p:spPr>
        <p:txBody>
          <a:bodyPr/>
          <a:lstStyle/>
          <a:p>
            <a:endParaRPr lang="en-US" sz="450"/>
          </a:p>
        </p:txBody>
      </p:sp>
      <p:sp>
        <p:nvSpPr>
          <p:cNvPr id="205" name="Text Placeholder 70">
            <a:extLst>
              <a:ext uri="{FF2B5EF4-FFF2-40B4-BE49-F238E27FC236}">
                <a16:creationId xmlns:a16="http://schemas.microsoft.com/office/drawing/2014/main" id="{73E98556-4627-60D5-1E7D-FFC3A3716441}"/>
              </a:ext>
            </a:extLst>
          </p:cNvPr>
          <p:cNvSpPr>
            <a:spLocks noGrp="1"/>
          </p:cNvSpPr>
          <p:nvPr>
            <p:ph type="body" sz="quarter" idx="43" hasCustomPrompt="1"/>
          </p:nvPr>
        </p:nvSpPr>
        <p:spPr>
          <a:xfrm>
            <a:off x="6080843" y="3759540"/>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206" name="Text Placeholder 73">
            <a:extLst>
              <a:ext uri="{FF2B5EF4-FFF2-40B4-BE49-F238E27FC236}">
                <a16:creationId xmlns:a16="http://schemas.microsoft.com/office/drawing/2014/main" id="{2D3E890A-29EB-384F-A59C-31E672B7CA20}"/>
              </a:ext>
            </a:extLst>
          </p:cNvPr>
          <p:cNvSpPr>
            <a:spLocks noGrp="1"/>
          </p:cNvSpPr>
          <p:nvPr>
            <p:ph type="body" sz="quarter" idx="44" hasCustomPrompt="1"/>
          </p:nvPr>
        </p:nvSpPr>
        <p:spPr>
          <a:xfrm>
            <a:off x="6080049" y="4047672"/>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207" name="Shape 5">
            <a:extLst>
              <a:ext uri="{FF2B5EF4-FFF2-40B4-BE49-F238E27FC236}">
                <a16:creationId xmlns:a16="http://schemas.microsoft.com/office/drawing/2014/main" id="{6BC2D4A7-0E77-5CF7-1668-186AD75681BD}"/>
              </a:ext>
            </a:extLst>
          </p:cNvPr>
          <p:cNvSpPr/>
          <p:nvPr userDrawn="1"/>
        </p:nvSpPr>
        <p:spPr>
          <a:xfrm>
            <a:off x="7419924" y="3793671"/>
            <a:ext cx="1057476" cy="533400"/>
          </a:xfrm>
          <a:prstGeom prst="rect">
            <a:avLst/>
          </a:prstGeom>
          <a:noFill/>
          <a:ln/>
        </p:spPr>
        <p:txBody>
          <a:bodyPr/>
          <a:lstStyle/>
          <a:p>
            <a:endParaRPr lang="en-US" sz="450"/>
          </a:p>
        </p:txBody>
      </p:sp>
      <p:sp>
        <p:nvSpPr>
          <p:cNvPr id="208" name="Shape 6">
            <a:extLst>
              <a:ext uri="{FF2B5EF4-FFF2-40B4-BE49-F238E27FC236}">
                <a16:creationId xmlns:a16="http://schemas.microsoft.com/office/drawing/2014/main" id="{23642DBF-8E4B-4A7C-5687-9A38A6E17C31}"/>
              </a:ext>
            </a:extLst>
          </p:cNvPr>
          <p:cNvSpPr/>
          <p:nvPr userDrawn="1"/>
        </p:nvSpPr>
        <p:spPr>
          <a:xfrm>
            <a:off x="7419924" y="3793671"/>
            <a:ext cx="1057476" cy="533400"/>
          </a:xfrm>
          <a:prstGeom prst="rect">
            <a:avLst/>
          </a:prstGeom>
          <a:noFill/>
          <a:ln/>
        </p:spPr>
        <p:txBody>
          <a:bodyPr/>
          <a:lstStyle/>
          <a:p>
            <a:endParaRPr lang="en-US" sz="450"/>
          </a:p>
        </p:txBody>
      </p:sp>
      <p:sp>
        <p:nvSpPr>
          <p:cNvPr id="209" name="Shape 7">
            <a:extLst>
              <a:ext uri="{FF2B5EF4-FFF2-40B4-BE49-F238E27FC236}">
                <a16:creationId xmlns:a16="http://schemas.microsoft.com/office/drawing/2014/main" id="{EE7E97F4-98A3-E508-9C03-BA6A4BB24F3B}"/>
              </a:ext>
            </a:extLst>
          </p:cNvPr>
          <p:cNvSpPr/>
          <p:nvPr userDrawn="1"/>
        </p:nvSpPr>
        <p:spPr>
          <a:xfrm>
            <a:off x="7419924" y="3793671"/>
            <a:ext cx="1057476" cy="533400"/>
          </a:xfrm>
          <a:prstGeom prst="rect">
            <a:avLst/>
          </a:prstGeom>
          <a:noFill/>
          <a:ln/>
        </p:spPr>
        <p:txBody>
          <a:bodyPr/>
          <a:lstStyle/>
          <a:p>
            <a:endParaRPr lang="en-US" sz="450"/>
          </a:p>
        </p:txBody>
      </p:sp>
      <p:sp>
        <p:nvSpPr>
          <p:cNvPr id="210" name="Text Placeholder 70">
            <a:extLst>
              <a:ext uri="{FF2B5EF4-FFF2-40B4-BE49-F238E27FC236}">
                <a16:creationId xmlns:a16="http://schemas.microsoft.com/office/drawing/2014/main" id="{18B7FB0C-1332-D325-7CF2-A1B7B62531BC}"/>
              </a:ext>
            </a:extLst>
          </p:cNvPr>
          <p:cNvSpPr>
            <a:spLocks noGrp="1"/>
          </p:cNvSpPr>
          <p:nvPr>
            <p:ph type="body" sz="quarter" idx="45" hasCustomPrompt="1"/>
          </p:nvPr>
        </p:nvSpPr>
        <p:spPr>
          <a:xfrm>
            <a:off x="7419874" y="3759540"/>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211" name="Text Placeholder 73">
            <a:extLst>
              <a:ext uri="{FF2B5EF4-FFF2-40B4-BE49-F238E27FC236}">
                <a16:creationId xmlns:a16="http://schemas.microsoft.com/office/drawing/2014/main" id="{49042B8B-E2B2-74A0-B7FF-4422B1A582C3}"/>
              </a:ext>
            </a:extLst>
          </p:cNvPr>
          <p:cNvSpPr>
            <a:spLocks noGrp="1"/>
          </p:cNvSpPr>
          <p:nvPr>
            <p:ph type="body" sz="quarter" idx="46" hasCustomPrompt="1"/>
          </p:nvPr>
        </p:nvSpPr>
        <p:spPr>
          <a:xfrm>
            <a:off x="7419079" y="4047672"/>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212" name="Shape 5">
            <a:extLst>
              <a:ext uri="{FF2B5EF4-FFF2-40B4-BE49-F238E27FC236}">
                <a16:creationId xmlns:a16="http://schemas.microsoft.com/office/drawing/2014/main" id="{B8D89A94-260D-674C-73D1-3CF910159961}"/>
              </a:ext>
            </a:extLst>
          </p:cNvPr>
          <p:cNvSpPr/>
          <p:nvPr userDrawn="1"/>
        </p:nvSpPr>
        <p:spPr>
          <a:xfrm>
            <a:off x="8802500" y="3793671"/>
            <a:ext cx="1057476" cy="533400"/>
          </a:xfrm>
          <a:prstGeom prst="rect">
            <a:avLst/>
          </a:prstGeom>
          <a:noFill/>
          <a:ln/>
        </p:spPr>
        <p:txBody>
          <a:bodyPr/>
          <a:lstStyle/>
          <a:p>
            <a:endParaRPr lang="en-US" sz="450"/>
          </a:p>
        </p:txBody>
      </p:sp>
      <p:sp>
        <p:nvSpPr>
          <p:cNvPr id="213" name="Shape 6">
            <a:extLst>
              <a:ext uri="{FF2B5EF4-FFF2-40B4-BE49-F238E27FC236}">
                <a16:creationId xmlns:a16="http://schemas.microsoft.com/office/drawing/2014/main" id="{E80416F7-AC1F-E093-0BC9-5E650FB6AC10}"/>
              </a:ext>
            </a:extLst>
          </p:cNvPr>
          <p:cNvSpPr/>
          <p:nvPr userDrawn="1"/>
        </p:nvSpPr>
        <p:spPr>
          <a:xfrm>
            <a:off x="8802500" y="3793671"/>
            <a:ext cx="1057476" cy="533400"/>
          </a:xfrm>
          <a:prstGeom prst="rect">
            <a:avLst/>
          </a:prstGeom>
          <a:noFill/>
          <a:ln/>
        </p:spPr>
        <p:txBody>
          <a:bodyPr/>
          <a:lstStyle/>
          <a:p>
            <a:endParaRPr lang="en-US" sz="450"/>
          </a:p>
        </p:txBody>
      </p:sp>
      <p:sp>
        <p:nvSpPr>
          <p:cNvPr id="214" name="Shape 7">
            <a:extLst>
              <a:ext uri="{FF2B5EF4-FFF2-40B4-BE49-F238E27FC236}">
                <a16:creationId xmlns:a16="http://schemas.microsoft.com/office/drawing/2014/main" id="{1FC60DE9-2E9E-1FB8-DB4B-4445D9930B7C}"/>
              </a:ext>
            </a:extLst>
          </p:cNvPr>
          <p:cNvSpPr/>
          <p:nvPr userDrawn="1"/>
        </p:nvSpPr>
        <p:spPr>
          <a:xfrm>
            <a:off x="8802500" y="3793671"/>
            <a:ext cx="1057476" cy="533400"/>
          </a:xfrm>
          <a:prstGeom prst="rect">
            <a:avLst/>
          </a:prstGeom>
          <a:noFill/>
          <a:ln/>
        </p:spPr>
        <p:txBody>
          <a:bodyPr/>
          <a:lstStyle/>
          <a:p>
            <a:endParaRPr lang="en-US" sz="450"/>
          </a:p>
        </p:txBody>
      </p:sp>
      <p:sp>
        <p:nvSpPr>
          <p:cNvPr id="215" name="Text Placeholder 70">
            <a:extLst>
              <a:ext uri="{FF2B5EF4-FFF2-40B4-BE49-F238E27FC236}">
                <a16:creationId xmlns:a16="http://schemas.microsoft.com/office/drawing/2014/main" id="{0702DC73-3171-F9C3-CBD9-01828741894A}"/>
              </a:ext>
            </a:extLst>
          </p:cNvPr>
          <p:cNvSpPr>
            <a:spLocks noGrp="1"/>
          </p:cNvSpPr>
          <p:nvPr>
            <p:ph type="body" sz="quarter" idx="47" hasCustomPrompt="1"/>
          </p:nvPr>
        </p:nvSpPr>
        <p:spPr>
          <a:xfrm>
            <a:off x="8802449" y="3759540"/>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216" name="Text Placeholder 73">
            <a:extLst>
              <a:ext uri="{FF2B5EF4-FFF2-40B4-BE49-F238E27FC236}">
                <a16:creationId xmlns:a16="http://schemas.microsoft.com/office/drawing/2014/main" id="{5321C374-0467-4DCE-A766-31C298C4D7E2}"/>
              </a:ext>
            </a:extLst>
          </p:cNvPr>
          <p:cNvSpPr>
            <a:spLocks noGrp="1"/>
          </p:cNvSpPr>
          <p:nvPr>
            <p:ph type="body" sz="quarter" idx="48" hasCustomPrompt="1"/>
          </p:nvPr>
        </p:nvSpPr>
        <p:spPr>
          <a:xfrm>
            <a:off x="8801655" y="4047672"/>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217" name="Shape 5">
            <a:extLst>
              <a:ext uri="{FF2B5EF4-FFF2-40B4-BE49-F238E27FC236}">
                <a16:creationId xmlns:a16="http://schemas.microsoft.com/office/drawing/2014/main" id="{FF7C8300-CEDB-0120-E5FD-8A78DA09234B}"/>
              </a:ext>
            </a:extLst>
          </p:cNvPr>
          <p:cNvSpPr/>
          <p:nvPr userDrawn="1"/>
        </p:nvSpPr>
        <p:spPr>
          <a:xfrm>
            <a:off x="10185075" y="3793671"/>
            <a:ext cx="1057476" cy="533400"/>
          </a:xfrm>
          <a:prstGeom prst="rect">
            <a:avLst/>
          </a:prstGeom>
          <a:noFill/>
          <a:ln/>
        </p:spPr>
        <p:txBody>
          <a:bodyPr/>
          <a:lstStyle/>
          <a:p>
            <a:endParaRPr lang="en-US" sz="450"/>
          </a:p>
        </p:txBody>
      </p:sp>
      <p:sp>
        <p:nvSpPr>
          <p:cNvPr id="218" name="Shape 6">
            <a:extLst>
              <a:ext uri="{FF2B5EF4-FFF2-40B4-BE49-F238E27FC236}">
                <a16:creationId xmlns:a16="http://schemas.microsoft.com/office/drawing/2014/main" id="{6CD96429-30F9-1EA6-E213-48809257B53F}"/>
              </a:ext>
            </a:extLst>
          </p:cNvPr>
          <p:cNvSpPr/>
          <p:nvPr userDrawn="1"/>
        </p:nvSpPr>
        <p:spPr>
          <a:xfrm>
            <a:off x="10185075" y="3793671"/>
            <a:ext cx="1057476" cy="533400"/>
          </a:xfrm>
          <a:prstGeom prst="rect">
            <a:avLst/>
          </a:prstGeom>
          <a:noFill/>
          <a:ln/>
        </p:spPr>
        <p:txBody>
          <a:bodyPr/>
          <a:lstStyle/>
          <a:p>
            <a:endParaRPr lang="en-US" sz="450"/>
          </a:p>
        </p:txBody>
      </p:sp>
      <p:sp>
        <p:nvSpPr>
          <p:cNvPr id="219" name="Shape 7">
            <a:extLst>
              <a:ext uri="{FF2B5EF4-FFF2-40B4-BE49-F238E27FC236}">
                <a16:creationId xmlns:a16="http://schemas.microsoft.com/office/drawing/2014/main" id="{095219CB-1438-611F-5FBA-E614A3468520}"/>
              </a:ext>
            </a:extLst>
          </p:cNvPr>
          <p:cNvSpPr/>
          <p:nvPr userDrawn="1"/>
        </p:nvSpPr>
        <p:spPr>
          <a:xfrm>
            <a:off x="10185075" y="3793671"/>
            <a:ext cx="1057476" cy="533400"/>
          </a:xfrm>
          <a:prstGeom prst="rect">
            <a:avLst/>
          </a:prstGeom>
          <a:noFill/>
          <a:ln/>
        </p:spPr>
        <p:txBody>
          <a:bodyPr/>
          <a:lstStyle/>
          <a:p>
            <a:endParaRPr lang="en-US" sz="450"/>
          </a:p>
        </p:txBody>
      </p:sp>
      <p:sp>
        <p:nvSpPr>
          <p:cNvPr id="220" name="Text Placeholder 70">
            <a:extLst>
              <a:ext uri="{FF2B5EF4-FFF2-40B4-BE49-F238E27FC236}">
                <a16:creationId xmlns:a16="http://schemas.microsoft.com/office/drawing/2014/main" id="{5CA4F26D-86F4-5E8A-5928-679248931E93}"/>
              </a:ext>
            </a:extLst>
          </p:cNvPr>
          <p:cNvSpPr>
            <a:spLocks noGrp="1"/>
          </p:cNvSpPr>
          <p:nvPr>
            <p:ph type="body" sz="quarter" idx="49" hasCustomPrompt="1"/>
          </p:nvPr>
        </p:nvSpPr>
        <p:spPr>
          <a:xfrm>
            <a:off x="10185025" y="3759540"/>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221" name="Text Placeholder 73">
            <a:extLst>
              <a:ext uri="{FF2B5EF4-FFF2-40B4-BE49-F238E27FC236}">
                <a16:creationId xmlns:a16="http://schemas.microsoft.com/office/drawing/2014/main" id="{2D303698-C826-2CD1-5646-B4111E28AE67}"/>
              </a:ext>
            </a:extLst>
          </p:cNvPr>
          <p:cNvSpPr>
            <a:spLocks noGrp="1"/>
          </p:cNvSpPr>
          <p:nvPr>
            <p:ph type="body" sz="quarter" idx="50" hasCustomPrompt="1"/>
          </p:nvPr>
        </p:nvSpPr>
        <p:spPr>
          <a:xfrm>
            <a:off x="10184231" y="4047672"/>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222" name="Shape 2">
            <a:extLst>
              <a:ext uri="{FF2B5EF4-FFF2-40B4-BE49-F238E27FC236}">
                <a16:creationId xmlns:a16="http://schemas.microsoft.com/office/drawing/2014/main" id="{96A0A2FC-63CE-6A5A-6A7F-44D0D591E1F4}"/>
              </a:ext>
            </a:extLst>
          </p:cNvPr>
          <p:cNvSpPr/>
          <p:nvPr userDrawn="1"/>
        </p:nvSpPr>
        <p:spPr>
          <a:xfrm>
            <a:off x="508942" y="4778829"/>
            <a:ext cx="11305149" cy="952500"/>
          </a:xfrm>
          <a:prstGeom prst="rect">
            <a:avLst/>
          </a:prstGeom>
          <a:noFill/>
          <a:ln/>
        </p:spPr>
        <p:txBody>
          <a:bodyPr/>
          <a:lstStyle/>
          <a:p>
            <a:endParaRPr lang="en-US" sz="450"/>
          </a:p>
        </p:txBody>
      </p:sp>
      <p:sp>
        <p:nvSpPr>
          <p:cNvPr id="223" name="Shape 4">
            <a:extLst>
              <a:ext uri="{FF2B5EF4-FFF2-40B4-BE49-F238E27FC236}">
                <a16:creationId xmlns:a16="http://schemas.microsoft.com/office/drawing/2014/main" id="{B3A891DE-4D84-E9E3-A8FD-17F7639F76BE}"/>
              </a:ext>
            </a:extLst>
          </p:cNvPr>
          <p:cNvSpPr/>
          <p:nvPr userDrawn="1"/>
        </p:nvSpPr>
        <p:spPr>
          <a:xfrm>
            <a:off x="508942" y="5197929"/>
            <a:ext cx="11305149" cy="533400"/>
          </a:xfrm>
          <a:prstGeom prst="rect">
            <a:avLst/>
          </a:prstGeom>
          <a:noFill/>
          <a:ln/>
        </p:spPr>
        <p:txBody>
          <a:bodyPr/>
          <a:lstStyle/>
          <a:p>
            <a:endParaRPr lang="en-US" sz="450"/>
          </a:p>
        </p:txBody>
      </p:sp>
      <p:sp>
        <p:nvSpPr>
          <p:cNvPr id="224" name="Shape 5">
            <a:extLst>
              <a:ext uri="{FF2B5EF4-FFF2-40B4-BE49-F238E27FC236}">
                <a16:creationId xmlns:a16="http://schemas.microsoft.com/office/drawing/2014/main" id="{3CA1C9B9-B970-77C5-50E3-F0797BB203DE}"/>
              </a:ext>
            </a:extLst>
          </p:cNvPr>
          <p:cNvSpPr/>
          <p:nvPr userDrawn="1"/>
        </p:nvSpPr>
        <p:spPr>
          <a:xfrm>
            <a:off x="508941" y="5197929"/>
            <a:ext cx="1057476" cy="533400"/>
          </a:xfrm>
          <a:prstGeom prst="rect">
            <a:avLst/>
          </a:prstGeom>
          <a:noFill/>
          <a:ln/>
        </p:spPr>
        <p:txBody>
          <a:bodyPr/>
          <a:lstStyle/>
          <a:p>
            <a:endParaRPr lang="en-US" sz="450"/>
          </a:p>
        </p:txBody>
      </p:sp>
      <p:sp>
        <p:nvSpPr>
          <p:cNvPr id="225" name="Shape 6">
            <a:extLst>
              <a:ext uri="{FF2B5EF4-FFF2-40B4-BE49-F238E27FC236}">
                <a16:creationId xmlns:a16="http://schemas.microsoft.com/office/drawing/2014/main" id="{5CA38EE1-6415-3448-72FC-553639565328}"/>
              </a:ext>
            </a:extLst>
          </p:cNvPr>
          <p:cNvSpPr/>
          <p:nvPr userDrawn="1"/>
        </p:nvSpPr>
        <p:spPr>
          <a:xfrm>
            <a:off x="508941" y="5197929"/>
            <a:ext cx="1057476" cy="533400"/>
          </a:xfrm>
          <a:prstGeom prst="rect">
            <a:avLst/>
          </a:prstGeom>
          <a:noFill/>
          <a:ln/>
        </p:spPr>
        <p:txBody>
          <a:bodyPr/>
          <a:lstStyle/>
          <a:p>
            <a:endParaRPr lang="en-US" sz="450"/>
          </a:p>
        </p:txBody>
      </p:sp>
      <p:sp>
        <p:nvSpPr>
          <p:cNvPr id="226" name="Shape 7">
            <a:extLst>
              <a:ext uri="{FF2B5EF4-FFF2-40B4-BE49-F238E27FC236}">
                <a16:creationId xmlns:a16="http://schemas.microsoft.com/office/drawing/2014/main" id="{EE7FDA55-7541-DB13-BD7A-B6EB62377D68}"/>
              </a:ext>
            </a:extLst>
          </p:cNvPr>
          <p:cNvSpPr/>
          <p:nvPr userDrawn="1"/>
        </p:nvSpPr>
        <p:spPr>
          <a:xfrm>
            <a:off x="508941" y="5197929"/>
            <a:ext cx="1057476" cy="533400"/>
          </a:xfrm>
          <a:prstGeom prst="rect">
            <a:avLst/>
          </a:prstGeom>
          <a:noFill/>
          <a:ln/>
        </p:spPr>
        <p:txBody>
          <a:bodyPr/>
          <a:lstStyle/>
          <a:p>
            <a:endParaRPr lang="en-US" sz="450"/>
          </a:p>
        </p:txBody>
      </p:sp>
      <p:sp>
        <p:nvSpPr>
          <p:cNvPr id="227" name="Text Placeholder 70">
            <a:extLst>
              <a:ext uri="{FF2B5EF4-FFF2-40B4-BE49-F238E27FC236}">
                <a16:creationId xmlns:a16="http://schemas.microsoft.com/office/drawing/2014/main" id="{76D848EE-AE44-2ED9-8B43-2FFDE8EFDD9C}"/>
              </a:ext>
            </a:extLst>
          </p:cNvPr>
          <p:cNvSpPr>
            <a:spLocks noGrp="1"/>
          </p:cNvSpPr>
          <p:nvPr>
            <p:ph type="body" sz="quarter" idx="51" hasCustomPrompt="1"/>
          </p:nvPr>
        </p:nvSpPr>
        <p:spPr>
          <a:xfrm>
            <a:off x="508891" y="5163798"/>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228" name="Text Placeholder 73">
            <a:extLst>
              <a:ext uri="{FF2B5EF4-FFF2-40B4-BE49-F238E27FC236}">
                <a16:creationId xmlns:a16="http://schemas.microsoft.com/office/drawing/2014/main" id="{A0D461AD-D1E8-FCA6-1FAC-5201E1DE041D}"/>
              </a:ext>
            </a:extLst>
          </p:cNvPr>
          <p:cNvSpPr>
            <a:spLocks noGrp="1"/>
          </p:cNvSpPr>
          <p:nvPr>
            <p:ph type="body" sz="quarter" idx="52" hasCustomPrompt="1"/>
          </p:nvPr>
        </p:nvSpPr>
        <p:spPr>
          <a:xfrm>
            <a:off x="508097" y="5451930"/>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229" name="Text Placeholder 90">
            <a:extLst>
              <a:ext uri="{FF2B5EF4-FFF2-40B4-BE49-F238E27FC236}">
                <a16:creationId xmlns:a16="http://schemas.microsoft.com/office/drawing/2014/main" id="{23FA6BA6-2D59-3B76-E8CE-8F6456CB061C}"/>
              </a:ext>
            </a:extLst>
          </p:cNvPr>
          <p:cNvSpPr>
            <a:spLocks noGrp="1"/>
          </p:cNvSpPr>
          <p:nvPr>
            <p:ph type="body" sz="quarter" idx="53" hasCustomPrompt="1"/>
          </p:nvPr>
        </p:nvSpPr>
        <p:spPr>
          <a:xfrm>
            <a:off x="508941" y="4737675"/>
            <a:ext cx="2425470" cy="233639"/>
          </a:xfrm>
          <a:prstGeom prst="rect">
            <a:avLst/>
          </a:prstGeom>
        </p:spPr>
        <p:txBody>
          <a:bodyPr>
            <a:norm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Team A</a:t>
            </a:r>
          </a:p>
        </p:txBody>
      </p:sp>
      <p:sp>
        <p:nvSpPr>
          <p:cNvPr id="230" name="Shape 5">
            <a:extLst>
              <a:ext uri="{FF2B5EF4-FFF2-40B4-BE49-F238E27FC236}">
                <a16:creationId xmlns:a16="http://schemas.microsoft.com/office/drawing/2014/main" id="{5013FDCE-6B72-2E6F-699F-9179BFB57FF7}"/>
              </a:ext>
            </a:extLst>
          </p:cNvPr>
          <p:cNvSpPr/>
          <p:nvPr userDrawn="1"/>
        </p:nvSpPr>
        <p:spPr>
          <a:xfrm>
            <a:off x="1891517" y="5197929"/>
            <a:ext cx="1057476" cy="533400"/>
          </a:xfrm>
          <a:prstGeom prst="rect">
            <a:avLst/>
          </a:prstGeom>
          <a:noFill/>
          <a:ln/>
        </p:spPr>
        <p:txBody>
          <a:bodyPr/>
          <a:lstStyle/>
          <a:p>
            <a:endParaRPr lang="en-US" sz="450"/>
          </a:p>
        </p:txBody>
      </p:sp>
      <p:sp>
        <p:nvSpPr>
          <p:cNvPr id="231" name="Shape 6">
            <a:extLst>
              <a:ext uri="{FF2B5EF4-FFF2-40B4-BE49-F238E27FC236}">
                <a16:creationId xmlns:a16="http://schemas.microsoft.com/office/drawing/2014/main" id="{3182A182-7731-0A20-9D8E-8378B4CA5DBE}"/>
              </a:ext>
            </a:extLst>
          </p:cNvPr>
          <p:cNvSpPr/>
          <p:nvPr userDrawn="1"/>
        </p:nvSpPr>
        <p:spPr>
          <a:xfrm>
            <a:off x="1891517" y="5197929"/>
            <a:ext cx="1057476" cy="533400"/>
          </a:xfrm>
          <a:prstGeom prst="rect">
            <a:avLst/>
          </a:prstGeom>
          <a:noFill/>
          <a:ln/>
        </p:spPr>
        <p:txBody>
          <a:bodyPr/>
          <a:lstStyle/>
          <a:p>
            <a:endParaRPr lang="en-US" sz="450"/>
          </a:p>
        </p:txBody>
      </p:sp>
      <p:sp>
        <p:nvSpPr>
          <p:cNvPr id="232" name="Shape 7">
            <a:extLst>
              <a:ext uri="{FF2B5EF4-FFF2-40B4-BE49-F238E27FC236}">
                <a16:creationId xmlns:a16="http://schemas.microsoft.com/office/drawing/2014/main" id="{4DC4A01D-B189-06EC-4C81-F67EE66082DB}"/>
              </a:ext>
            </a:extLst>
          </p:cNvPr>
          <p:cNvSpPr/>
          <p:nvPr userDrawn="1"/>
        </p:nvSpPr>
        <p:spPr>
          <a:xfrm>
            <a:off x="1891517" y="5197929"/>
            <a:ext cx="1057476" cy="533400"/>
          </a:xfrm>
          <a:prstGeom prst="rect">
            <a:avLst/>
          </a:prstGeom>
          <a:noFill/>
          <a:ln/>
        </p:spPr>
        <p:txBody>
          <a:bodyPr/>
          <a:lstStyle/>
          <a:p>
            <a:endParaRPr lang="en-US" sz="450"/>
          </a:p>
        </p:txBody>
      </p:sp>
      <p:sp>
        <p:nvSpPr>
          <p:cNvPr id="233" name="Text Placeholder 70">
            <a:extLst>
              <a:ext uri="{FF2B5EF4-FFF2-40B4-BE49-F238E27FC236}">
                <a16:creationId xmlns:a16="http://schemas.microsoft.com/office/drawing/2014/main" id="{119C4FF9-5C6E-F62E-57CB-1122A9297414}"/>
              </a:ext>
            </a:extLst>
          </p:cNvPr>
          <p:cNvSpPr>
            <a:spLocks noGrp="1"/>
          </p:cNvSpPr>
          <p:nvPr>
            <p:ph type="body" sz="quarter" idx="54" hasCustomPrompt="1"/>
          </p:nvPr>
        </p:nvSpPr>
        <p:spPr>
          <a:xfrm>
            <a:off x="1891467" y="5163798"/>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234" name="Text Placeholder 73">
            <a:extLst>
              <a:ext uri="{FF2B5EF4-FFF2-40B4-BE49-F238E27FC236}">
                <a16:creationId xmlns:a16="http://schemas.microsoft.com/office/drawing/2014/main" id="{576853D2-1921-94D4-43C9-A5D7F2F6C120}"/>
              </a:ext>
            </a:extLst>
          </p:cNvPr>
          <p:cNvSpPr>
            <a:spLocks noGrp="1"/>
          </p:cNvSpPr>
          <p:nvPr>
            <p:ph type="body" sz="quarter" idx="55" hasCustomPrompt="1"/>
          </p:nvPr>
        </p:nvSpPr>
        <p:spPr>
          <a:xfrm>
            <a:off x="1890673" y="5451930"/>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235" name="Shape 5">
            <a:extLst>
              <a:ext uri="{FF2B5EF4-FFF2-40B4-BE49-F238E27FC236}">
                <a16:creationId xmlns:a16="http://schemas.microsoft.com/office/drawing/2014/main" id="{199D214D-082E-D72C-3E07-45FDAC00806F}"/>
              </a:ext>
            </a:extLst>
          </p:cNvPr>
          <p:cNvSpPr/>
          <p:nvPr userDrawn="1"/>
        </p:nvSpPr>
        <p:spPr>
          <a:xfrm>
            <a:off x="3274093" y="5197929"/>
            <a:ext cx="1057476" cy="533400"/>
          </a:xfrm>
          <a:prstGeom prst="rect">
            <a:avLst/>
          </a:prstGeom>
          <a:noFill/>
          <a:ln/>
        </p:spPr>
        <p:txBody>
          <a:bodyPr/>
          <a:lstStyle/>
          <a:p>
            <a:endParaRPr lang="en-US" sz="450"/>
          </a:p>
        </p:txBody>
      </p:sp>
      <p:sp>
        <p:nvSpPr>
          <p:cNvPr id="236" name="Shape 6">
            <a:extLst>
              <a:ext uri="{FF2B5EF4-FFF2-40B4-BE49-F238E27FC236}">
                <a16:creationId xmlns:a16="http://schemas.microsoft.com/office/drawing/2014/main" id="{8CC0BF3D-DF00-36EE-B099-6B1D83971AEE}"/>
              </a:ext>
            </a:extLst>
          </p:cNvPr>
          <p:cNvSpPr/>
          <p:nvPr userDrawn="1"/>
        </p:nvSpPr>
        <p:spPr>
          <a:xfrm>
            <a:off x="3274093" y="5197929"/>
            <a:ext cx="1057476" cy="533400"/>
          </a:xfrm>
          <a:prstGeom prst="rect">
            <a:avLst/>
          </a:prstGeom>
          <a:noFill/>
          <a:ln/>
        </p:spPr>
        <p:txBody>
          <a:bodyPr/>
          <a:lstStyle/>
          <a:p>
            <a:endParaRPr lang="en-US" sz="450"/>
          </a:p>
        </p:txBody>
      </p:sp>
      <p:sp>
        <p:nvSpPr>
          <p:cNvPr id="237" name="Shape 7">
            <a:extLst>
              <a:ext uri="{FF2B5EF4-FFF2-40B4-BE49-F238E27FC236}">
                <a16:creationId xmlns:a16="http://schemas.microsoft.com/office/drawing/2014/main" id="{662F26F2-66E9-9918-84D3-474C56BB3DB2}"/>
              </a:ext>
            </a:extLst>
          </p:cNvPr>
          <p:cNvSpPr/>
          <p:nvPr userDrawn="1"/>
        </p:nvSpPr>
        <p:spPr>
          <a:xfrm>
            <a:off x="3274093" y="5197929"/>
            <a:ext cx="1057476" cy="533400"/>
          </a:xfrm>
          <a:prstGeom prst="rect">
            <a:avLst/>
          </a:prstGeom>
          <a:noFill/>
          <a:ln/>
        </p:spPr>
        <p:txBody>
          <a:bodyPr/>
          <a:lstStyle/>
          <a:p>
            <a:endParaRPr lang="en-US" sz="450"/>
          </a:p>
        </p:txBody>
      </p:sp>
      <p:sp>
        <p:nvSpPr>
          <p:cNvPr id="238" name="Text Placeholder 70">
            <a:extLst>
              <a:ext uri="{FF2B5EF4-FFF2-40B4-BE49-F238E27FC236}">
                <a16:creationId xmlns:a16="http://schemas.microsoft.com/office/drawing/2014/main" id="{7E51ACB4-BA6B-3C85-2055-09DBE699EE9B}"/>
              </a:ext>
            </a:extLst>
          </p:cNvPr>
          <p:cNvSpPr>
            <a:spLocks noGrp="1"/>
          </p:cNvSpPr>
          <p:nvPr>
            <p:ph type="body" sz="quarter" idx="56" hasCustomPrompt="1"/>
          </p:nvPr>
        </p:nvSpPr>
        <p:spPr>
          <a:xfrm>
            <a:off x="3274043" y="5163798"/>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239" name="Text Placeholder 73">
            <a:extLst>
              <a:ext uri="{FF2B5EF4-FFF2-40B4-BE49-F238E27FC236}">
                <a16:creationId xmlns:a16="http://schemas.microsoft.com/office/drawing/2014/main" id="{15CF7E4A-29EF-EF07-5024-60CA1B30296A}"/>
              </a:ext>
            </a:extLst>
          </p:cNvPr>
          <p:cNvSpPr>
            <a:spLocks noGrp="1"/>
          </p:cNvSpPr>
          <p:nvPr>
            <p:ph type="body" sz="quarter" idx="57" hasCustomPrompt="1"/>
          </p:nvPr>
        </p:nvSpPr>
        <p:spPr>
          <a:xfrm>
            <a:off x="3273249" y="5451930"/>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240" name="Shape 5">
            <a:extLst>
              <a:ext uri="{FF2B5EF4-FFF2-40B4-BE49-F238E27FC236}">
                <a16:creationId xmlns:a16="http://schemas.microsoft.com/office/drawing/2014/main" id="{74D335C8-250D-90B3-E1D2-0B9B0701C495}"/>
              </a:ext>
            </a:extLst>
          </p:cNvPr>
          <p:cNvSpPr/>
          <p:nvPr userDrawn="1"/>
        </p:nvSpPr>
        <p:spPr>
          <a:xfrm>
            <a:off x="4700214" y="5197929"/>
            <a:ext cx="1057476" cy="533400"/>
          </a:xfrm>
          <a:prstGeom prst="rect">
            <a:avLst/>
          </a:prstGeom>
          <a:noFill/>
          <a:ln/>
        </p:spPr>
        <p:txBody>
          <a:bodyPr/>
          <a:lstStyle/>
          <a:p>
            <a:endParaRPr lang="en-US" sz="450"/>
          </a:p>
        </p:txBody>
      </p:sp>
      <p:sp>
        <p:nvSpPr>
          <p:cNvPr id="241" name="Shape 6">
            <a:extLst>
              <a:ext uri="{FF2B5EF4-FFF2-40B4-BE49-F238E27FC236}">
                <a16:creationId xmlns:a16="http://schemas.microsoft.com/office/drawing/2014/main" id="{E38EF57D-920E-CA5A-46C9-57C7719E7575}"/>
              </a:ext>
            </a:extLst>
          </p:cNvPr>
          <p:cNvSpPr/>
          <p:nvPr userDrawn="1"/>
        </p:nvSpPr>
        <p:spPr>
          <a:xfrm>
            <a:off x="4700214" y="5197929"/>
            <a:ext cx="1057476" cy="533400"/>
          </a:xfrm>
          <a:prstGeom prst="rect">
            <a:avLst/>
          </a:prstGeom>
          <a:noFill/>
          <a:ln/>
        </p:spPr>
        <p:txBody>
          <a:bodyPr/>
          <a:lstStyle/>
          <a:p>
            <a:endParaRPr lang="en-US" sz="450"/>
          </a:p>
        </p:txBody>
      </p:sp>
      <p:sp>
        <p:nvSpPr>
          <p:cNvPr id="242" name="Shape 7">
            <a:extLst>
              <a:ext uri="{FF2B5EF4-FFF2-40B4-BE49-F238E27FC236}">
                <a16:creationId xmlns:a16="http://schemas.microsoft.com/office/drawing/2014/main" id="{F247FF63-B596-EBB7-CB17-AC8CFA276C15}"/>
              </a:ext>
            </a:extLst>
          </p:cNvPr>
          <p:cNvSpPr/>
          <p:nvPr userDrawn="1"/>
        </p:nvSpPr>
        <p:spPr>
          <a:xfrm>
            <a:off x="4700214" y="5197929"/>
            <a:ext cx="1057476" cy="533400"/>
          </a:xfrm>
          <a:prstGeom prst="rect">
            <a:avLst/>
          </a:prstGeom>
          <a:noFill/>
          <a:ln/>
        </p:spPr>
        <p:txBody>
          <a:bodyPr/>
          <a:lstStyle/>
          <a:p>
            <a:endParaRPr lang="en-US" sz="450"/>
          </a:p>
        </p:txBody>
      </p:sp>
      <p:sp>
        <p:nvSpPr>
          <p:cNvPr id="243" name="Text Placeholder 70">
            <a:extLst>
              <a:ext uri="{FF2B5EF4-FFF2-40B4-BE49-F238E27FC236}">
                <a16:creationId xmlns:a16="http://schemas.microsoft.com/office/drawing/2014/main" id="{E94D6E13-7999-36F2-594D-8D6F3F3EC1DC}"/>
              </a:ext>
            </a:extLst>
          </p:cNvPr>
          <p:cNvSpPr>
            <a:spLocks noGrp="1"/>
          </p:cNvSpPr>
          <p:nvPr>
            <p:ph type="body" sz="quarter" idx="58" hasCustomPrompt="1"/>
          </p:nvPr>
        </p:nvSpPr>
        <p:spPr>
          <a:xfrm>
            <a:off x="4700164" y="5163798"/>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244" name="Text Placeholder 73">
            <a:extLst>
              <a:ext uri="{FF2B5EF4-FFF2-40B4-BE49-F238E27FC236}">
                <a16:creationId xmlns:a16="http://schemas.microsoft.com/office/drawing/2014/main" id="{5B275535-1A03-1746-796E-7863EFC37475}"/>
              </a:ext>
            </a:extLst>
          </p:cNvPr>
          <p:cNvSpPr>
            <a:spLocks noGrp="1"/>
          </p:cNvSpPr>
          <p:nvPr>
            <p:ph type="body" sz="quarter" idx="59" hasCustomPrompt="1"/>
          </p:nvPr>
        </p:nvSpPr>
        <p:spPr>
          <a:xfrm>
            <a:off x="4699370" y="5451930"/>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245" name="Shape 5">
            <a:extLst>
              <a:ext uri="{FF2B5EF4-FFF2-40B4-BE49-F238E27FC236}">
                <a16:creationId xmlns:a16="http://schemas.microsoft.com/office/drawing/2014/main" id="{4FD46571-D73C-82BD-FBC1-B56ABE83AD54}"/>
              </a:ext>
            </a:extLst>
          </p:cNvPr>
          <p:cNvSpPr/>
          <p:nvPr userDrawn="1"/>
        </p:nvSpPr>
        <p:spPr>
          <a:xfrm>
            <a:off x="6080894" y="5197929"/>
            <a:ext cx="1057476" cy="533400"/>
          </a:xfrm>
          <a:prstGeom prst="rect">
            <a:avLst/>
          </a:prstGeom>
          <a:noFill/>
          <a:ln/>
        </p:spPr>
        <p:txBody>
          <a:bodyPr/>
          <a:lstStyle/>
          <a:p>
            <a:endParaRPr lang="en-US" sz="450"/>
          </a:p>
        </p:txBody>
      </p:sp>
      <p:sp>
        <p:nvSpPr>
          <p:cNvPr id="246" name="Shape 6">
            <a:extLst>
              <a:ext uri="{FF2B5EF4-FFF2-40B4-BE49-F238E27FC236}">
                <a16:creationId xmlns:a16="http://schemas.microsoft.com/office/drawing/2014/main" id="{9E10ABF9-8844-00B4-84BD-9BAD5B8AD085}"/>
              </a:ext>
            </a:extLst>
          </p:cNvPr>
          <p:cNvSpPr/>
          <p:nvPr userDrawn="1"/>
        </p:nvSpPr>
        <p:spPr>
          <a:xfrm>
            <a:off x="6080894" y="5197929"/>
            <a:ext cx="1057476" cy="533400"/>
          </a:xfrm>
          <a:prstGeom prst="rect">
            <a:avLst/>
          </a:prstGeom>
          <a:noFill/>
          <a:ln/>
        </p:spPr>
        <p:txBody>
          <a:bodyPr/>
          <a:lstStyle/>
          <a:p>
            <a:endParaRPr lang="en-US" sz="450"/>
          </a:p>
        </p:txBody>
      </p:sp>
      <p:sp>
        <p:nvSpPr>
          <p:cNvPr id="247" name="Shape 7">
            <a:extLst>
              <a:ext uri="{FF2B5EF4-FFF2-40B4-BE49-F238E27FC236}">
                <a16:creationId xmlns:a16="http://schemas.microsoft.com/office/drawing/2014/main" id="{A6480848-0538-0D5C-E3CE-47875CD43F38}"/>
              </a:ext>
            </a:extLst>
          </p:cNvPr>
          <p:cNvSpPr/>
          <p:nvPr userDrawn="1"/>
        </p:nvSpPr>
        <p:spPr>
          <a:xfrm>
            <a:off x="6080894" y="5197929"/>
            <a:ext cx="1057476" cy="533400"/>
          </a:xfrm>
          <a:prstGeom prst="rect">
            <a:avLst/>
          </a:prstGeom>
          <a:noFill/>
          <a:ln/>
        </p:spPr>
        <p:txBody>
          <a:bodyPr/>
          <a:lstStyle/>
          <a:p>
            <a:endParaRPr lang="en-US" sz="450"/>
          </a:p>
        </p:txBody>
      </p:sp>
      <p:sp>
        <p:nvSpPr>
          <p:cNvPr id="248" name="Text Placeholder 70">
            <a:extLst>
              <a:ext uri="{FF2B5EF4-FFF2-40B4-BE49-F238E27FC236}">
                <a16:creationId xmlns:a16="http://schemas.microsoft.com/office/drawing/2014/main" id="{74184CB7-6A27-037F-DAFD-C9294A686968}"/>
              </a:ext>
            </a:extLst>
          </p:cNvPr>
          <p:cNvSpPr>
            <a:spLocks noGrp="1"/>
          </p:cNvSpPr>
          <p:nvPr>
            <p:ph type="body" sz="quarter" idx="60" hasCustomPrompt="1"/>
          </p:nvPr>
        </p:nvSpPr>
        <p:spPr>
          <a:xfrm>
            <a:off x="6080843" y="5163798"/>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249" name="Text Placeholder 73">
            <a:extLst>
              <a:ext uri="{FF2B5EF4-FFF2-40B4-BE49-F238E27FC236}">
                <a16:creationId xmlns:a16="http://schemas.microsoft.com/office/drawing/2014/main" id="{0FCE4543-25D9-3B0F-5BDD-2D0D66567865}"/>
              </a:ext>
            </a:extLst>
          </p:cNvPr>
          <p:cNvSpPr>
            <a:spLocks noGrp="1"/>
          </p:cNvSpPr>
          <p:nvPr>
            <p:ph type="body" sz="quarter" idx="61" hasCustomPrompt="1"/>
          </p:nvPr>
        </p:nvSpPr>
        <p:spPr>
          <a:xfrm>
            <a:off x="6080049" y="5451930"/>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250" name="Shape 5">
            <a:extLst>
              <a:ext uri="{FF2B5EF4-FFF2-40B4-BE49-F238E27FC236}">
                <a16:creationId xmlns:a16="http://schemas.microsoft.com/office/drawing/2014/main" id="{A0606795-671B-0084-5203-A187BA27AC71}"/>
              </a:ext>
            </a:extLst>
          </p:cNvPr>
          <p:cNvSpPr/>
          <p:nvPr userDrawn="1"/>
        </p:nvSpPr>
        <p:spPr>
          <a:xfrm>
            <a:off x="7419924" y="5197929"/>
            <a:ext cx="1057476" cy="533400"/>
          </a:xfrm>
          <a:prstGeom prst="rect">
            <a:avLst/>
          </a:prstGeom>
          <a:noFill/>
          <a:ln/>
        </p:spPr>
        <p:txBody>
          <a:bodyPr/>
          <a:lstStyle/>
          <a:p>
            <a:endParaRPr lang="en-US" sz="450"/>
          </a:p>
        </p:txBody>
      </p:sp>
      <p:sp>
        <p:nvSpPr>
          <p:cNvPr id="251" name="Shape 6">
            <a:extLst>
              <a:ext uri="{FF2B5EF4-FFF2-40B4-BE49-F238E27FC236}">
                <a16:creationId xmlns:a16="http://schemas.microsoft.com/office/drawing/2014/main" id="{46CBA6F1-09DB-9B9F-0854-DC989E5D2646}"/>
              </a:ext>
            </a:extLst>
          </p:cNvPr>
          <p:cNvSpPr/>
          <p:nvPr userDrawn="1"/>
        </p:nvSpPr>
        <p:spPr>
          <a:xfrm>
            <a:off x="7419924" y="5197929"/>
            <a:ext cx="1057476" cy="533400"/>
          </a:xfrm>
          <a:prstGeom prst="rect">
            <a:avLst/>
          </a:prstGeom>
          <a:noFill/>
          <a:ln/>
        </p:spPr>
        <p:txBody>
          <a:bodyPr/>
          <a:lstStyle/>
          <a:p>
            <a:endParaRPr lang="en-US" sz="450"/>
          </a:p>
        </p:txBody>
      </p:sp>
      <p:sp>
        <p:nvSpPr>
          <p:cNvPr id="252" name="Shape 7">
            <a:extLst>
              <a:ext uri="{FF2B5EF4-FFF2-40B4-BE49-F238E27FC236}">
                <a16:creationId xmlns:a16="http://schemas.microsoft.com/office/drawing/2014/main" id="{5C1A4C2B-24E1-03B3-01DE-3C4146AC8003}"/>
              </a:ext>
            </a:extLst>
          </p:cNvPr>
          <p:cNvSpPr/>
          <p:nvPr userDrawn="1"/>
        </p:nvSpPr>
        <p:spPr>
          <a:xfrm>
            <a:off x="7419924" y="5197929"/>
            <a:ext cx="1057476" cy="533400"/>
          </a:xfrm>
          <a:prstGeom prst="rect">
            <a:avLst/>
          </a:prstGeom>
          <a:noFill/>
          <a:ln/>
        </p:spPr>
        <p:txBody>
          <a:bodyPr/>
          <a:lstStyle/>
          <a:p>
            <a:endParaRPr lang="en-US" sz="450"/>
          </a:p>
        </p:txBody>
      </p:sp>
      <p:sp>
        <p:nvSpPr>
          <p:cNvPr id="253" name="Text Placeholder 70">
            <a:extLst>
              <a:ext uri="{FF2B5EF4-FFF2-40B4-BE49-F238E27FC236}">
                <a16:creationId xmlns:a16="http://schemas.microsoft.com/office/drawing/2014/main" id="{89C74D07-C27A-5AEA-1849-8F09BF8AEC18}"/>
              </a:ext>
            </a:extLst>
          </p:cNvPr>
          <p:cNvSpPr>
            <a:spLocks noGrp="1"/>
          </p:cNvSpPr>
          <p:nvPr>
            <p:ph type="body" sz="quarter" idx="62" hasCustomPrompt="1"/>
          </p:nvPr>
        </p:nvSpPr>
        <p:spPr>
          <a:xfrm>
            <a:off x="7419874" y="5163798"/>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254" name="Text Placeholder 73">
            <a:extLst>
              <a:ext uri="{FF2B5EF4-FFF2-40B4-BE49-F238E27FC236}">
                <a16:creationId xmlns:a16="http://schemas.microsoft.com/office/drawing/2014/main" id="{A2E6696E-EAC3-F2D1-67DE-05948981613D}"/>
              </a:ext>
            </a:extLst>
          </p:cNvPr>
          <p:cNvSpPr>
            <a:spLocks noGrp="1"/>
          </p:cNvSpPr>
          <p:nvPr>
            <p:ph type="body" sz="quarter" idx="63" hasCustomPrompt="1"/>
          </p:nvPr>
        </p:nvSpPr>
        <p:spPr>
          <a:xfrm>
            <a:off x="7419079" y="5451930"/>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255" name="Shape 5">
            <a:extLst>
              <a:ext uri="{FF2B5EF4-FFF2-40B4-BE49-F238E27FC236}">
                <a16:creationId xmlns:a16="http://schemas.microsoft.com/office/drawing/2014/main" id="{2795FB90-B4EA-7CE6-F4AB-0E77A1DD25E4}"/>
              </a:ext>
            </a:extLst>
          </p:cNvPr>
          <p:cNvSpPr/>
          <p:nvPr userDrawn="1"/>
        </p:nvSpPr>
        <p:spPr>
          <a:xfrm>
            <a:off x="8802500" y="5197929"/>
            <a:ext cx="1057476" cy="533400"/>
          </a:xfrm>
          <a:prstGeom prst="rect">
            <a:avLst/>
          </a:prstGeom>
          <a:noFill/>
          <a:ln/>
        </p:spPr>
        <p:txBody>
          <a:bodyPr/>
          <a:lstStyle/>
          <a:p>
            <a:endParaRPr lang="en-US" sz="450"/>
          </a:p>
        </p:txBody>
      </p:sp>
      <p:sp>
        <p:nvSpPr>
          <p:cNvPr id="256" name="Shape 6">
            <a:extLst>
              <a:ext uri="{FF2B5EF4-FFF2-40B4-BE49-F238E27FC236}">
                <a16:creationId xmlns:a16="http://schemas.microsoft.com/office/drawing/2014/main" id="{9DF49DE1-C690-04D4-18BB-D267E93C0075}"/>
              </a:ext>
            </a:extLst>
          </p:cNvPr>
          <p:cNvSpPr/>
          <p:nvPr userDrawn="1"/>
        </p:nvSpPr>
        <p:spPr>
          <a:xfrm>
            <a:off x="8802500" y="5197929"/>
            <a:ext cx="1057476" cy="533400"/>
          </a:xfrm>
          <a:prstGeom prst="rect">
            <a:avLst/>
          </a:prstGeom>
          <a:noFill/>
          <a:ln/>
        </p:spPr>
        <p:txBody>
          <a:bodyPr/>
          <a:lstStyle/>
          <a:p>
            <a:endParaRPr lang="en-US" sz="450"/>
          </a:p>
        </p:txBody>
      </p:sp>
      <p:sp>
        <p:nvSpPr>
          <p:cNvPr id="257" name="Shape 7">
            <a:extLst>
              <a:ext uri="{FF2B5EF4-FFF2-40B4-BE49-F238E27FC236}">
                <a16:creationId xmlns:a16="http://schemas.microsoft.com/office/drawing/2014/main" id="{FCB4DDDA-E973-4F14-A9BB-985F55546D44}"/>
              </a:ext>
            </a:extLst>
          </p:cNvPr>
          <p:cNvSpPr/>
          <p:nvPr userDrawn="1"/>
        </p:nvSpPr>
        <p:spPr>
          <a:xfrm>
            <a:off x="8802500" y="5197929"/>
            <a:ext cx="1057476" cy="533400"/>
          </a:xfrm>
          <a:prstGeom prst="rect">
            <a:avLst/>
          </a:prstGeom>
          <a:noFill/>
          <a:ln/>
        </p:spPr>
        <p:txBody>
          <a:bodyPr/>
          <a:lstStyle/>
          <a:p>
            <a:endParaRPr lang="en-US" sz="450"/>
          </a:p>
        </p:txBody>
      </p:sp>
      <p:sp>
        <p:nvSpPr>
          <p:cNvPr id="258" name="Text Placeholder 70">
            <a:extLst>
              <a:ext uri="{FF2B5EF4-FFF2-40B4-BE49-F238E27FC236}">
                <a16:creationId xmlns:a16="http://schemas.microsoft.com/office/drawing/2014/main" id="{B14602BC-CEDD-536B-063A-B1DBD5E5EC3B}"/>
              </a:ext>
            </a:extLst>
          </p:cNvPr>
          <p:cNvSpPr>
            <a:spLocks noGrp="1"/>
          </p:cNvSpPr>
          <p:nvPr>
            <p:ph type="body" sz="quarter" idx="64" hasCustomPrompt="1"/>
          </p:nvPr>
        </p:nvSpPr>
        <p:spPr>
          <a:xfrm>
            <a:off x="8802449" y="5163798"/>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259" name="Text Placeholder 73">
            <a:extLst>
              <a:ext uri="{FF2B5EF4-FFF2-40B4-BE49-F238E27FC236}">
                <a16:creationId xmlns:a16="http://schemas.microsoft.com/office/drawing/2014/main" id="{EA64B053-CA30-4675-65B4-73482CF5F05A}"/>
              </a:ext>
            </a:extLst>
          </p:cNvPr>
          <p:cNvSpPr>
            <a:spLocks noGrp="1"/>
          </p:cNvSpPr>
          <p:nvPr>
            <p:ph type="body" sz="quarter" idx="65" hasCustomPrompt="1"/>
          </p:nvPr>
        </p:nvSpPr>
        <p:spPr>
          <a:xfrm>
            <a:off x="8801655" y="5451930"/>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260" name="Shape 5">
            <a:extLst>
              <a:ext uri="{FF2B5EF4-FFF2-40B4-BE49-F238E27FC236}">
                <a16:creationId xmlns:a16="http://schemas.microsoft.com/office/drawing/2014/main" id="{37E56884-4688-4CCE-AEE2-E9FBD65FFE92}"/>
              </a:ext>
            </a:extLst>
          </p:cNvPr>
          <p:cNvSpPr/>
          <p:nvPr userDrawn="1"/>
        </p:nvSpPr>
        <p:spPr>
          <a:xfrm>
            <a:off x="10185075" y="5197929"/>
            <a:ext cx="1057476" cy="533400"/>
          </a:xfrm>
          <a:prstGeom prst="rect">
            <a:avLst/>
          </a:prstGeom>
          <a:noFill/>
          <a:ln/>
        </p:spPr>
        <p:txBody>
          <a:bodyPr/>
          <a:lstStyle/>
          <a:p>
            <a:endParaRPr lang="en-US" sz="450"/>
          </a:p>
        </p:txBody>
      </p:sp>
      <p:sp>
        <p:nvSpPr>
          <p:cNvPr id="261" name="Shape 6">
            <a:extLst>
              <a:ext uri="{FF2B5EF4-FFF2-40B4-BE49-F238E27FC236}">
                <a16:creationId xmlns:a16="http://schemas.microsoft.com/office/drawing/2014/main" id="{378225A6-3A99-1E12-6739-5B115171317A}"/>
              </a:ext>
            </a:extLst>
          </p:cNvPr>
          <p:cNvSpPr/>
          <p:nvPr userDrawn="1"/>
        </p:nvSpPr>
        <p:spPr>
          <a:xfrm>
            <a:off x="10185075" y="5197929"/>
            <a:ext cx="1057476" cy="533400"/>
          </a:xfrm>
          <a:prstGeom prst="rect">
            <a:avLst/>
          </a:prstGeom>
          <a:noFill/>
          <a:ln/>
        </p:spPr>
        <p:txBody>
          <a:bodyPr/>
          <a:lstStyle/>
          <a:p>
            <a:endParaRPr lang="en-US" sz="450"/>
          </a:p>
        </p:txBody>
      </p:sp>
      <p:sp>
        <p:nvSpPr>
          <p:cNvPr id="262" name="Shape 7">
            <a:extLst>
              <a:ext uri="{FF2B5EF4-FFF2-40B4-BE49-F238E27FC236}">
                <a16:creationId xmlns:a16="http://schemas.microsoft.com/office/drawing/2014/main" id="{CE977970-1A01-8252-9D5D-45B7629DEA67}"/>
              </a:ext>
            </a:extLst>
          </p:cNvPr>
          <p:cNvSpPr/>
          <p:nvPr userDrawn="1"/>
        </p:nvSpPr>
        <p:spPr>
          <a:xfrm>
            <a:off x="10185075" y="5197929"/>
            <a:ext cx="1057476" cy="533400"/>
          </a:xfrm>
          <a:prstGeom prst="rect">
            <a:avLst/>
          </a:prstGeom>
          <a:noFill/>
          <a:ln/>
        </p:spPr>
        <p:txBody>
          <a:bodyPr/>
          <a:lstStyle/>
          <a:p>
            <a:endParaRPr lang="en-US" sz="450"/>
          </a:p>
        </p:txBody>
      </p:sp>
      <p:sp>
        <p:nvSpPr>
          <p:cNvPr id="263" name="Text Placeholder 70">
            <a:extLst>
              <a:ext uri="{FF2B5EF4-FFF2-40B4-BE49-F238E27FC236}">
                <a16:creationId xmlns:a16="http://schemas.microsoft.com/office/drawing/2014/main" id="{7BE00647-60E8-F1B5-175C-7DE653C23AC0}"/>
              </a:ext>
            </a:extLst>
          </p:cNvPr>
          <p:cNvSpPr>
            <a:spLocks noGrp="1"/>
          </p:cNvSpPr>
          <p:nvPr>
            <p:ph type="body" sz="quarter" idx="66" hasCustomPrompt="1"/>
          </p:nvPr>
        </p:nvSpPr>
        <p:spPr>
          <a:xfrm>
            <a:off x="10185025" y="5163798"/>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264" name="Text Placeholder 73">
            <a:extLst>
              <a:ext uri="{FF2B5EF4-FFF2-40B4-BE49-F238E27FC236}">
                <a16:creationId xmlns:a16="http://schemas.microsoft.com/office/drawing/2014/main" id="{BA311304-2CFF-B70E-E506-D525DB04BB42}"/>
              </a:ext>
            </a:extLst>
          </p:cNvPr>
          <p:cNvSpPr>
            <a:spLocks noGrp="1"/>
          </p:cNvSpPr>
          <p:nvPr>
            <p:ph type="body" sz="quarter" idx="67" hasCustomPrompt="1"/>
          </p:nvPr>
        </p:nvSpPr>
        <p:spPr>
          <a:xfrm>
            <a:off x="10184231" y="5451930"/>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4" name="Shape 0">
            <a:extLst>
              <a:ext uri="{FF2B5EF4-FFF2-40B4-BE49-F238E27FC236}">
                <a16:creationId xmlns:a16="http://schemas.microsoft.com/office/drawing/2014/main" id="{B996A22D-B2AF-A574-FD2F-54514CB0E67C}"/>
              </a:ext>
            </a:extLst>
          </p:cNvPr>
          <p:cNvSpPr/>
          <p:nvPr userDrawn="1"/>
        </p:nvSpPr>
        <p:spPr>
          <a:xfrm>
            <a:off x="5537172" y="1778215"/>
            <a:ext cx="6076918" cy="4285692"/>
          </a:xfrm>
          <a:prstGeom prst="rect">
            <a:avLst/>
          </a:prstGeom>
          <a:noFill/>
          <a:ln/>
        </p:spPr>
        <p:txBody>
          <a:bodyPr/>
          <a:lstStyle/>
          <a:p>
            <a:endParaRPr lang="en-US" sz="900"/>
          </a:p>
        </p:txBody>
      </p:sp>
      <p:sp>
        <p:nvSpPr>
          <p:cNvPr id="5" name="Shape 1">
            <a:extLst>
              <a:ext uri="{FF2B5EF4-FFF2-40B4-BE49-F238E27FC236}">
                <a16:creationId xmlns:a16="http://schemas.microsoft.com/office/drawing/2014/main" id="{FB5E0B22-165C-6324-5090-3B495D7081B4}"/>
              </a:ext>
            </a:extLst>
          </p:cNvPr>
          <p:cNvSpPr/>
          <p:nvPr userDrawn="1"/>
        </p:nvSpPr>
        <p:spPr>
          <a:xfrm>
            <a:off x="5537172" y="1778215"/>
            <a:ext cx="2835260" cy="4285692"/>
          </a:xfrm>
          <a:prstGeom prst="rect">
            <a:avLst/>
          </a:prstGeom>
          <a:noFill/>
          <a:ln/>
        </p:spPr>
        <p:txBody>
          <a:bodyPr/>
          <a:lstStyle/>
          <a:p>
            <a:endParaRPr lang="en-US" sz="900"/>
          </a:p>
        </p:txBody>
      </p:sp>
      <p:sp>
        <p:nvSpPr>
          <p:cNvPr id="6" name="Shape 3">
            <a:extLst>
              <a:ext uri="{FF2B5EF4-FFF2-40B4-BE49-F238E27FC236}">
                <a16:creationId xmlns:a16="http://schemas.microsoft.com/office/drawing/2014/main" id="{E91C2687-F822-D803-A902-42634C882F16}"/>
              </a:ext>
            </a:extLst>
          </p:cNvPr>
          <p:cNvSpPr/>
          <p:nvPr userDrawn="1"/>
        </p:nvSpPr>
        <p:spPr>
          <a:xfrm>
            <a:off x="5537172" y="2413132"/>
            <a:ext cx="2835260" cy="3555537"/>
          </a:xfrm>
          <a:prstGeom prst="rect">
            <a:avLst/>
          </a:prstGeom>
          <a:noFill/>
          <a:ln/>
        </p:spPr>
        <p:txBody>
          <a:bodyPr/>
          <a:lstStyle/>
          <a:p>
            <a:endParaRPr lang="en-US" sz="900"/>
          </a:p>
        </p:txBody>
      </p:sp>
      <p:sp>
        <p:nvSpPr>
          <p:cNvPr id="10" name="Shape 7">
            <a:extLst>
              <a:ext uri="{FF2B5EF4-FFF2-40B4-BE49-F238E27FC236}">
                <a16:creationId xmlns:a16="http://schemas.microsoft.com/office/drawing/2014/main" id="{801E4E5E-0254-E6AE-9B27-AAFA99AB4B39}"/>
              </a:ext>
            </a:extLst>
          </p:cNvPr>
          <p:cNvSpPr/>
          <p:nvPr userDrawn="1"/>
        </p:nvSpPr>
        <p:spPr>
          <a:xfrm>
            <a:off x="8778830" y="1778215"/>
            <a:ext cx="2835260" cy="4285692"/>
          </a:xfrm>
          <a:prstGeom prst="rect">
            <a:avLst/>
          </a:prstGeom>
          <a:noFill/>
          <a:ln/>
        </p:spPr>
        <p:txBody>
          <a:bodyPr/>
          <a:lstStyle/>
          <a:p>
            <a:endParaRPr lang="en-US" sz="900"/>
          </a:p>
        </p:txBody>
      </p:sp>
      <p:sp>
        <p:nvSpPr>
          <p:cNvPr id="11" name="Shape 9">
            <a:extLst>
              <a:ext uri="{FF2B5EF4-FFF2-40B4-BE49-F238E27FC236}">
                <a16:creationId xmlns:a16="http://schemas.microsoft.com/office/drawing/2014/main" id="{34725F40-8830-F017-C643-10F40112ED28}"/>
              </a:ext>
            </a:extLst>
          </p:cNvPr>
          <p:cNvSpPr/>
          <p:nvPr userDrawn="1"/>
        </p:nvSpPr>
        <p:spPr>
          <a:xfrm>
            <a:off x="8778830" y="2413132"/>
            <a:ext cx="2835260" cy="2996810"/>
          </a:xfrm>
          <a:prstGeom prst="rect">
            <a:avLst/>
          </a:prstGeom>
          <a:noFill/>
          <a:ln/>
        </p:spPr>
        <p:txBody>
          <a:bodyPr/>
          <a:lstStyle/>
          <a:p>
            <a:endParaRPr lang="en-US" sz="900"/>
          </a:p>
        </p:txBody>
      </p:sp>
      <p:sp>
        <p:nvSpPr>
          <p:cNvPr id="7" name="Shape 5">
            <a:extLst>
              <a:ext uri="{FF2B5EF4-FFF2-40B4-BE49-F238E27FC236}">
                <a16:creationId xmlns:a16="http://schemas.microsoft.com/office/drawing/2014/main" id="{CE91AA8B-E748-03F4-F060-E87DBCDA56AF}"/>
              </a:ext>
            </a:extLst>
          </p:cNvPr>
          <p:cNvSpPr/>
          <p:nvPr userDrawn="1"/>
        </p:nvSpPr>
        <p:spPr>
          <a:xfrm>
            <a:off x="4657429" y="2356757"/>
            <a:ext cx="1057476" cy="533400"/>
          </a:xfrm>
          <a:prstGeom prst="rect">
            <a:avLst/>
          </a:prstGeom>
          <a:noFill/>
          <a:ln/>
        </p:spPr>
        <p:txBody>
          <a:bodyPr/>
          <a:lstStyle/>
          <a:p>
            <a:endParaRPr lang="en-US" sz="450"/>
          </a:p>
        </p:txBody>
      </p:sp>
      <p:sp>
        <p:nvSpPr>
          <p:cNvPr id="8" name="Shape 6">
            <a:extLst>
              <a:ext uri="{FF2B5EF4-FFF2-40B4-BE49-F238E27FC236}">
                <a16:creationId xmlns:a16="http://schemas.microsoft.com/office/drawing/2014/main" id="{7DEA0F55-6311-922B-C6F2-0914E6182C18}"/>
              </a:ext>
            </a:extLst>
          </p:cNvPr>
          <p:cNvSpPr/>
          <p:nvPr userDrawn="1"/>
        </p:nvSpPr>
        <p:spPr>
          <a:xfrm>
            <a:off x="4657429" y="2356757"/>
            <a:ext cx="1057476" cy="533400"/>
          </a:xfrm>
          <a:prstGeom prst="rect">
            <a:avLst/>
          </a:prstGeom>
          <a:noFill/>
          <a:ln/>
        </p:spPr>
        <p:txBody>
          <a:bodyPr/>
          <a:lstStyle/>
          <a:p>
            <a:endParaRPr lang="en-US" sz="450"/>
          </a:p>
        </p:txBody>
      </p:sp>
      <p:sp>
        <p:nvSpPr>
          <p:cNvPr id="9" name="Shape 7">
            <a:extLst>
              <a:ext uri="{FF2B5EF4-FFF2-40B4-BE49-F238E27FC236}">
                <a16:creationId xmlns:a16="http://schemas.microsoft.com/office/drawing/2014/main" id="{F8BBFD08-8AB4-FD9A-E30E-55E9335CC6DF}"/>
              </a:ext>
            </a:extLst>
          </p:cNvPr>
          <p:cNvSpPr/>
          <p:nvPr userDrawn="1"/>
        </p:nvSpPr>
        <p:spPr>
          <a:xfrm>
            <a:off x="4657429" y="2356757"/>
            <a:ext cx="1057476" cy="533400"/>
          </a:xfrm>
          <a:prstGeom prst="rect">
            <a:avLst/>
          </a:prstGeom>
          <a:noFill/>
          <a:ln/>
        </p:spPr>
        <p:txBody>
          <a:bodyPr/>
          <a:lstStyle/>
          <a:p>
            <a:endParaRPr lang="en-US" sz="450"/>
          </a:p>
        </p:txBody>
      </p:sp>
      <p:sp>
        <p:nvSpPr>
          <p:cNvPr id="12" name="Text Placeholder 70">
            <a:extLst>
              <a:ext uri="{FF2B5EF4-FFF2-40B4-BE49-F238E27FC236}">
                <a16:creationId xmlns:a16="http://schemas.microsoft.com/office/drawing/2014/main" id="{8BD8B049-DD6D-3945-11A6-E38E3B017EA0}"/>
              </a:ext>
            </a:extLst>
          </p:cNvPr>
          <p:cNvSpPr>
            <a:spLocks noGrp="1"/>
          </p:cNvSpPr>
          <p:nvPr>
            <p:ph type="body" sz="quarter" idx="68" hasCustomPrompt="1"/>
          </p:nvPr>
        </p:nvSpPr>
        <p:spPr>
          <a:xfrm>
            <a:off x="4657379" y="2322626"/>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13" name="Text Placeholder 73">
            <a:extLst>
              <a:ext uri="{FF2B5EF4-FFF2-40B4-BE49-F238E27FC236}">
                <a16:creationId xmlns:a16="http://schemas.microsoft.com/office/drawing/2014/main" id="{1607A956-E1FA-3487-F6AF-D96950780E9D}"/>
              </a:ext>
            </a:extLst>
          </p:cNvPr>
          <p:cNvSpPr>
            <a:spLocks noGrp="1"/>
          </p:cNvSpPr>
          <p:nvPr>
            <p:ph type="body" sz="quarter" idx="69" hasCustomPrompt="1"/>
          </p:nvPr>
        </p:nvSpPr>
        <p:spPr>
          <a:xfrm>
            <a:off x="4656585" y="2610758"/>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28" name="Shape 5">
            <a:extLst>
              <a:ext uri="{FF2B5EF4-FFF2-40B4-BE49-F238E27FC236}">
                <a16:creationId xmlns:a16="http://schemas.microsoft.com/office/drawing/2014/main" id="{3EE53CB2-4ECC-4E26-8683-55F5DF98B984}"/>
              </a:ext>
            </a:extLst>
          </p:cNvPr>
          <p:cNvSpPr/>
          <p:nvPr userDrawn="1"/>
        </p:nvSpPr>
        <p:spPr>
          <a:xfrm>
            <a:off x="6040005" y="2356757"/>
            <a:ext cx="1057476" cy="533400"/>
          </a:xfrm>
          <a:prstGeom prst="rect">
            <a:avLst/>
          </a:prstGeom>
          <a:noFill/>
          <a:ln/>
        </p:spPr>
        <p:txBody>
          <a:bodyPr/>
          <a:lstStyle/>
          <a:p>
            <a:endParaRPr lang="en-US" sz="450"/>
          </a:p>
        </p:txBody>
      </p:sp>
      <p:sp>
        <p:nvSpPr>
          <p:cNvPr id="30" name="Shape 6">
            <a:extLst>
              <a:ext uri="{FF2B5EF4-FFF2-40B4-BE49-F238E27FC236}">
                <a16:creationId xmlns:a16="http://schemas.microsoft.com/office/drawing/2014/main" id="{C23A5F5A-967B-5FEE-2FFB-945D59D04D55}"/>
              </a:ext>
            </a:extLst>
          </p:cNvPr>
          <p:cNvSpPr/>
          <p:nvPr userDrawn="1"/>
        </p:nvSpPr>
        <p:spPr>
          <a:xfrm>
            <a:off x="6040005" y="2356757"/>
            <a:ext cx="1057476" cy="533400"/>
          </a:xfrm>
          <a:prstGeom prst="rect">
            <a:avLst/>
          </a:prstGeom>
          <a:noFill/>
          <a:ln/>
        </p:spPr>
        <p:txBody>
          <a:bodyPr/>
          <a:lstStyle/>
          <a:p>
            <a:endParaRPr lang="en-US" sz="450"/>
          </a:p>
        </p:txBody>
      </p:sp>
      <p:sp>
        <p:nvSpPr>
          <p:cNvPr id="31" name="Shape 7">
            <a:extLst>
              <a:ext uri="{FF2B5EF4-FFF2-40B4-BE49-F238E27FC236}">
                <a16:creationId xmlns:a16="http://schemas.microsoft.com/office/drawing/2014/main" id="{F9262525-F55E-C90C-4E81-22651859B2BD}"/>
              </a:ext>
            </a:extLst>
          </p:cNvPr>
          <p:cNvSpPr/>
          <p:nvPr userDrawn="1"/>
        </p:nvSpPr>
        <p:spPr>
          <a:xfrm>
            <a:off x="6040005" y="2356757"/>
            <a:ext cx="1057476" cy="533400"/>
          </a:xfrm>
          <a:prstGeom prst="rect">
            <a:avLst/>
          </a:prstGeom>
          <a:noFill/>
          <a:ln/>
        </p:spPr>
        <p:txBody>
          <a:bodyPr/>
          <a:lstStyle/>
          <a:p>
            <a:endParaRPr lang="en-US" sz="450"/>
          </a:p>
        </p:txBody>
      </p:sp>
      <p:sp>
        <p:nvSpPr>
          <p:cNvPr id="34" name="Text Placeholder 70">
            <a:extLst>
              <a:ext uri="{FF2B5EF4-FFF2-40B4-BE49-F238E27FC236}">
                <a16:creationId xmlns:a16="http://schemas.microsoft.com/office/drawing/2014/main" id="{F23C7BFF-390A-AA57-4833-E109E3108C19}"/>
              </a:ext>
            </a:extLst>
          </p:cNvPr>
          <p:cNvSpPr>
            <a:spLocks noGrp="1"/>
          </p:cNvSpPr>
          <p:nvPr>
            <p:ph type="body" sz="quarter" idx="70" hasCustomPrompt="1"/>
          </p:nvPr>
        </p:nvSpPr>
        <p:spPr>
          <a:xfrm>
            <a:off x="6039955" y="2322626"/>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35" name="Text Placeholder 73">
            <a:extLst>
              <a:ext uri="{FF2B5EF4-FFF2-40B4-BE49-F238E27FC236}">
                <a16:creationId xmlns:a16="http://schemas.microsoft.com/office/drawing/2014/main" id="{C0E7BE52-AA4C-5176-61C7-0B5F0F005EC4}"/>
              </a:ext>
            </a:extLst>
          </p:cNvPr>
          <p:cNvSpPr>
            <a:spLocks noGrp="1"/>
          </p:cNvSpPr>
          <p:nvPr>
            <p:ph type="body" sz="quarter" idx="71" hasCustomPrompt="1"/>
          </p:nvPr>
        </p:nvSpPr>
        <p:spPr>
          <a:xfrm>
            <a:off x="6039161" y="2610758"/>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36" name="Shape 5">
            <a:extLst>
              <a:ext uri="{FF2B5EF4-FFF2-40B4-BE49-F238E27FC236}">
                <a16:creationId xmlns:a16="http://schemas.microsoft.com/office/drawing/2014/main" id="{80ECFCD1-DEFA-9980-2764-11506BACADCF}"/>
              </a:ext>
            </a:extLst>
          </p:cNvPr>
          <p:cNvSpPr/>
          <p:nvPr userDrawn="1"/>
        </p:nvSpPr>
        <p:spPr>
          <a:xfrm>
            <a:off x="7422581" y="2356757"/>
            <a:ext cx="1057476" cy="533400"/>
          </a:xfrm>
          <a:prstGeom prst="rect">
            <a:avLst/>
          </a:prstGeom>
          <a:noFill/>
          <a:ln/>
        </p:spPr>
        <p:txBody>
          <a:bodyPr/>
          <a:lstStyle/>
          <a:p>
            <a:endParaRPr lang="en-US" sz="450"/>
          </a:p>
        </p:txBody>
      </p:sp>
      <p:sp>
        <p:nvSpPr>
          <p:cNvPr id="37" name="Shape 6">
            <a:extLst>
              <a:ext uri="{FF2B5EF4-FFF2-40B4-BE49-F238E27FC236}">
                <a16:creationId xmlns:a16="http://schemas.microsoft.com/office/drawing/2014/main" id="{E9B5F2C5-3578-CAF1-40EF-0893784AD292}"/>
              </a:ext>
            </a:extLst>
          </p:cNvPr>
          <p:cNvSpPr/>
          <p:nvPr userDrawn="1"/>
        </p:nvSpPr>
        <p:spPr>
          <a:xfrm>
            <a:off x="7422581" y="2356757"/>
            <a:ext cx="1057476" cy="533400"/>
          </a:xfrm>
          <a:prstGeom prst="rect">
            <a:avLst/>
          </a:prstGeom>
          <a:noFill/>
          <a:ln/>
        </p:spPr>
        <p:txBody>
          <a:bodyPr/>
          <a:lstStyle/>
          <a:p>
            <a:endParaRPr lang="en-US" sz="450"/>
          </a:p>
        </p:txBody>
      </p:sp>
      <p:sp>
        <p:nvSpPr>
          <p:cNvPr id="38" name="Shape 7">
            <a:extLst>
              <a:ext uri="{FF2B5EF4-FFF2-40B4-BE49-F238E27FC236}">
                <a16:creationId xmlns:a16="http://schemas.microsoft.com/office/drawing/2014/main" id="{F427762A-210F-F1D4-70BC-E3C7CDAC685F}"/>
              </a:ext>
            </a:extLst>
          </p:cNvPr>
          <p:cNvSpPr/>
          <p:nvPr userDrawn="1"/>
        </p:nvSpPr>
        <p:spPr>
          <a:xfrm>
            <a:off x="7422581" y="2356757"/>
            <a:ext cx="1057476" cy="533400"/>
          </a:xfrm>
          <a:prstGeom prst="rect">
            <a:avLst/>
          </a:prstGeom>
          <a:noFill/>
          <a:ln/>
        </p:spPr>
        <p:txBody>
          <a:bodyPr/>
          <a:lstStyle/>
          <a:p>
            <a:endParaRPr lang="en-US" sz="450"/>
          </a:p>
        </p:txBody>
      </p:sp>
      <p:sp>
        <p:nvSpPr>
          <p:cNvPr id="39" name="Text Placeholder 70">
            <a:extLst>
              <a:ext uri="{FF2B5EF4-FFF2-40B4-BE49-F238E27FC236}">
                <a16:creationId xmlns:a16="http://schemas.microsoft.com/office/drawing/2014/main" id="{7149D23E-E592-2752-5B18-59C3FBA0B98B}"/>
              </a:ext>
            </a:extLst>
          </p:cNvPr>
          <p:cNvSpPr>
            <a:spLocks noGrp="1"/>
          </p:cNvSpPr>
          <p:nvPr>
            <p:ph type="body" sz="quarter" idx="72" hasCustomPrompt="1"/>
          </p:nvPr>
        </p:nvSpPr>
        <p:spPr>
          <a:xfrm>
            <a:off x="7422531" y="2322626"/>
            <a:ext cx="1102836" cy="230188"/>
          </a:xfrm>
          <a:prstGeom prst="rect">
            <a:avLst/>
          </a:prstGeom>
        </p:spPr>
        <p:txBody>
          <a:bodyPr>
            <a:normAutofit/>
          </a:bodyPr>
          <a:lstStyle>
            <a:lvl1pPr marL="0" indent="0">
              <a:buNone/>
              <a:defRPr sz="1200" b="0" i="0">
                <a:latin typeface="Open Sans Light" panose="020B0606030504020204" pitchFamily="34" charset="0"/>
                <a:ea typeface="Open Sans Light" panose="020B0606030504020204" pitchFamily="34" charset="0"/>
                <a:cs typeface="Open Sans Light" panose="020B0606030504020204" pitchFamily="34" charset="0"/>
              </a:defRPr>
            </a:lvl1pPr>
          </a:lstStyle>
          <a:p>
            <a:pPr lvl="0"/>
            <a:r>
              <a:rPr lang="en-US"/>
              <a:t>Name</a:t>
            </a:r>
          </a:p>
        </p:txBody>
      </p:sp>
      <p:sp>
        <p:nvSpPr>
          <p:cNvPr id="40" name="Text Placeholder 73">
            <a:extLst>
              <a:ext uri="{FF2B5EF4-FFF2-40B4-BE49-F238E27FC236}">
                <a16:creationId xmlns:a16="http://schemas.microsoft.com/office/drawing/2014/main" id="{4194836D-45CC-D09F-CE79-697C4173B036}"/>
              </a:ext>
            </a:extLst>
          </p:cNvPr>
          <p:cNvSpPr>
            <a:spLocks noGrp="1"/>
          </p:cNvSpPr>
          <p:nvPr>
            <p:ph type="body" sz="quarter" idx="73" hasCustomPrompt="1"/>
          </p:nvPr>
        </p:nvSpPr>
        <p:spPr>
          <a:xfrm>
            <a:off x="7421737" y="2610758"/>
            <a:ext cx="1103630" cy="352425"/>
          </a:xfrm>
          <a:prstGeom prst="rect">
            <a:avLst/>
          </a:prstGeom>
        </p:spPr>
        <p:txBody>
          <a:bodyPr>
            <a:normAutofit/>
          </a:bodyPr>
          <a:lstStyle>
            <a:lvl1pPr marL="0" indent="0">
              <a:buNone/>
              <a:defRPr sz="800"/>
            </a:lvl1pPr>
          </a:lstStyle>
          <a:p>
            <a:pPr lvl="0"/>
            <a:r>
              <a:rPr lang="en-US"/>
              <a:t>Lorem Ipsum dummy Ipsum dummy</a:t>
            </a:r>
          </a:p>
        </p:txBody>
      </p:sp>
      <p:sp>
        <p:nvSpPr>
          <p:cNvPr id="16" name="Slide Number Placeholder 5">
            <a:extLst>
              <a:ext uri="{FF2B5EF4-FFF2-40B4-BE49-F238E27FC236}">
                <a16:creationId xmlns:a16="http://schemas.microsoft.com/office/drawing/2014/main" id="{D10216C6-03CF-9EFF-EFFF-771415863B50}"/>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14" name="Text Placeholder 2">
            <a:extLst>
              <a:ext uri="{FF2B5EF4-FFF2-40B4-BE49-F238E27FC236}">
                <a16:creationId xmlns:a16="http://schemas.microsoft.com/office/drawing/2014/main" id="{9B700BDE-7239-6460-FD6E-EB7BC76E3448}"/>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15" name="Text Placeholder 50">
            <a:extLst>
              <a:ext uri="{FF2B5EF4-FFF2-40B4-BE49-F238E27FC236}">
                <a16:creationId xmlns:a16="http://schemas.microsoft.com/office/drawing/2014/main" id="{2DA62958-F308-1ACD-4198-7367FAF831A5}"/>
              </a:ext>
            </a:extLst>
          </p:cNvPr>
          <p:cNvSpPr>
            <a:spLocks noGrp="1"/>
          </p:cNvSpPr>
          <p:nvPr>
            <p:ph type="body" sz="quarter" idx="75" hasCustomPrompt="1"/>
          </p:nvPr>
        </p:nvSpPr>
        <p:spPr>
          <a:xfrm>
            <a:off x="487927" y="321594"/>
            <a:ext cx="9958930" cy="508000"/>
          </a:xfrm>
        </p:spPr>
        <p:txBody>
          <a:bodyPr>
            <a:normAutofit/>
          </a:bodyPr>
          <a:lstStyle>
            <a:lvl1pPr>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36126929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 img">
    <p:spTree>
      <p:nvGrpSpPr>
        <p:cNvPr id="1" name=""/>
        <p:cNvGrpSpPr/>
        <p:nvPr/>
      </p:nvGrpSpPr>
      <p:grpSpPr>
        <a:xfrm>
          <a:off x="0" y="0"/>
          <a:ext cx="0" cy="0"/>
          <a:chOff x="0" y="0"/>
          <a:chExt cx="0" cy="0"/>
        </a:xfrm>
      </p:grpSpPr>
      <p:pic>
        <p:nvPicPr>
          <p:cNvPr id="54" name="Picture 53">
            <a:extLst>
              <a:ext uri="{FF2B5EF4-FFF2-40B4-BE49-F238E27FC236}">
                <a16:creationId xmlns:a16="http://schemas.microsoft.com/office/drawing/2014/main" id="{1B9F3875-EF05-0A59-5B4A-54AAC8D42109}"/>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2" name="Shape 1">
            <a:extLst>
              <a:ext uri="{FF2B5EF4-FFF2-40B4-BE49-F238E27FC236}">
                <a16:creationId xmlns:a16="http://schemas.microsoft.com/office/drawing/2014/main" id="{C0474A7E-9275-FFC0-D6C6-71A5E062E42E}"/>
              </a:ext>
            </a:extLst>
          </p:cNvPr>
          <p:cNvSpPr/>
          <p:nvPr userDrawn="1"/>
        </p:nvSpPr>
        <p:spPr>
          <a:xfrm>
            <a:off x="508148" y="1905000"/>
            <a:ext cx="2191167" cy="1822450"/>
          </a:xfrm>
          <a:prstGeom prst="rect">
            <a:avLst/>
          </a:prstGeom>
          <a:noFill/>
          <a:ln/>
        </p:spPr>
        <p:txBody>
          <a:bodyPr/>
          <a:lstStyle/>
          <a:p>
            <a:endParaRPr lang="en-US" sz="450"/>
          </a:p>
        </p:txBody>
      </p:sp>
      <p:sp>
        <p:nvSpPr>
          <p:cNvPr id="3" name="Shape 2">
            <a:extLst>
              <a:ext uri="{FF2B5EF4-FFF2-40B4-BE49-F238E27FC236}">
                <a16:creationId xmlns:a16="http://schemas.microsoft.com/office/drawing/2014/main" id="{8738B12E-4186-3E5B-6F3F-51B84358C38D}"/>
              </a:ext>
            </a:extLst>
          </p:cNvPr>
          <p:cNvSpPr/>
          <p:nvPr userDrawn="1"/>
        </p:nvSpPr>
        <p:spPr>
          <a:xfrm>
            <a:off x="508148" y="3327400"/>
            <a:ext cx="2191167" cy="400050"/>
          </a:xfrm>
          <a:prstGeom prst="rect">
            <a:avLst/>
          </a:prstGeom>
          <a:noFill/>
          <a:ln/>
        </p:spPr>
        <p:txBody>
          <a:bodyPr/>
          <a:lstStyle/>
          <a:p>
            <a:endParaRPr lang="en-US" sz="450"/>
          </a:p>
        </p:txBody>
      </p:sp>
      <p:sp>
        <p:nvSpPr>
          <p:cNvPr id="4" name="Shape 5">
            <a:extLst>
              <a:ext uri="{FF2B5EF4-FFF2-40B4-BE49-F238E27FC236}">
                <a16:creationId xmlns:a16="http://schemas.microsoft.com/office/drawing/2014/main" id="{7BB0E55B-421A-3EE9-3F5C-3DE4C356FACA}"/>
              </a:ext>
            </a:extLst>
          </p:cNvPr>
          <p:cNvSpPr/>
          <p:nvPr userDrawn="1"/>
        </p:nvSpPr>
        <p:spPr>
          <a:xfrm>
            <a:off x="2800933" y="1905000"/>
            <a:ext cx="2191167" cy="1822450"/>
          </a:xfrm>
          <a:prstGeom prst="rect">
            <a:avLst/>
          </a:prstGeom>
          <a:noFill/>
          <a:ln/>
        </p:spPr>
        <p:txBody>
          <a:bodyPr/>
          <a:lstStyle/>
          <a:p>
            <a:endParaRPr lang="en-US" sz="450"/>
          </a:p>
        </p:txBody>
      </p:sp>
      <p:sp>
        <p:nvSpPr>
          <p:cNvPr id="5" name="Shape 9">
            <a:extLst>
              <a:ext uri="{FF2B5EF4-FFF2-40B4-BE49-F238E27FC236}">
                <a16:creationId xmlns:a16="http://schemas.microsoft.com/office/drawing/2014/main" id="{03C7F0BB-A0E4-C4EE-ACA7-77BD80A45497}"/>
              </a:ext>
            </a:extLst>
          </p:cNvPr>
          <p:cNvSpPr/>
          <p:nvPr userDrawn="1"/>
        </p:nvSpPr>
        <p:spPr>
          <a:xfrm>
            <a:off x="5115697" y="1905000"/>
            <a:ext cx="2191167" cy="1822450"/>
          </a:xfrm>
          <a:prstGeom prst="rect">
            <a:avLst/>
          </a:prstGeom>
          <a:noFill/>
          <a:ln/>
        </p:spPr>
        <p:txBody>
          <a:bodyPr/>
          <a:lstStyle/>
          <a:p>
            <a:endParaRPr lang="en-US" sz="450"/>
          </a:p>
        </p:txBody>
      </p:sp>
      <p:sp>
        <p:nvSpPr>
          <p:cNvPr id="6" name="Shape 10">
            <a:extLst>
              <a:ext uri="{FF2B5EF4-FFF2-40B4-BE49-F238E27FC236}">
                <a16:creationId xmlns:a16="http://schemas.microsoft.com/office/drawing/2014/main" id="{DD7796D3-4F4B-B7E9-AD93-E155FAEBA82F}"/>
              </a:ext>
            </a:extLst>
          </p:cNvPr>
          <p:cNvSpPr/>
          <p:nvPr userDrawn="1"/>
        </p:nvSpPr>
        <p:spPr>
          <a:xfrm>
            <a:off x="5115697" y="3327400"/>
            <a:ext cx="2191167" cy="400050"/>
          </a:xfrm>
          <a:prstGeom prst="rect">
            <a:avLst/>
          </a:prstGeom>
          <a:noFill/>
          <a:ln/>
        </p:spPr>
        <p:txBody>
          <a:bodyPr/>
          <a:lstStyle/>
          <a:p>
            <a:endParaRPr lang="en-US" sz="450"/>
          </a:p>
        </p:txBody>
      </p:sp>
      <p:sp>
        <p:nvSpPr>
          <p:cNvPr id="7" name="Shape 13">
            <a:extLst>
              <a:ext uri="{FF2B5EF4-FFF2-40B4-BE49-F238E27FC236}">
                <a16:creationId xmlns:a16="http://schemas.microsoft.com/office/drawing/2014/main" id="{03277698-77D5-2B2B-E18E-544171CC366B}"/>
              </a:ext>
            </a:extLst>
          </p:cNvPr>
          <p:cNvSpPr/>
          <p:nvPr userDrawn="1"/>
        </p:nvSpPr>
        <p:spPr>
          <a:xfrm>
            <a:off x="7408484" y="1905000"/>
            <a:ext cx="2191167" cy="1822450"/>
          </a:xfrm>
          <a:prstGeom prst="rect">
            <a:avLst/>
          </a:prstGeom>
          <a:noFill/>
          <a:ln/>
        </p:spPr>
        <p:txBody>
          <a:bodyPr/>
          <a:lstStyle/>
          <a:p>
            <a:endParaRPr lang="en-US" sz="450"/>
          </a:p>
        </p:txBody>
      </p:sp>
      <p:sp>
        <p:nvSpPr>
          <p:cNvPr id="8" name="Shape 14">
            <a:extLst>
              <a:ext uri="{FF2B5EF4-FFF2-40B4-BE49-F238E27FC236}">
                <a16:creationId xmlns:a16="http://schemas.microsoft.com/office/drawing/2014/main" id="{2ABB9CF6-A3FE-DDF1-CA98-822A0DB8B471}"/>
              </a:ext>
            </a:extLst>
          </p:cNvPr>
          <p:cNvSpPr/>
          <p:nvPr userDrawn="1"/>
        </p:nvSpPr>
        <p:spPr>
          <a:xfrm>
            <a:off x="7408484" y="3327400"/>
            <a:ext cx="2191167" cy="400050"/>
          </a:xfrm>
          <a:prstGeom prst="rect">
            <a:avLst/>
          </a:prstGeom>
          <a:noFill/>
          <a:ln/>
        </p:spPr>
        <p:txBody>
          <a:bodyPr/>
          <a:lstStyle/>
          <a:p>
            <a:endParaRPr lang="en-US" sz="450"/>
          </a:p>
        </p:txBody>
      </p:sp>
      <p:sp>
        <p:nvSpPr>
          <p:cNvPr id="9" name="Picture Placeholder 73">
            <a:extLst>
              <a:ext uri="{FF2B5EF4-FFF2-40B4-BE49-F238E27FC236}">
                <a16:creationId xmlns:a16="http://schemas.microsoft.com/office/drawing/2014/main" id="{7110A3A3-BD40-26DF-6396-10F39564231F}"/>
              </a:ext>
            </a:extLst>
          </p:cNvPr>
          <p:cNvSpPr>
            <a:spLocks noGrp="1"/>
          </p:cNvSpPr>
          <p:nvPr>
            <p:ph type="pic" sz="quarter" idx="12"/>
          </p:nvPr>
        </p:nvSpPr>
        <p:spPr>
          <a:xfrm>
            <a:off x="508097" y="1905000"/>
            <a:ext cx="2190893" cy="1270000"/>
          </a:xfrm>
          <a:prstGeom prst="rect">
            <a:avLst/>
          </a:prstGeom>
        </p:spPr>
        <p:txBody>
          <a:bodyPr/>
          <a:lstStyle/>
          <a:p>
            <a:endParaRPr lang="en-US"/>
          </a:p>
        </p:txBody>
      </p:sp>
      <p:sp>
        <p:nvSpPr>
          <p:cNvPr id="10" name="Text Placeholder 77">
            <a:extLst>
              <a:ext uri="{FF2B5EF4-FFF2-40B4-BE49-F238E27FC236}">
                <a16:creationId xmlns:a16="http://schemas.microsoft.com/office/drawing/2014/main" id="{BA577CF8-05C8-C345-B4E1-3918823413E6}"/>
              </a:ext>
            </a:extLst>
          </p:cNvPr>
          <p:cNvSpPr>
            <a:spLocks noGrp="1"/>
          </p:cNvSpPr>
          <p:nvPr>
            <p:ph type="body" sz="quarter" idx="13" hasCustomPrompt="1"/>
          </p:nvPr>
        </p:nvSpPr>
        <p:spPr>
          <a:xfrm>
            <a:off x="508097" y="3293270"/>
            <a:ext cx="2190893" cy="289719"/>
          </a:xfrm>
          <a:prstGeom prst="rect">
            <a:avLst/>
          </a:prstGeom>
        </p:spPr>
        <p:txBody>
          <a:bodyPr>
            <a:norm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Name</a:t>
            </a:r>
          </a:p>
        </p:txBody>
      </p:sp>
      <p:sp>
        <p:nvSpPr>
          <p:cNvPr id="11" name="Text Placeholder 79">
            <a:extLst>
              <a:ext uri="{FF2B5EF4-FFF2-40B4-BE49-F238E27FC236}">
                <a16:creationId xmlns:a16="http://schemas.microsoft.com/office/drawing/2014/main" id="{6ACDC309-E787-2674-BEC9-6F4582337530}"/>
              </a:ext>
            </a:extLst>
          </p:cNvPr>
          <p:cNvSpPr>
            <a:spLocks noGrp="1"/>
          </p:cNvSpPr>
          <p:nvPr>
            <p:ph type="body" sz="quarter" idx="14" hasCustomPrompt="1"/>
          </p:nvPr>
        </p:nvSpPr>
        <p:spPr>
          <a:xfrm>
            <a:off x="508097" y="3621266"/>
            <a:ext cx="2190893" cy="186532"/>
          </a:xfrm>
          <a:prstGeom prst="rect">
            <a:avLst/>
          </a:prstGeom>
        </p:spPr>
        <p:txBody>
          <a:bodyPr>
            <a:normAutofit/>
          </a:bodyPr>
          <a:lstStyle>
            <a:lvl1pPr marL="0" indent="0">
              <a:buNone/>
              <a:defRPr sz="800"/>
            </a:lvl1pPr>
          </a:lstStyle>
          <a:p>
            <a:pPr lvl="0"/>
            <a:r>
              <a:rPr lang="en-US"/>
              <a:t>Designation</a:t>
            </a:r>
          </a:p>
        </p:txBody>
      </p:sp>
      <p:sp>
        <p:nvSpPr>
          <p:cNvPr id="12" name="Shape 1">
            <a:extLst>
              <a:ext uri="{FF2B5EF4-FFF2-40B4-BE49-F238E27FC236}">
                <a16:creationId xmlns:a16="http://schemas.microsoft.com/office/drawing/2014/main" id="{9857E8E3-BCBE-8377-5EBB-4439EE6406FB}"/>
              </a:ext>
            </a:extLst>
          </p:cNvPr>
          <p:cNvSpPr/>
          <p:nvPr userDrawn="1"/>
        </p:nvSpPr>
        <p:spPr>
          <a:xfrm>
            <a:off x="5102424" y="1905000"/>
            <a:ext cx="2191167" cy="1822450"/>
          </a:xfrm>
          <a:prstGeom prst="rect">
            <a:avLst/>
          </a:prstGeom>
          <a:noFill/>
          <a:ln/>
        </p:spPr>
        <p:txBody>
          <a:bodyPr/>
          <a:lstStyle/>
          <a:p>
            <a:endParaRPr lang="en-US" sz="450"/>
          </a:p>
        </p:txBody>
      </p:sp>
      <p:sp>
        <p:nvSpPr>
          <p:cNvPr id="13" name="Shape 2">
            <a:extLst>
              <a:ext uri="{FF2B5EF4-FFF2-40B4-BE49-F238E27FC236}">
                <a16:creationId xmlns:a16="http://schemas.microsoft.com/office/drawing/2014/main" id="{74CAA7A1-4CEB-E60C-3DC5-FD10FF59BEFF}"/>
              </a:ext>
            </a:extLst>
          </p:cNvPr>
          <p:cNvSpPr/>
          <p:nvPr userDrawn="1"/>
        </p:nvSpPr>
        <p:spPr>
          <a:xfrm>
            <a:off x="5102424" y="3327400"/>
            <a:ext cx="2191167" cy="400050"/>
          </a:xfrm>
          <a:prstGeom prst="rect">
            <a:avLst/>
          </a:prstGeom>
          <a:noFill/>
          <a:ln/>
        </p:spPr>
        <p:txBody>
          <a:bodyPr/>
          <a:lstStyle/>
          <a:p>
            <a:endParaRPr lang="en-US" sz="450"/>
          </a:p>
        </p:txBody>
      </p:sp>
      <p:sp>
        <p:nvSpPr>
          <p:cNvPr id="14" name="Picture Placeholder 73">
            <a:extLst>
              <a:ext uri="{FF2B5EF4-FFF2-40B4-BE49-F238E27FC236}">
                <a16:creationId xmlns:a16="http://schemas.microsoft.com/office/drawing/2014/main" id="{28FA9C8A-6A49-F686-4414-04B9119C042D}"/>
              </a:ext>
            </a:extLst>
          </p:cNvPr>
          <p:cNvSpPr>
            <a:spLocks noGrp="1"/>
          </p:cNvSpPr>
          <p:nvPr>
            <p:ph type="pic" sz="quarter" idx="15"/>
          </p:nvPr>
        </p:nvSpPr>
        <p:spPr>
          <a:xfrm>
            <a:off x="2805397" y="1905000"/>
            <a:ext cx="2190893" cy="1270000"/>
          </a:xfrm>
          <a:prstGeom prst="rect">
            <a:avLst/>
          </a:prstGeom>
        </p:spPr>
        <p:txBody>
          <a:bodyPr/>
          <a:lstStyle/>
          <a:p>
            <a:endParaRPr lang="en-US"/>
          </a:p>
        </p:txBody>
      </p:sp>
      <p:sp>
        <p:nvSpPr>
          <p:cNvPr id="15" name="Text Placeholder 77">
            <a:extLst>
              <a:ext uri="{FF2B5EF4-FFF2-40B4-BE49-F238E27FC236}">
                <a16:creationId xmlns:a16="http://schemas.microsoft.com/office/drawing/2014/main" id="{4C855D27-5129-6A7D-D0EC-03E29026B908}"/>
              </a:ext>
            </a:extLst>
          </p:cNvPr>
          <p:cNvSpPr>
            <a:spLocks noGrp="1"/>
          </p:cNvSpPr>
          <p:nvPr>
            <p:ph type="body" sz="quarter" idx="16" hasCustomPrompt="1"/>
          </p:nvPr>
        </p:nvSpPr>
        <p:spPr>
          <a:xfrm>
            <a:off x="2805397" y="3293270"/>
            <a:ext cx="2190893" cy="289719"/>
          </a:xfrm>
          <a:prstGeom prst="rect">
            <a:avLst/>
          </a:prstGeom>
        </p:spPr>
        <p:txBody>
          <a:bodyPr>
            <a:norm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Name</a:t>
            </a:r>
          </a:p>
        </p:txBody>
      </p:sp>
      <p:sp>
        <p:nvSpPr>
          <p:cNvPr id="16" name="Text Placeholder 79">
            <a:extLst>
              <a:ext uri="{FF2B5EF4-FFF2-40B4-BE49-F238E27FC236}">
                <a16:creationId xmlns:a16="http://schemas.microsoft.com/office/drawing/2014/main" id="{C97F4565-10C3-3B6B-5918-12FF36DF107A}"/>
              </a:ext>
            </a:extLst>
          </p:cNvPr>
          <p:cNvSpPr>
            <a:spLocks noGrp="1"/>
          </p:cNvSpPr>
          <p:nvPr>
            <p:ph type="body" sz="quarter" idx="17" hasCustomPrompt="1"/>
          </p:nvPr>
        </p:nvSpPr>
        <p:spPr>
          <a:xfrm>
            <a:off x="2805397" y="3621266"/>
            <a:ext cx="2190893" cy="186532"/>
          </a:xfrm>
          <a:prstGeom prst="rect">
            <a:avLst/>
          </a:prstGeom>
        </p:spPr>
        <p:txBody>
          <a:bodyPr>
            <a:normAutofit/>
          </a:bodyPr>
          <a:lstStyle>
            <a:lvl1pPr marL="0" indent="0">
              <a:buNone/>
              <a:defRPr sz="800"/>
            </a:lvl1pPr>
          </a:lstStyle>
          <a:p>
            <a:pPr lvl="0"/>
            <a:r>
              <a:rPr lang="en-US"/>
              <a:t>Designation</a:t>
            </a:r>
          </a:p>
        </p:txBody>
      </p:sp>
      <p:sp>
        <p:nvSpPr>
          <p:cNvPr id="17" name="Picture Placeholder 73">
            <a:extLst>
              <a:ext uri="{FF2B5EF4-FFF2-40B4-BE49-F238E27FC236}">
                <a16:creationId xmlns:a16="http://schemas.microsoft.com/office/drawing/2014/main" id="{717691CA-1E47-3369-4686-7FC0E199237B}"/>
              </a:ext>
            </a:extLst>
          </p:cNvPr>
          <p:cNvSpPr>
            <a:spLocks noGrp="1"/>
          </p:cNvSpPr>
          <p:nvPr>
            <p:ph type="pic" sz="quarter" idx="18"/>
          </p:nvPr>
        </p:nvSpPr>
        <p:spPr>
          <a:xfrm>
            <a:off x="5102373" y="1905000"/>
            <a:ext cx="2190893" cy="1270000"/>
          </a:xfrm>
          <a:prstGeom prst="rect">
            <a:avLst/>
          </a:prstGeom>
        </p:spPr>
        <p:txBody>
          <a:bodyPr/>
          <a:lstStyle/>
          <a:p>
            <a:endParaRPr lang="en-US"/>
          </a:p>
        </p:txBody>
      </p:sp>
      <p:sp>
        <p:nvSpPr>
          <p:cNvPr id="18" name="Text Placeholder 77">
            <a:extLst>
              <a:ext uri="{FF2B5EF4-FFF2-40B4-BE49-F238E27FC236}">
                <a16:creationId xmlns:a16="http://schemas.microsoft.com/office/drawing/2014/main" id="{CBC48FCF-7ACB-5123-63E3-B099CEEBAB03}"/>
              </a:ext>
            </a:extLst>
          </p:cNvPr>
          <p:cNvSpPr>
            <a:spLocks noGrp="1"/>
          </p:cNvSpPr>
          <p:nvPr>
            <p:ph type="body" sz="quarter" idx="19" hasCustomPrompt="1"/>
          </p:nvPr>
        </p:nvSpPr>
        <p:spPr>
          <a:xfrm>
            <a:off x="5102373" y="3293270"/>
            <a:ext cx="2190893" cy="289719"/>
          </a:xfrm>
          <a:prstGeom prst="rect">
            <a:avLst/>
          </a:prstGeom>
        </p:spPr>
        <p:txBody>
          <a:bodyPr>
            <a:norm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Name</a:t>
            </a:r>
          </a:p>
        </p:txBody>
      </p:sp>
      <p:sp>
        <p:nvSpPr>
          <p:cNvPr id="19" name="Text Placeholder 79">
            <a:extLst>
              <a:ext uri="{FF2B5EF4-FFF2-40B4-BE49-F238E27FC236}">
                <a16:creationId xmlns:a16="http://schemas.microsoft.com/office/drawing/2014/main" id="{39D450C9-8AC2-FCB2-B868-9314F7D69CF3}"/>
              </a:ext>
            </a:extLst>
          </p:cNvPr>
          <p:cNvSpPr>
            <a:spLocks noGrp="1"/>
          </p:cNvSpPr>
          <p:nvPr>
            <p:ph type="body" sz="quarter" idx="20" hasCustomPrompt="1"/>
          </p:nvPr>
        </p:nvSpPr>
        <p:spPr>
          <a:xfrm>
            <a:off x="5102373" y="3621266"/>
            <a:ext cx="2190893" cy="186532"/>
          </a:xfrm>
          <a:prstGeom prst="rect">
            <a:avLst/>
          </a:prstGeom>
        </p:spPr>
        <p:txBody>
          <a:bodyPr>
            <a:normAutofit/>
          </a:bodyPr>
          <a:lstStyle>
            <a:lvl1pPr marL="0" indent="0">
              <a:buNone/>
              <a:defRPr sz="800"/>
            </a:lvl1pPr>
          </a:lstStyle>
          <a:p>
            <a:pPr lvl="0"/>
            <a:r>
              <a:rPr lang="en-US"/>
              <a:t>Designation</a:t>
            </a:r>
          </a:p>
        </p:txBody>
      </p:sp>
      <p:sp>
        <p:nvSpPr>
          <p:cNvPr id="20" name="Picture Placeholder 73">
            <a:extLst>
              <a:ext uri="{FF2B5EF4-FFF2-40B4-BE49-F238E27FC236}">
                <a16:creationId xmlns:a16="http://schemas.microsoft.com/office/drawing/2014/main" id="{0C19460B-F06C-7760-C4E2-F5476990EFA3}"/>
              </a:ext>
            </a:extLst>
          </p:cNvPr>
          <p:cNvSpPr>
            <a:spLocks noGrp="1"/>
          </p:cNvSpPr>
          <p:nvPr>
            <p:ph type="pic" sz="quarter" idx="21"/>
          </p:nvPr>
        </p:nvSpPr>
        <p:spPr>
          <a:xfrm>
            <a:off x="7399674" y="1905000"/>
            <a:ext cx="2190893" cy="1270000"/>
          </a:xfrm>
          <a:prstGeom prst="rect">
            <a:avLst/>
          </a:prstGeom>
        </p:spPr>
        <p:txBody>
          <a:bodyPr/>
          <a:lstStyle/>
          <a:p>
            <a:endParaRPr lang="en-US"/>
          </a:p>
        </p:txBody>
      </p:sp>
      <p:sp>
        <p:nvSpPr>
          <p:cNvPr id="21" name="Text Placeholder 77">
            <a:extLst>
              <a:ext uri="{FF2B5EF4-FFF2-40B4-BE49-F238E27FC236}">
                <a16:creationId xmlns:a16="http://schemas.microsoft.com/office/drawing/2014/main" id="{D6DDB6C2-E081-F4E1-650D-8ED6694A0BF1}"/>
              </a:ext>
            </a:extLst>
          </p:cNvPr>
          <p:cNvSpPr>
            <a:spLocks noGrp="1"/>
          </p:cNvSpPr>
          <p:nvPr>
            <p:ph type="body" sz="quarter" idx="22" hasCustomPrompt="1"/>
          </p:nvPr>
        </p:nvSpPr>
        <p:spPr>
          <a:xfrm>
            <a:off x="7399674" y="3293270"/>
            <a:ext cx="2190893" cy="289719"/>
          </a:xfrm>
          <a:prstGeom prst="rect">
            <a:avLst/>
          </a:prstGeom>
        </p:spPr>
        <p:txBody>
          <a:bodyPr>
            <a:norm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Name</a:t>
            </a:r>
          </a:p>
        </p:txBody>
      </p:sp>
      <p:sp>
        <p:nvSpPr>
          <p:cNvPr id="22" name="Text Placeholder 79">
            <a:extLst>
              <a:ext uri="{FF2B5EF4-FFF2-40B4-BE49-F238E27FC236}">
                <a16:creationId xmlns:a16="http://schemas.microsoft.com/office/drawing/2014/main" id="{43DD8E60-18E1-0714-495E-A9C66F0CDF09}"/>
              </a:ext>
            </a:extLst>
          </p:cNvPr>
          <p:cNvSpPr>
            <a:spLocks noGrp="1"/>
          </p:cNvSpPr>
          <p:nvPr>
            <p:ph type="body" sz="quarter" idx="23" hasCustomPrompt="1"/>
          </p:nvPr>
        </p:nvSpPr>
        <p:spPr>
          <a:xfrm>
            <a:off x="7399674" y="3621266"/>
            <a:ext cx="2190893" cy="186532"/>
          </a:xfrm>
          <a:prstGeom prst="rect">
            <a:avLst/>
          </a:prstGeom>
        </p:spPr>
        <p:txBody>
          <a:bodyPr>
            <a:normAutofit/>
          </a:bodyPr>
          <a:lstStyle>
            <a:lvl1pPr marL="0" indent="0">
              <a:buNone/>
              <a:defRPr sz="800"/>
            </a:lvl1pPr>
          </a:lstStyle>
          <a:p>
            <a:pPr lvl="0"/>
            <a:r>
              <a:rPr lang="en-US"/>
              <a:t>Designation</a:t>
            </a:r>
          </a:p>
        </p:txBody>
      </p:sp>
      <p:sp>
        <p:nvSpPr>
          <p:cNvPr id="23" name="Shape 13">
            <a:extLst>
              <a:ext uri="{FF2B5EF4-FFF2-40B4-BE49-F238E27FC236}">
                <a16:creationId xmlns:a16="http://schemas.microsoft.com/office/drawing/2014/main" id="{EF4EA2F5-069D-706F-679B-B78A3AB95810}"/>
              </a:ext>
            </a:extLst>
          </p:cNvPr>
          <p:cNvSpPr/>
          <p:nvPr userDrawn="1"/>
        </p:nvSpPr>
        <p:spPr>
          <a:xfrm>
            <a:off x="9705784" y="1905000"/>
            <a:ext cx="2191167" cy="1822450"/>
          </a:xfrm>
          <a:prstGeom prst="rect">
            <a:avLst/>
          </a:prstGeom>
          <a:noFill/>
          <a:ln/>
        </p:spPr>
        <p:txBody>
          <a:bodyPr/>
          <a:lstStyle/>
          <a:p>
            <a:endParaRPr lang="en-US" sz="450"/>
          </a:p>
        </p:txBody>
      </p:sp>
      <p:sp>
        <p:nvSpPr>
          <p:cNvPr id="24" name="Shape 14">
            <a:extLst>
              <a:ext uri="{FF2B5EF4-FFF2-40B4-BE49-F238E27FC236}">
                <a16:creationId xmlns:a16="http://schemas.microsoft.com/office/drawing/2014/main" id="{A30EA7B5-59D3-9EA7-22EC-D69772B41073}"/>
              </a:ext>
            </a:extLst>
          </p:cNvPr>
          <p:cNvSpPr/>
          <p:nvPr userDrawn="1"/>
        </p:nvSpPr>
        <p:spPr>
          <a:xfrm>
            <a:off x="9705784" y="3327400"/>
            <a:ext cx="2191167" cy="400050"/>
          </a:xfrm>
          <a:prstGeom prst="rect">
            <a:avLst/>
          </a:prstGeom>
          <a:noFill/>
          <a:ln/>
        </p:spPr>
        <p:txBody>
          <a:bodyPr/>
          <a:lstStyle/>
          <a:p>
            <a:endParaRPr lang="en-US" sz="450"/>
          </a:p>
        </p:txBody>
      </p:sp>
      <p:sp>
        <p:nvSpPr>
          <p:cNvPr id="25" name="Picture Placeholder 73">
            <a:extLst>
              <a:ext uri="{FF2B5EF4-FFF2-40B4-BE49-F238E27FC236}">
                <a16:creationId xmlns:a16="http://schemas.microsoft.com/office/drawing/2014/main" id="{2B0E15FD-F76C-F8D0-0FE8-BA1982D6C10F}"/>
              </a:ext>
            </a:extLst>
          </p:cNvPr>
          <p:cNvSpPr>
            <a:spLocks noGrp="1"/>
          </p:cNvSpPr>
          <p:nvPr>
            <p:ph type="pic" sz="quarter" idx="24"/>
          </p:nvPr>
        </p:nvSpPr>
        <p:spPr>
          <a:xfrm>
            <a:off x="9696975" y="1905000"/>
            <a:ext cx="2190893" cy="1270000"/>
          </a:xfrm>
          <a:prstGeom prst="rect">
            <a:avLst/>
          </a:prstGeom>
        </p:spPr>
        <p:txBody>
          <a:bodyPr/>
          <a:lstStyle/>
          <a:p>
            <a:endParaRPr lang="en-US"/>
          </a:p>
        </p:txBody>
      </p:sp>
      <p:sp>
        <p:nvSpPr>
          <p:cNvPr id="26" name="Text Placeholder 77">
            <a:extLst>
              <a:ext uri="{FF2B5EF4-FFF2-40B4-BE49-F238E27FC236}">
                <a16:creationId xmlns:a16="http://schemas.microsoft.com/office/drawing/2014/main" id="{ECF24015-2A08-7B44-F969-7980078ECA57}"/>
              </a:ext>
            </a:extLst>
          </p:cNvPr>
          <p:cNvSpPr>
            <a:spLocks noGrp="1"/>
          </p:cNvSpPr>
          <p:nvPr>
            <p:ph type="body" sz="quarter" idx="25" hasCustomPrompt="1"/>
          </p:nvPr>
        </p:nvSpPr>
        <p:spPr>
          <a:xfrm>
            <a:off x="9696975" y="3293270"/>
            <a:ext cx="2190893" cy="289719"/>
          </a:xfrm>
          <a:prstGeom prst="rect">
            <a:avLst/>
          </a:prstGeom>
        </p:spPr>
        <p:txBody>
          <a:bodyPr>
            <a:norm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Name</a:t>
            </a:r>
          </a:p>
        </p:txBody>
      </p:sp>
      <p:sp>
        <p:nvSpPr>
          <p:cNvPr id="27" name="Text Placeholder 79">
            <a:extLst>
              <a:ext uri="{FF2B5EF4-FFF2-40B4-BE49-F238E27FC236}">
                <a16:creationId xmlns:a16="http://schemas.microsoft.com/office/drawing/2014/main" id="{AC34615B-0396-C598-B611-B5A04EE73AB5}"/>
              </a:ext>
            </a:extLst>
          </p:cNvPr>
          <p:cNvSpPr>
            <a:spLocks noGrp="1"/>
          </p:cNvSpPr>
          <p:nvPr>
            <p:ph type="body" sz="quarter" idx="26" hasCustomPrompt="1"/>
          </p:nvPr>
        </p:nvSpPr>
        <p:spPr>
          <a:xfrm>
            <a:off x="9696975" y="3621266"/>
            <a:ext cx="2190893" cy="186532"/>
          </a:xfrm>
          <a:prstGeom prst="rect">
            <a:avLst/>
          </a:prstGeom>
        </p:spPr>
        <p:txBody>
          <a:bodyPr>
            <a:normAutofit/>
          </a:bodyPr>
          <a:lstStyle>
            <a:lvl1pPr marL="0" indent="0">
              <a:buNone/>
              <a:defRPr sz="800"/>
            </a:lvl1pPr>
          </a:lstStyle>
          <a:p>
            <a:pPr lvl="0"/>
            <a:r>
              <a:rPr lang="en-US"/>
              <a:t>Designation</a:t>
            </a:r>
          </a:p>
        </p:txBody>
      </p:sp>
      <p:sp>
        <p:nvSpPr>
          <p:cNvPr id="28" name="Shape 1">
            <a:extLst>
              <a:ext uri="{FF2B5EF4-FFF2-40B4-BE49-F238E27FC236}">
                <a16:creationId xmlns:a16="http://schemas.microsoft.com/office/drawing/2014/main" id="{0DA57E63-A234-4328-56BC-5C2EAA71A333}"/>
              </a:ext>
            </a:extLst>
          </p:cNvPr>
          <p:cNvSpPr/>
          <p:nvPr userDrawn="1"/>
        </p:nvSpPr>
        <p:spPr>
          <a:xfrm>
            <a:off x="508148" y="4254051"/>
            <a:ext cx="2191167" cy="1822450"/>
          </a:xfrm>
          <a:prstGeom prst="rect">
            <a:avLst/>
          </a:prstGeom>
          <a:noFill/>
          <a:ln/>
        </p:spPr>
        <p:txBody>
          <a:bodyPr/>
          <a:lstStyle/>
          <a:p>
            <a:endParaRPr lang="en-US" sz="450"/>
          </a:p>
        </p:txBody>
      </p:sp>
      <p:sp>
        <p:nvSpPr>
          <p:cNvPr id="29" name="Shape 2">
            <a:extLst>
              <a:ext uri="{FF2B5EF4-FFF2-40B4-BE49-F238E27FC236}">
                <a16:creationId xmlns:a16="http://schemas.microsoft.com/office/drawing/2014/main" id="{67BDAE4F-69FA-E1CF-CFA9-CFCE786F131B}"/>
              </a:ext>
            </a:extLst>
          </p:cNvPr>
          <p:cNvSpPr/>
          <p:nvPr userDrawn="1"/>
        </p:nvSpPr>
        <p:spPr>
          <a:xfrm>
            <a:off x="508148" y="5676451"/>
            <a:ext cx="2191167" cy="400050"/>
          </a:xfrm>
          <a:prstGeom prst="rect">
            <a:avLst/>
          </a:prstGeom>
          <a:noFill/>
          <a:ln/>
        </p:spPr>
        <p:txBody>
          <a:bodyPr/>
          <a:lstStyle/>
          <a:p>
            <a:endParaRPr lang="en-US" sz="450"/>
          </a:p>
        </p:txBody>
      </p:sp>
      <p:sp>
        <p:nvSpPr>
          <p:cNvPr id="30" name="Shape 5">
            <a:extLst>
              <a:ext uri="{FF2B5EF4-FFF2-40B4-BE49-F238E27FC236}">
                <a16:creationId xmlns:a16="http://schemas.microsoft.com/office/drawing/2014/main" id="{11824648-1D87-CE70-6D48-C79FB8323EDA}"/>
              </a:ext>
            </a:extLst>
          </p:cNvPr>
          <p:cNvSpPr/>
          <p:nvPr userDrawn="1"/>
        </p:nvSpPr>
        <p:spPr>
          <a:xfrm>
            <a:off x="2800933" y="4254051"/>
            <a:ext cx="2191167" cy="1822450"/>
          </a:xfrm>
          <a:prstGeom prst="rect">
            <a:avLst/>
          </a:prstGeom>
          <a:noFill/>
          <a:ln/>
        </p:spPr>
        <p:txBody>
          <a:bodyPr/>
          <a:lstStyle/>
          <a:p>
            <a:endParaRPr lang="en-US" sz="450"/>
          </a:p>
        </p:txBody>
      </p:sp>
      <p:sp>
        <p:nvSpPr>
          <p:cNvPr id="31" name="Shape 9">
            <a:extLst>
              <a:ext uri="{FF2B5EF4-FFF2-40B4-BE49-F238E27FC236}">
                <a16:creationId xmlns:a16="http://schemas.microsoft.com/office/drawing/2014/main" id="{16BA3983-E98E-23C5-7FA9-22AE32030693}"/>
              </a:ext>
            </a:extLst>
          </p:cNvPr>
          <p:cNvSpPr/>
          <p:nvPr userDrawn="1"/>
        </p:nvSpPr>
        <p:spPr>
          <a:xfrm>
            <a:off x="5115697" y="4254051"/>
            <a:ext cx="2191167" cy="1822450"/>
          </a:xfrm>
          <a:prstGeom prst="rect">
            <a:avLst/>
          </a:prstGeom>
          <a:noFill/>
          <a:ln/>
        </p:spPr>
        <p:txBody>
          <a:bodyPr/>
          <a:lstStyle/>
          <a:p>
            <a:endParaRPr lang="en-US" sz="450"/>
          </a:p>
        </p:txBody>
      </p:sp>
      <p:sp>
        <p:nvSpPr>
          <p:cNvPr id="32" name="Shape 10">
            <a:extLst>
              <a:ext uri="{FF2B5EF4-FFF2-40B4-BE49-F238E27FC236}">
                <a16:creationId xmlns:a16="http://schemas.microsoft.com/office/drawing/2014/main" id="{A5AC3BAA-19AA-DDAF-4F16-08527DB21034}"/>
              </a:ext>
            </a:extLst>
          </p:cNvPr>
          <p:cNvSpPr/>
          <p:nvPr userDrawn="1"/>
        </p:nvSpPr>
        <p:spPr>
          <a:xfrm>
            <a:off x="5115697" y="5676451"/>
            <a:ext cx="2191167" cy="400050"/>
          </a:xfrm>
          <a:prstGeom prst="rect">
            <a:avLst/>
          </a:prstGeom>
          <a:noFill/>
          <a:ln/>
        </p:spPr>
        <p:txBody>
          <a:bodyPr/>
          <a:lstStyle/>
          <a:p>
            <a:endParaRPr lang="en-US" sz="450"/>
          </a:p>
        </p:txBody>
      </p:sp>
      <p:sp>
        <p:nvSpPr>
          <p:cNvPr id="33" name="Shape 13">
            <a:extLst>
              <a:ext uri="{FF2B5EF4-FFF2-40B4-BE49-F238E27FC236}">
                <a16:creationId xmlns:a16="http://schemas.microsoft.com/office/drawing/2014/main" id="{6185CFAD-FEF1-53FE-F3E7-7EEDDFED9A6F}"/>
              </a:ext>
            </a:extLst>
          </p:cNvPr>
          <p:cNvSpPr/>
          <p:nvPr userDrawn="1"/>
        </p:nvSpPr>
        <p:spPr>
          <a:xfrm>
            <a:off x="7408484" y="4254051"/>
            <a:ext cx="2191167" cy="1822450"/>
          </a:xfrm>
          <a:prstGeom prst="rect">
            <a:avLst/>
          </a:prstGeom>
          <a:noFill/>
          <a:ln/>
        </p:spPr>
        <p:txBody>
          <a:bodyPr/>
          <a:lstStyle/>
          <a:p>
            <a:endParaRPr lang="en-US" sz="450"/>
          </a:p>
        </p:txBody>
      </p:sp>
      <p:sp>
        <p:nvSpPr>
          <p:cNvPr id="34" name="Shape 14">
            <a:extLst>
              <a:ext uri="{FF2B5EF4-FFF2-40B4-BE49-F238E27FC236}">
                <a16:creationId xmlns:a16="http://schemas.microsoft.com/office/drawing/2014/main" id="{DC0F0D18-BDA4-F2A6-948D-21B7D23622C0}"/>
              </a:ext>
            </a:extLst>
          </p:cNvPr>
          <p:cNvSpPr/>
          <p:nvPr userDrawn="1"/>
        </p:nvSpPr>
        <p:spPr>
          <a:xfrm>
            <a:off x="7408484" y="5676451"/>
            <a:ext cx="2191167" cy="400050"/>
          </a:xfrm>
          <a:prstGeom prst="rect">
            <a:avLst/>
          </a:prstGeom>
          <a:noFill/>
          <a:ln/>
        </p:spPr>
        <p:txBody>
          <a:bodyPr/>
          <a:lstStyle/>
          <a:p>
            <a:endParaRPr lang="en-US" sz="450"/>
          </a:p>
        </p:txBody>
      </p:sp>
      <p:sp>
        <p:nvSpPr>
          <p:cNvPr id="35" name="Picture Placeholder 73">
            <a:extLst>
              <a:ext uri="{FF2B5EF4-FFF2-40B4-BE49-F238E27FC236}">
                <a16:creationId xmlns:a16="http://schemas.microsoft.com/office/drawing/2014/main" id="{888815CC-7EE1-9B11-0706-FF8378A24ADE}"/>
              </a:ext>
            </a:extLst>
          </p:cNvPr>
          <p:cNvSpPr>
            <a:spLocks noGrp="1"/>
          </p:cNvSpPr>
          <p:nvPr>
            <p:ph type="pic" sz="quarter" idx="27"/>
          </p:nvPr>
        </p:nvSpPr>
        <p:spPr>
          <a:xfrm>
            <a:off x="508097" y="4254051"/>
            <a:ext cx="2190893" cy="1270000"/>
          </a:xfrm>
          <a:prstGeom prst="rect">
            <a:avLst/>
          </a:prstGeom>
        </p:spPr>
        <p:txBody>
          <a:bodyPr/>
          <a:lstStyle/>
          <a:p>
            <a:endParaRPr lang="en-US"/>
          </a:p>
        </p:txBody>
      </p:sp>
      <p:sp>
        <p:nvSpPr>
          <p:cNvPr id="36" name="Text Placeholder 77">
            <a:extLst>
              <a:ext uri="{FF2B5EF4-FFF2-40B4-BE49-F238E27FC236}">
                <a16:creationId xmlns:a16="http://schemas.microsoft.com/office/drawing/2014/main" id="{34D637E2-A089-0FE2-E605-27FFDFEBA781}"/>
              </a:ext>
            </a:extLst>
          </p:cNvPr>
          <p:cNvSpPr>
            <a:spLocks noGrp="1"/>
          </p:cNvSpPr>
          <p:nvPr>
            <p:ph type="body" sz="quarter" idx="28" hasCustomPrompt="1"/>
          </p:nvPr>
        </p:nvSpPr>
        <p:spPr>
          <a:xfrm>
            <a:off x="508097" y="5642321"/>
            <a:ext cx="2190893" cy="289719"/>
          </a:xfrm>
          <a:prstGeom prst="rect">
            <a:avLst/>
          </a:prstGeom>
        </p:spPr>
        <p:txBody>
          <a:bodyPr>
            <a:norm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Name</a:t>
            </a:r>
          </a:p>
        </p:txBody>
      </p:sp>
      <p:sp>
        <p:nvSpPr>
          <p:cNvPr id="37" name="Text Placeholder 79">
            <a:extLst>
              <a:ext uri="{FF2B5EF4-FFF2-40B4-BE49-F238E27FC236}">
                <a16:creationId xmlns:a16="http://schemas.microsoft.com/office/drawing/2014/main" id="{AC036FD6-475C-D05D-22C8-C6527C734CC0}"/>
              </a:ext>
            </a:extLst>
          </p:cNvPr>
          <p:cNvSpPr>
            <a:spLocks noGrp="1"/>
          </p:cNvSpPr>
          <p:nvPr>
            <p:ph type="body" sz="quarter" idx="29" hasCustomPrompt="1"/>
          </p:nvPr>
        </p:nvSpPr>
        <p:spPr>
          <a:xfrm>
            <a:off x="508097" y="5970317"/>
            <a:ext cx="2190893" cy="186532"/>
          </a:xfrm>
          <a:prstGeom prst="rect">
            <a:avLst/>
          </a:prstGeom>
        </p:spPr>
        <p:txBody>
          <a:bodyPr>
            <a:normAutofit/>
          </a:bodyPr>
          <a:lstStyle>
            <a:lvl1pPr marL="0" indent="0">
              <a:buNone/>
              <a:defRPr sz="800"/>
            </a:lvl1pPr>
          </a:lstStyle>
          <a:p>
            <a:pPr lvl="0"/>
            <a:r>
              <a:rPr lang="en-US"/>
              <a:t>Designation</a:t>
            </a:r>
          </a:p>
        </p:txBody>
      </p:sp>
      <p:sp>
        <p:nvSpPr>
          <p:cNvPr id="38" name="Shape 1">
            <a:extLst>
              <a:ext uri="{FF2B5EF4-FFF2-40B4-BE49-F238E27FC236}">
                <a16:creationId xmlns:a16="http://schemas.microsoft.com/office/drawing/2014/main" id="{4698E5B7-1107-0875-29C2-509964CE019C}"/>
              </a:ext>
            </a:extLst>
          </p:cNvPr>
          <p:cNvSpPr/>
          <p:nvPr userDrawn="1"/>
        </p:nvSpPr>
        <p:spPr>
          <a:xfrm>
            <a:off x="5102424" y="4254051"/>
            <a:ext cx="2191167" cy="1822450"/>
          </a:xfrm>
          <a:prstGeom prst="rect">
            <a:avLst/>
          </a:prstGeom>
          <a:noFill/>
          <a:ln/>
        </p:spPr>
        <p:txBody>
          <a:bodyPr/>
          <a:lstStyle/>
          <a:p>
            <a:endParaRPr lang="en-US" sz="450"/>
          </a:p>
        </p:txBody>
      </p:sp>
      <p:sp>
        <p:nvSpPr>
          <p:cNvPr id="39" name="Shape 2">
            <a:extLst>
              <a:ext uri="{FF2B5EF4-FFF2-40B4-BE49-F238E27FC236}">
                <a16:creationId xmlns:a16="http://schemas.microsoft.com/office/drawing/2014/main" id="{B575C24D-DC82-2F45-BE49-D889E45BBB83}"/>
              </a:ext>
            </a:extLst>
          </p:cNvPr>
          <p:cNvSpPr/>
          <p:nvPr userDrawn="1"/>
        </p:nvSpPr>
        <p:spPr>
          <a:xfrm>
            <a:off x="5102424" y="5676451"/>
            <a:ext cx="2191167" cy="400050"/>
          </a:xfrm>
          <a:prstGeom prst="rect">
            <a:avLst/>
          </a:prstGeom>
          <a:noFill/>
          <a:ln/>
        </p:spPr>
        <p:txBody>
          <a:bodyPr/>
          <a:lstStyle/>
          <a:p>
            <a:endParaRPr lang="en-US" sz="450"/>
          </a:p>
        </p:txBody>
      </p:sp>
      <p:sp>
        <p:nvSpPr>
          <p:cNvPr id="40" name="Picture Placeholder 73">
            <a:extLst>
              <a:ext uri="{FF2B5EF4-FFF2-40B4-BE49-F238E27FC236}">
                <a16:creationId xmlns:a16="http://schemas.microsoft.com/office/drawing/2014/main" id="{3F9E33B2-EA14-F4CF-7656-E267B464C22F}"/>
              </a:ext>
            </a:extLst>
          </p:cNvPr>
          <p:cNvSpPr>
            <a:spLocks noGrp="1"/>
          </p:cNvSpPr>
          <p:nvPr>
            <p:ph type="pic" sz="quarter" idx="30"/>
          </p:nvPr>
        </p:nvSpPr>
        <p:spPr>
          <a:xfrm>
            <a:off x="2805397" y="4254051"/>
            <a:ext cx="2190893" cy="1270000"/>
          </a:xfrm>
          <a:prstGeom prst="rect">
            <a:avLst/>
          </a:prstGeom>
        </p:spPr>
        <p:txBody>
          <a:bodyPr/>
          <a:lstStyle/>
          <a:p>
            <a:endParaRPr lang="en-US"/>
          </a:p>
        </p:txBody>
      </p:sp>
      <p:sp>
        <p:nvSpPr>
          <p:cNvPr id="41" name="Text Placeholder 77">
            <a:extLst>
              <a:ext uri="{FF2B5EF4-FFF2-40B4-BE49-F238E27FC236}">
                <a16:creationId xmlns:a16="http://schemas.microsoft.com/office/drawing/2014/main" id="{FD2095BD-6C33-CFFB-2951-6FCBC112CA99}"/>
              </a:ext>
            </a:extLst>
          </p:cNvPr>
          <p:cNvSpPr>
            <a:spLocks noGrp="1"/>
          </p:cNvSpPr>
          <p:nvPr>
            <p:ph type="body" sz="quarter" idx="31" hasCustomPrompt="1"/>
          </p:nvPr>
        </p:nvSpPr>
        <p:spPr>
          <a:xfrm>
            <a:off x="2805397" y="5642321"/>
            <a:ext cx="2190893" cy="289719"/>
          </a:xfrm>
          <a:prstGeom prst="rect">
            <a:avLst/>
          </a:prstGeom>
        </p:spPr>
        <p:txBody>
          <a:bodyPr>
            <a:norm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Name</a:t>
            </a:r>
          </a:p>
        </p:txBody>
      </p:sp>
      <p:sp>
        <p:nvSpPr>
          <p:cNvPr id="42" name="Text Placeholder 79">
            <a:extLst>
              <a:ext uri="{FF2B5EF4-FFF2-40B4-BE49-F238E27FC236}">
                <a16:creationId xmlns:a16="http://schemas.microsoft.com/office/drawing/2014/main" id="{9D26823F-9237-B085-A2B7-E275DB56A002}"/>
              </a:ext>
            </a:extLst>
          </p:cNvPr>
          <p:cNvSpPr>
            <a:spLocks noGrp="1"/>
          </p:cNvSpPr>
          <p:nvPr>
            <p:ph type="body" sz="quarter" idx="32" hasCustomPrompt="1"/>
          </p:nvPr>
        </p:nvSpPr>
        <p:spPr>
          <a:xfrm>
            <a:off x="2805397" y="5970317"/>
            <a:ext cx="2190893" cy="186532"/>
          </a:xfrm>
          <a:prstGeom prst="rect">
            <a:avLst/>
          </a:prstGeom>
        </p:spPr>
        <p:txBody>
          <a:bodyPr>
            <a:normAutofit/>
          </a:bodyPr>
          <a:lstStyle>
            <a:lvl1pPr marL="0" indent="0">
              <a:buNone/>
              <a:defRPr sz="800"/>
            </a:lvl1pPr>
          </a:lstStyle>
          <a:p>
            <a:pPr lvl="0"/>
            <a:r>
              <a:rPr lang="en-US"/>
              <a:t>Designation</a:t>
            </a:r>
          </a:p>
        </p:txBody>
      </p:sp>
      <p:sp>
        <p:nvSpPr>
          <p:cNvPr id="43" name="Picture Placeholder 73">
            <a:extLst>
              <a:ext uri="{FF2B5EF4-FFF2-40B4-BE49-F238E27FC236}">
                <a16:creationId xmlns:a16="http://schemas.microsoft.com/office/drawing/2014/main" id="{DB963F8A-1C2F-C15C-D04B-87A47E698428}"/>
              </a:ext>
            </a:extLst>
          </p:cNvPr>
          <p:cNvSpPr>
            <a:spLocks noGrp="1"/>
          </p:cNvSpPr>
          <p:nvPr>
            <p:ph type="pic" sz="quarter" idx="33"/>
          </p:nvPr>
        </p:nvSpPr>
        <p:spPr>
          <a:xfrm>
            <a:off x="5102373" y="4254051"/>
            <a:ext cx="2190893" cy="1270000"/>
          </a:xfrm>
          <a:prstGeom prst="rect">
            <a:avLst/>
          </a:prstGeom>
        </p:spPr>
        <p:txBody>
          <a:bodyPr/>
          <a:lstStyle/>
          <a:p>
            <a:endParaRPr lang="en-US"/>
          </a:p>
        </p:txBody>
      </p:sp>
      <p:sp>
        <p:nvSpPr>
          <p:cNvPr id="44" name="Text Placeholder 77">
            <a:extLst>
              <a:ext uri="{FF2B5EF4-FFF2-40B4-BE49-F238E27FC236}">
                <a16:creationId xmlns:a16="http://schemas.microsoft.com/office/drawing/2014/main" id="{1DE0BE9E-FBDA-7893-C071-25EAA7A42B57}"/>
              </a:ext>
            </a:extLst>
          </p:cNvPr>
          <p:cNvSpPr>
            <a:spLocks noGrp="1"/>
          </p:cNvSpPr>
          <p:nvPr>
            <p:ph type="body" sz="quarter" idx="34" hasCustomPrompt="1"/>
          </p:nvPr>
        </p:nvSpPr>
        <p:spPr>
          <a:xfrm>
            <a:off x="5102373" y="5642321"/>
            <a:ext cx="2190893" cy="289719"/>
          </a:xfrm>
          <a:prstGeom prst="rect">
            <a:avLst/>
          </a:prstGeom>
        </p:spPr>
        <p:txBody>
          <a:bodyPr>
            <a:norm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Name</a:t>
            </a:r>
          </a:p>
        </p:txBody>
      </p:sp>
      <p:sp>
        <p:nvSpPr>
          <p:cNvPr id="45" name="Text Placeholder 79">
            <a:extLst>
              <a:ext uri="{FF2B5EF4-FFF2-40B4-BE49-F238E27FC236}">
                <a16:creationId xmlns:a16="http://schemas.microsoft.com/office/drawing/2014/main" id="{D55C1E5C-C9C9-0ECC-6922-D99013A5F850}"/>
              </a:ext>
            </a:extLst>
          </p:cNvPr>
          <p:cNvSpPr>
            <a:spLocks noGrp="1"/>
          </p:cNvSpPr>
          <p:nvPr>
            <p:ph type="body" sz="quarter" idx="35" hasCustomPrompt="1"/>
          </p:nvPr>
        </p:nvSpPr>
        <p:spPr>
          <a:xfrm>
            <a:off x="5102373" y="5970317"/>
            <a:ext cx="2190893" cy="186532"/>
          </a:xfrm>
          <a:prstGeom prst="rect">
            <a:avLst/>
          </a:prstGeom>
        </p:spPr>
        <p:txBody>
          <a:bodyPr>
            <a:normAutofit/>
          </a:bodyPr>
          <a:lstStyle>
            <a:lvl1pPr marL="0" indent="0">
              <a:buNone/>
              <a:defRPr sz="800"/>
            </a:lvl1pPr>
          </a:lstStyle>
          <a:p>
            <a:pPr lvl="0"/>
            <a:r>
              <a:rPr lang="en-US"/>
              <a:t>Designation</a:t>
            </a:r>
          </a:p>
        </p:txBody>
      </p:sp>
      <p:sp>
        <p:nvSpPr>
          <p:cNvPr id="46" name="Picture Placeholder 73">
            <a:extLst>
              <a:ext uri="{FF2B5EF4-FFF2-40B4-BE49-F238E27FC236}">
                <a16:creationId xmlns:a16="http://schemas.microsoft.com/office/drawing/2014/main" id="{313E1FB7-CADB-4EF5-AC85-E95B2C813CED}"/>
              </a:ext>
            </a:extLst>
          </p:cNvPr>
          <p:cNvSpPr>
            <a:spLocks noGrp="1"/>
          </p:cNvSpPr>
          <p:nvPr>
            <p:ph type="pic" sz="quarter" idx="36"/>
          </p:nvPr>
        </p:nvSpPr>
        <p:spPr>
          <a:xfrm>
            <a:off x="7399674" y="4254051"/>
            <a:ext cx="2190893" cy="1270000"/>
          </a:xfrm>
          <a:prstGeom prst="rect">
            <a:avLst/>
          </a:prstGeom>
        </p:spPr>
        <p:txBody>
          <a:bodyPr/>
          <a:lstStyle/>
          <a:p>
            <a:endParaRPr lang="en-US"/>
          </a:p>
        </p:txBody>
      </p:sp>
      <p:sp>
        <p:nvSpPr>
          <p:cNvPr id="47" name="Text Placeholder 77">
            <a:extLst>
              <a:ext uri="{FF2B5EF4-FFF2-40B4-BE49-F238E27FC236}">
                <a16:creationId xmlns:a16="http://schemas.microsoft.com/office/drawing/2014/main" id="{06479783-9EB8-948F-0208-9A7753B92E22}"/>
              </a:ext>
            </a:extLst>
          </p:cNvPr>
          <p:cNvSpPr>
            <a:spLocks noGrp="1"/>
          </p:cNvSpPr>
          <p:nvPr>
            <p:ph type="body" sz="quarter" idx="37" hasCustomPrompt="1"/>
          </p:nvPr>
        </p:nvSpPr>
        <p:spPr>
          <a:xfrm>
            <a:off x="7399674" y="5642321"/>
            <a:ext cx="2190893" cy="289719"/>
          </a:xfrm>
          <a:prstGeom prst="rect">
            <a:avLst/>
          </a:prstGeom>
        </p:spPr>
        <p:txBody>
          <a:bodyPr>
            <a:norm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Name</a:t>
            </a:r>
          </a:p>
        </p:txBody>
      </p:sp>
      <p:sp>
        <p:nvSpPr>
          <p:cNvPr id="48" name="Text Placeholder 79">
            <a:extLst>
              <a:ext uri="{FF2B5EF4-FFF2-40B4-BE49-F238E27FC236}">
                <a16:creationId xmlns:a16="http://schemas.microsoft.com/office/drawing/2014/main" id="{6E8CFDAF-F00B-D634-634F-FED423328C1D}"/>
              </a:ext>
            </a:extLst>
          </p:cNvPr>
          <p:cNvSpPr>
            <a:spLocks noGrp="1"/>
          </p:cNvSpPr>
          <p:nvPr>
            <p:ph type="body" sz="quarter" idx="38" hasCustomPrompt="1"/>
          </p:nvPr>
        </p:nvSpPr>
        <p:spPr>
          <a:xfrm>
            <a:off x="7399674" y="5970317"/>
            <a:ext cx="2190893" cy="186532"/>
          </a:xfrm>
          <a:prstGeom prst="rect">
            <a:avLst/>
          </a:prstGeom>
        </p:spPr>
        <p:txBody>
          <a:bodyPr>
            <a:normAutofit/>
          </a:bodyPr>
          <a:lstStyle>
            <a:lvl1pPr marL="0" indent="0">
              <a:buNone/>
              <a:defRPr sz="800"/>
            </a:lvl1pPr>
          </a:lstStyle>
          <a:p>
            <a:pPr lvl="0"/>
            <a:r>
              <a:rPr lang="en-US"/>
              <a:t>Designation</a:t>
            </a:r>
          </a:p>
        </p:txBody>
      </p:sp>
      <p:sp>
        <p:nvSpPr>
          <p:cNvPr id="49" name="Shape 13">
            <a:extLst>
              <a:ext uri="{FF2B5EF4-FFF2-40B4-BE49-F238E27FC236}">
                <a16:creationId xmlns:a16="http://schemas.microsoft.com/office/drawing/2014/main" id="{81535397-15A5-77C7-4DFE-758F908E02CE}"/>
              </a:ext>
            </a:extLst>
          </p:cNvPr>
          <p:cNvSpPr/>
          <p:nvPr userDrawn="1"/>
        </p:nvSpPr>
        <p:spPr>
          <a:xfrm>
            <a:off x="9705784" y="4254051"/>
            <a:ext cx="2191167" cy="1822450"/>
          </a:xfrm>
          <a:prstGeom prst="rect">
            <a:avLst/>
          </a:prstGeom>
          <a:noFill/>
          <a:ln/>
        </p:spPr>
        <p:txBody>
          <a:bodyPr/>
          <a:lstStyle/>
          <a:p>
            <a:endParaRPr lang="en-US" sz="450"/>
          </a:p>
        </p:txBody>
      </p:sp>
      <p:sp>
        <p:nvSpPr>
          <p:cNvPr id="50" name="Shape 14">
            <a:extLst>
              <a:ext uri="{FF2B5EF4-FFF2-40B4-BE49-F238E27FC236}">
                <a16:creationId xmlns:a16="http://schemas.microsoft.com/office/drawing/2014/main" id="{95CEE739-C8ED-E07E-6452-8B449EA653DA}"/>
              </a:ext>
            </a:extLst>
          </p:cNvPr>
          <p:cNvSpPr/>
          <p:nvPr userDrawn="1"/>
        </p:nvSpPr>
        <p:spPr>
          <a:xfrm>
            <a:off x="9705784" y="5676451"/>
            <a:ext cx="2191167" cy="400050"/>
          </a:xfrm>
          <a:prstGeom prst="rect">
            <a:avLst/>
          </a:prstGeom>
          <a:noFill/>
          <a:ln/>
        </p:spPr>
        <p:txBody>
          <a:bodyPr/>
          <a:lstStyle/>
          <a:p>
            <a:endParaRPr lang="en-US" sz="450"/>
          </a:p>
        </p:txBody>
      </p:sp>
      <p:sp>
        <p:nvSpPr>
          <p:cNvPr id="51" name="Picture Placeholder 73">
            <a:extLst>
              <a:ext uri="{FF2B5EF4-FFF2-40B4-BE49-F238E27FC236}">
                <a16:creationId xmlns:a16="http://schemas.microsoft.com/office/drawing/2014/main" id="{5AF9EA57-D9BF-C85E-F943-7115252681CD}"/>
              </a:ext>
            </a:extLst>
          </p:cNvPr>
          <p:cNvSpPr>
            <a:spLocks noGrp="1"/>
          </p:cNvSpPr>
          <p:nvPr>
            <p:ph type="pic" sz="quarter" idx="39"/>
          </p:nvPr>
        </p:nvSpPr>
        <p:spPr>
          <a:xfrm>
            <a:off x="9696975" y="4254051"/>
            <a:ext cx="2190893" cy="1270000"/>
          </a:xfrm>
          <a:prstGeom prst="rect">
            <a:avLst/>
          </a:prstGeom>
        </p:spPr>
        <p:txBody>
          <a:bodyPr/>
          <a:lstStyle/>
          <a:p>
            <a:endParaRPr lang="en-US"/>
          </a:p>
        </p:txBody>
      </p:sp>
      <p:sp>
        <p:nvSpPr>
          <p:cNvPr id="52" name="Text Placeholder 77">
            <a:extLst>
              <a:ext uri="{FF2B5EF4-FFF2-40B4-BE49-F238E27FC236}">
                <a16:creationId xmlns:a16="http://schemas.microsoft.com/office/drawing/2014/main" id="{8B3CD185-B95F-8109-4862-5B47F5FE87C7}"/>
              </a:ext>
            </a:extLst>
          </p:cNvPr>
          <p:cNvSpPr>
            <a:spLocks noGrp="1"/>
          </p:cNvSpPr>
          <p:nvPr>
            <p:ph type="body" sz="quarter" idx="40" hasCustomPrompt="1"/>
          </p:nvPr>
        </p:nvSpPr>
        <p:spPr>
          <a:xfrm>
            <a:off x="9696975" y="5642321"/>
            <a:ext cx="2190893" cy="289719"/>
          </a:xfrm>
          <a:prstGeom prst="rect">
            <a:avLst/>
          </a:prstGeom>
        </p:spPr>
        <p:txBody>
          <a:bodyPr>
            <a:norm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Name</a:t>
            </a:r>
          </a:p>
        </p:txBody>
      </p:sp>
      <p:sp>
        <p:nvSpPr>
          <p:cNvPr id="53" name="Text Placeholder 79">
            <a:extLst>
              <a:ext uri="{FF2B5EF4-FFF2-40B4-BE49-F238E27FC236}">
                <a16:creationId xmlns:a16="http://schemas.microsoft.com/office/drawing/2014/main" id="{321F29EA-64A3-1E49-7441-DDEC10BE91A3}"/>
              </a:ext>
            </a:extLst>
          </p:cNvPr>
          <p:cNvSpPr>
            <a:spLocks noGrp="1"/>
          </p:cNvSpPr>
          <p:nvPr>
            <p:ph type="body" sz="quarter" idx="41" hasCustomPrompt="1"/>
          </p:nvPr>
        </p:nvSpPr>
        <p:spPr>
          <a:xfrm>
            <a:off x="9696975" y="5970317"/>
            <a:ext cx="2190893" cy="186532"/>
          </a:xfrm>
          <a:prstGeom prst="rect">
            <a:avLst/>
          </a:prstGeom>
        </p:spPr>
        <p:txBody>
          <a:bodyPr>
            <a:normAutofit/>
          </a:bodyPr>
          <a:lstStyle>
            <a:lvl1pPr marL="0" indent="0">
              <a:buNone/>
              <a:defRPr sz="800"/>
            </a:lvl1pPr>
          </a:lstStyle>
          <a:p>
            <a:pPr lvl="0"/>
            <a:r>
              <a:rPr lang="en-US"/>
              <a:t>Designation</a:t>
            </a:r>
          </a:p>
        </p:txBody>
      </p:sp>
      <p:sp>
        <p:nvSpPr>
          <p:cNvPr id="57" name="Slide Number Placeholder 5">
            <a:extLst>
              <a:ext uri="{FF2B5EF4-FFF2-40B4-BE49-F238E27FC236}">
                <a16:creationId xmlns:a16="http://schemas.microsoft.com/office/drawing/2014/main" id="{17D7FE1C-FA4C-62BB-A5F5-3DF93E17287F}"/>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60" name="Text Placeholder 2">
            <a:extLst>
              <a:ext uri="{FF2B5EF4-FFF2-40B4-BE49-F238E27FC236}">
                <a16:creationId xmlns:a16="http://schemas.microsoft.com/office/drawing/2014/main" id="{BD21F146-B415-8803-A66B-5E1CED6CEBA5}"/>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61" name="Text Placeholder 50">
            <a:extLst>
              <a:ext uri="{FF2B5EF4-FFF2-40B4-BE49-F238E27FC236}">
                <a16:creationId xmlns:a16="http://schemas.microsoft.com/office/drawing/2014/main" id="{A7CBBC46-2256-339C-ED20-3185348EF521}"/>
              </a:ext>
            </a:extLst>
          </p:cNvPr>
          <p:cNvSpPr>
            <a:spLocks noGrp="1"/>
          </p:cNvSpPr>
          <p:nvPr>
            <p:ph type="body" sz="quarter" idx="75" hasCustomPrompt="1"/>
          </p:nvPr>
        </p:nvSpPr>
        <p:spPr>
          <a:xfrm>
            <a:off x="487927" y="321594"/>
            <a:ext cx="9958930" cy="508000"/>
          </a:xfrm>
        </p:spPr>
        <p:txBody>
          <a:bodyPr>
            <a:normAutofit/>
          </a:bodyPr>
          <a:lstStyle>
            <a:lvl1pPr>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35438232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90" name="Picture 89">
            <a:extLst>
              <a:ext uri="{FF2B5EF4-FFF2-40B4-BE49-F238E27FC236}">
                <a16:creationId xmlns:a16="http://schemas.microsoft.com/office/drawing/2014/main" id="{AD478BF2-B31D-06FC-3026-C75D8334A837}"/>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9591" y="5719732"/>
            <a:ext cx="2217244" cy="1139588"/>
          </a:xfrm>
          <a:prstGeom prst="rect">
            <a:avLst/>
          </a:prstGeom>
        </p:spPr>
      </p:pic>
      <p:sp>
        <p:nvSpPr>
          <p:cNvPr id="53" name="Text Placeholder 52">
            <a:extLst>
              <a:ext uri="{FF2B5EF4-FFF2-40B4-BE49-F238E27FC236}">
                <a16:creationId xmlns:a16="http://schemas.microsoft.com/office/drawing/2014/main" id="{980686F2-87F6-AB4A-B29D-134380151438}"/>
              </a:ext>
            </a:extLst>
          </p:cNvPr>
          <p:cNvSpPr>
            <a:spLocks noGrp="1"/>
          </p:cNvSpPr>
          <p:nvPr>
            <p:ph type="body" sz="quarter" idx="76" hasCustomPrompt="1"/>
          </p:nvPr>
        </p:nvSpPr>
        <p:spPr>
          <a:xfrm>
            <a:off x="663474" y="1662816"/>
            <a:ext cx="1866221" cy="542304"/>
          </a:xfrm>
        </p:spPr>
        <p:txBody>
          <a:bodyPr/>
          <a:lstStyle>
            <a:lvl1pPr algn="ctr">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GB" dirty="0"/>
              <a:t>Title text can be here</a:t>
            </a:r>
            <a:endParaRPr lang="en-US" dirty="0"/>
          </a:p>
        </p:txBody>
      </p:sp>
      <p:sp>
        <p:nvSpPr>
          <p:cNvPr id="54" name="Text Placeholder 52">
            <a:extLst>
              <a:ext uri="{FF2B5EF4-FFF2-40B4-BE49-F238E27FC236}">
                <a16:creationId xmlns:a16="http://schemas.microsoft.com/office/drawing/2014/main" id="{A7623DE6-EEEF-7B5A-5BA6-F25CB05DACEC}"/>
              </a:ext>
            </a:extLst>
          </p:cNvPr>
          <p:cNvSpPr>
            <a:spLocks noGrp="1"/>
          </p:cNvSpPr>
          <p:nvPr>
            <p:ph type="body" sz="quarter" idx="77" hasCustomPrompt="1"/>
          </p:nvPr>
        </p:nvSpPr>
        <p:spPr>
          <a:xfrm>
            <a:off x="2994298" y="1662816"/>
            <a:ext cx="1866221" cy="542304"/>
          </a:xfrm>
        </p:spPr>
        <p:txBody>
          <a:bodyPr/>
          <a:lstStyle>
            <a:lvl1pPr algn="ctr">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GB" dirty="0"/>
              <a:t>Title text can be here</a:t>
            </a:r>
            <a:endParaRPr lang="en-US" dirty="0"/>
          </a:p>
        </p:txBody>
      </p:sp>
      <p:sp>
        <p:nvSpPr>
          <p:cNvPr id="55" name="Text Placeholder 52">
            <a:extLst>
              <a:ext uri="{FF2B5EF4-FFF2-40B4-BE49-F238E27FC236}">
                <a16:creationId xmlns:a16="http://schemas.microsoft.com/office/drawing/2014/main" id="{B1581AA3-EB08-06D5-25FC-6121EAB6C94B}"/>
              </a:ext>
            </a:extLst>
          </p:cNvPr>
          <p:cNvSpPr>
            <a:spLocks noGrp="1"/>
          </p:cNvSpPr>
          <p:nvPr>
            <p:ph type="body" sz="quarter" idx="78" hasCustomPrompt="1"/>
          </p:nvPr>
        </p:nvSpPr>
        <p:spPr>
          <a:xfrm>
            <a:off x="5295616" y="1662816"/>
            <a:ext cx="1866221" cy="542304"/>
          </a:xfrm>
        </p:spPr>
        <p:txBody>
          <a:bodyPr/>
          <a:lstStyle>
            <a:lvl1pPr algn="ctr">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GB" dirty="0"/>
              <a:t>Title text can be here</a:t>
            </a:r>
            <a:endParaRPr lang="en-US" dirty="0"/>
          </a:p>
        </p:txBody>
      </p:sp>
      <p:sp>
        <p:nvSpPr>
          <p:cNvPr id="56" name="Text Placeholder 52">
            <a:extLst>
              <a:ext uri="{FF2B5EF4-FFF2-40B4-BE49-F238E27FC236}">
                <a16:creationId xmlns:a16="http://schemas.microsoft.com/office/drawing/2014/main" id="{057A3EF5-0F6E-1ED9-D91F-7958AE72BEDA}"/>
              </a:ext>
            </a:extLst>
          </p:cNvPr>
          <p:cNvSpPr>
            <a:spLocks noGrp="1"/>
          </p:cNvSpPr>
          <p:nvPr>
            <p:ph type="body" sz="quarter" idx="79" hasCustomPrompt="1"/>
          </p:nvPr>
        </p:nvSpPr>
        <p:spPr>
          <a:xfrm>
            <a:off x="7537363" y="1661579"/>
            <a:ext cx="1866221" cy="542304"/>
          </a:xfrm>
        </p:spPr>
        <p:txBody>
          <a:bodyPr/>
          <a:lstStyle>
            <a:lvl1pPr algn="ctr">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GB" dirty="0"/>
              <a:t>Title text can be here</a:t>
            </a:r>
            <a:endParaRPr lang="en-US" dirty="0"/>
          </a:p>
        </p:txBody>
      </p:sp>
      <p:sp>
        <p:nvSpPr>
          <p:cNvPr id="58" name="Text Placeholder 57">
            <a:extLst>
              <a:ext uri="{FF2B5EF4-FFF2-40B4-BE49-F238E27FC236}">
                <a16:creationId xmlns:a16="http://schemas.microsoft.com/office/drawing/2014/main" id="{EE248404-4BF4-539B-1668-E961DCA25042}"/>
              </a:ext>
            </a:extLst>
          </p:cNvPr>
          <p:cNvSpPr>
            <a:spLocks noGrp="1"/>
          </p:cNvSpPr>
          <p:nvPr>
            <p:ph type="body" sz="quarter" idx="80" hasCustomPrompt="1"/>
          </p:nvPr>
        </p:nvSpPr>
        <p:spPr>
          <a:xfrm>
            <a:off x="926135" y="2278480"/>
            <a:ext cx="1347787" cy="233363"/>
          </a:xfrm>
        </p:spPr>
        <p:txBody>
          <a:bodyPr/>
          <a:lstStyle>
            <a:lvl1pPr algn="ctr">
              <a:defRPr sz="1000"/>
            </a:lvl1pPr>
          </a:lstStyle>
          <a:p>
            <a:pPr lvl="0"/>
            <a:r>
              <a:rPr lang="en-US" dirty="0"/>
              <a:t>Subtitle can come</a:t>
            </a:r>
          </a:p>
        </p:txBody>
      </p:sp>
      <p:sp>
        <p:nvSpPr>
          <p:cNvPr id="59" name="Text Placeholder 57">
            <a:extLst>
              <a:ext uri="{FF2B5EF4-FFF2-40B4-BE49-F238E27FC236}">
                <a16:creationId xmlns:a16="http://schemas.microsoft.com/office/drawing/2014/main" id="{467BF654-4DD2-56C3-A764-F77235327C12}"/>
              </a:ext>
            </a:extLst>
          </p:cNvPr>
          <p:cNvSpPr>
            <a:spLocks noGrp="1"/>
          </p:cNvSpPr>
          <p:nvPr>
            <p:ph type="body" sz="quarter" idx="81" hasCustomPrompt="1"/>
          </p:nvPr>
        </p:nvSpPr>
        <p:spPr>
          <a:xfrm>
            <a:off x="3301782" y="2278480"/>
            <a:ext cx="1347787" cy="233363"/>
          </a:xfrm>
        </p:spPr>
        <p:txBody>
          <a:bodyPr/>
          <a:lstStyle>
            <a:lvl1pPr algn="ctr">
              <a:defRPr sz="1000"/>
            </a:lvl1pPr>
          </a:lstStyle>
          <a:p>
            <a:pPr lvl="0"/>
            <a:r>
              <a:rPr lang="en-US" dirty="0"/>
              <a:t>Subtitle can come</a:t>
            </a:r>
          </a:p>
        </p:txBody>
      </p:sp>
      <p:sp>
        <p:nvSpPr>
          <p:cNvPr id="60" name="Text Placeholder 57">
            <a:extLst>
              <a:ext uri="{FF2B5EF4-FFF2-40B4-BE49-F238E27FC236}">
                <a16:creationId xmlns:a16="http://schemas.microsoft.com/office/drawing/2014/main" id="{07FEB2D0-777C-AE81-B658-56E73B8B96C9}"/>
              </a:ext>
            </a:extLst>
          </p:cNvPr>
          <p:cNvSpPr>
            <a:spLocks noGrp="1"/>
          </p:cNvSpPr>
          <p:nvPr>
            <p:ph type="body" sz="quarter" idx="82" hasCustomPrompt="1"/>
          </p:nvPr>
        </p:nvSpPr>
        <p:spPr>
          <a:xfrm>
            <a:off x="5551923" y="2278480"/>
            <a:ext cx="1347787" cy="233363"/>
          </a:xfrm>
        </p:spPr>
        <p:txBody>
          <a:bodyPr/>
          <a:lstStyle>
            <a:lvl1pPr algn="ctr">
              <a:defRPr sz="1000"/>
            </a:lvl1pPr>
          </a:lstStyle>
          <a:p>
            <a:pPr lvl="0"/>
            <a:r>
              <a:rPr lang="en-US" dirty="0"/>
              <a:t>Subtitle can come</a:t>
            </a:r>
          </a:p>
        </p:txBody>
      </p:sp>
      <p:sp>
        <p:nvSpPr>
          <p:cNvPr id="61" name="Text Placeholder 57">
            <a:extLst>
              <a:ext uri="{FF2B5EF4-FFF2-40B4-BE49-F238E27FC236}">
                <a16:creationId xmlns:a16="http://schemas.microsoft.com/office/drawing/2014/main" id="{0A89E056-90AF-8F9E-54AD-71364F1ACC25}"/>
              </a:ext>
            </a:extLst>
          </p:cNvPr>
          <p:cNvSpPr>
            <a:spLocks noGrp="1"/>
          </p:cNvSpPr>
          <p:nvPr>
            <p:ph type="body" sz="quarter" idx="83" hasCustomPrompt="1"/>
          </p:nvPr>
        </p:nvSpPr>
        <p:spPr>
          <a:xfrm>
            <a:off x="7828079" y="2278480"/>
            <a:ext cx="1347787" cy="233363"/>
          </a:xfrm>
        </p:spPr>
        <p:txBody>
          <a:bodyPr/>
          <a:lstStyle>
            <a:lvl1pPr algn="ctr">
              <a:defRPr sz="1000"/>
            </a:lvl1pPr>
          </a:lstStyle>
          <a:p>
            <a:pPr lvl="0"/>
            <a:r>
              <a:rPr lang="en-US" dirty="0"/>
              <a:t>Subtitle can come</a:t>
            </a:r>
          </a:p>
        </p:txBody>
      </p:sp>
      <p:sp>
        <p:nvSpPr>
          <p:cNvPr id="63" name="Picture Placeholder 62">
            <a:extLst>
              <a:ext uri="{FF2B5EF4-FFF2-40B4-BE49-F238E27FC236}">
                <a16:creationId xmlns:a16="http://schemas.microsoft.com/office/drawing/2014/main" id="{CEBDF269-53FD-E522-0BBC-4B709899D154}"/>
              </a:ext>
            </a:extLst>
          </p:cNvPr>
          <p:cNvSpPr>
            <a:spLocks noGrp="1"/>
          </p:cNvSpPr>
          <p:nvPr>
            <p:ph type="pic" sz="quarter" idx="84"/>
          </p:nvPr>
        </p:nvSpPr>
        <p:spPr>
          <a:xfrm>
            <a:off x="5875717" y="2678389"/>
            <a:ext cx="646112" cy="521424"/>
          </a:xfrm>
        </p:spPr>
        <p:txBody>
          <a:bodyPr/>
          <a:lstStyle>
            <a:lvl1pPr>
              <a:defRPr sz="1000">
                <a:noFill/>
              </a:defRPr>
            </a:lvl1pPr>
          </a:lstStyle>
          <a:p>
            <a:endParaRPr lang="en-US" dirty="0"/>
          </a:p>
        </p:txBody>
      </p:sp>
      <p:sp>
        <p:nvSpPr>
          <p:cNvPr id="64" name="Picture Placeholder 62">
            <a:extLst>
              <a:ext uri="{FF2B5EF4-FFF2-40B4-BE49-F238E27FC236}">
                <a16:creationId xmlns:a16="http://schemas.microsoft.com/office/drawing/2014/main" id="{73BE67DF-3FDE-F05A-6A57-29A58119EE60}"/>
              </a:ext>
            </a:extLst>
          </p:cNvPr>
          <p:cNvSpPr>
            <a:spLocks noGrp="1"/>
          </p:cNvSpPr>
          <p:nvPr>
            <p:ph type="pic" sz="quarter" idx="85"/>
          </p:nvPr>
        </p:nvSpPr>
        <p:spPr>
          <a:xfrm>
            <a:off x="3625576" y="2678389"/>
            <a:ext cx="646112" cy="521424"/>
          </a:xfrm>
        </p:spPr>
        <p:txBody>
          <a:bodyPr/>
          <a:lstStyle>
            <a:lvl1pPr>
              <a:defRPr sz="1000">
                <a:noFill/>
              </a:defRPr>
            </a:lvl1pPr>
          </a:lstStyle>
          <a:p>
            <a:endParaRPr lang="en-US" dirty="0"/>
          </a:p>
        </p:txBody>
      </p:sp>
      <p:sp>
        <p:nvSpPr>
          <p:cNvPr id="65" name="Picture Placeholder 62">
            <a:extLst>
              <a:ext uri="{FF2B5EF4-FFF2-40B4-BE49-F238E27FC236}">
                <a16:creationId xmlns:a16="http://schemas.microsoft.com/office/drawing/2014/main" id="{05826991-3AAE-F1EE-8395-D40E92B7D868}"/>
              </a:ext>
            </a:extLst>
          </p:cNvPr>
          <p:cNvSpPr>
            <a:spLocks noGrp="1"/>
          </p:cNvSpPr>
          <p:nvPr>
            <p:ph type="pic" sz="quarter" idx="86"/>
          </p:nvPr>
        </p:nvSpPr>
        <p:spPr>
          <a:xfrm>
            <a:off x="1321646" y="2678389"/>
            <a:ext cx="646112" cy="521424"/>
          </a:xfrm>
        </p:spPr>
        <p:txBody>
          <a:bodyPr/>
          <a:lstStyle>
            <a:lvl1pPr>
              <a:defRPr sz="1000">
                <a:noFill/>
              </a:defRPr>
            </a:lvl1pPr>
          </a:lstStyle>
          <a:p>
            <a:endParaRPr lang="en-US" dirty="0"/>
          </a:p>
        </p:txBody>
      </p:sp>
      <p:sp>
        <p:nvSpPr>
          <p:cNvPr id="66" name="Picture Placeholder 62">
            <a:extLst>
              <a:ext uri="{FF2B5EF4-FFF2-40B4-BE49-F238E27FC236}">
                <a16:creationId xmlns:a16="http://schemas.microsoft.com/office/drawing/2014/main" id="{D5C38999-3597-F73D-193C-83D75DEAC6F3}"/>
              </a:ext>
            </a:extLst>
          </p:cNvPr>
          <p:cNvSpPr>
            <a:spLocks noGrp="1"/>
          </p:cNvSpPr>
          <p:nvPr>
            <p:ph type="pic" sz="quarter" idx="87"/>
          </p:nvPr>
        </p:nvSpPr>
        <p:spPr>
          <a:xfrm>
            <a:off x="8179646" y="2678389"/>
            <a:ext cx="646112" cy="521424"/>
          </a:xfrm>
        </p:spPr>
        <p:txBody>
          <a:bodyPr/>
          <a:lstStyle>
            <a:lvl1pPr>
              <a:defRPr sz="1000">
                <a:noFill/>
              </a:defRPr>
            </a:lvl1pPr>
          </a:lstStyle>
          <a:p>
            <a:endParaRPr lang="en-US" dirty="0"/>
          </a:p>
        </p:txBody>
      </p:sp>
      <p:sp>
        <p:nvSpPr>
          <p:cNvPr id="67" name="Picture Placeholder 62">
            <a:extLst>
              <a:ext uri="{FF2B5EF4-FFF2-40B4-BE49-F238E27FC236}">
                <a16:creationId xmlns:a16="http://schemas.microsoft.com/office/drawing/2014/main" id="{5C449E56-4158-12E8-7693-3C70718826F6}"/>
              </a:ext>
            </a:extLst>
          </p:cNvPr>
          <p:cNvSpPr>
            <a:spLocks noGrp="1"/>
          </p:cNvSpPr>
          <p:nvPr>
            <p:ph type="pic" sz="quarter" idx="88"/>
          </p:nvPr>
        </p:nvSpPr>
        <p:spPr>
          <a:xfrm>
            <a:off x="5875717" y="3658188"/>
            <a:ext cx="646112" cy="521424"/>
          </a:xfrm>
        </p:spPr>
        <p:txBody>
          <a:bodyPr/>
          <a:lstStyle>
            <a:lvl1pPr>
              <a:defRPr sz="1000">
                <a:noFill/>
              </a:defRPr>
            </a:lvl1pPr>
          </a:lstStyle>
          <a:p>
            <a:endParaRPr lang="en-US" dirty="0"/>
          </a:p>
        </p:txBody>
      </p:sp>
      <p:sp>
        <p:nvSpPr>
          <p:cNvPr id="68" name="Picture Placeholder 62">
            <a:extLst>
              <a:ext uri="{FF2B5EF4-FFF2-40B4-BE49-F238E27FC236}">
                <a16:creationId xmlns:a16="http://schemas.microsoft.com/office/drawing/2014/main" id="{48833D1E-8D24-2062-74DD-D299662B25E1}"/>
              </a:ext>
            </a:extLst>
          </p:cNvPr>
          <p:cNvSpPr>
            <a:spLocks noGrp="1"/>
          </p:cNvSpPr>
          <p:nvPr>
            <p:ph type="pic" sz="quarter" idx="89"/>
          </p:nvPr>
        </p:nvSpPr>
        <p:spPr>
          <a:xfrm>
            <a:off x="3625576" y="3658188"/>
            <a:ext cx="646112" cy="521424"/>
          </a:xfrm>
        </p:spPr>
        <p:txBody>
          <a:bodyPr/>
          <a:lstStyle>
            <a:lvl1pPr>
              <a:defRPr sz="1000">
                <a:noFill/>
              </a:defRPr>
            </a:lvl1pPr>
          </a:lstStyle>
          <a:p>
            <a:endParaRPr lang="en-US" dirty="0"/>
          </a:p>
        </p:txBody>
      </p:sp>
      <p:sp>
        <p:nvSpPr>
          <p:cNvPr id="69" name="Picture Placeholder 62">
            <a:extLst>
              <a:ext uri="{FF2B5EF4-FFF2-40B4-BE49-F238E27FC236}">
                <a16:creationId xmlns:a16="http://schemas.microsoft.com/office/drawing/2014/main" id="{85DDE6D6-0F28-5D86-32EA-E647A9877EE3}"/>
              </a:ext>
            </a:extLst>
          </p:cNvPr>
          <p:cNvSpPr>
            <a:spLocks noGrp="1"/>
          </p:cNvSpPr>
          <p:nvPr>
            <p:ph type="pic" sz="quarter" idx="90"/>
          </p:nvPr>
        </p:nvSpPr>
        <p:spPr>
          <a:xfrm>
            <a:off x="1321646" y="3658188"/>
            <a:ext cx="646112" cy="521424"/>
          </a:xfrm>
        </p:spPr>
        <p:txBody>
          <a:bodyPr/>
          <a:lstStyle>
            <a:lvl1pPr>
              <a:defRPr sz="1000">
                <a:noFill/>
              </a:defRPr>
            </a:lvl1pPr>
          </a:lstStyle>
          <a:p>
            <a:endParaRPr lang="en-US" dirty="0"/>
          </a:p>
        </p:txBody>
      </p:sp>
      <p:sp>
        <p:nvSpPr>
          <p:cNvPr id="70" name="Picture Placeholder 62">
            <a:extLst>
              <a:ext uri="{FF2B5EF4-FFF2-40B4-BE49-F238E27FC236}">
                <a16:creationId xmlns:a16="http://schemas.microsoft.com/office/drawing/2014/main" id="{0EB6737D-E22A-5FAD-3FC7-B8DBCA20988D}"/>
              </a:ext>
            </a:extLst>
          </p:cNvPr>
          <p:cNvSpPr>
            <a:spLocks noGrp="1"/>
          </p:cNvSpPr>
          <p:nvPr>
            <p:ph type="pic" sz="quarter" idx="91"/>
          </p:nvPr>
        </p:nvSpPr>
        <p:spPr>
          <a:xfrm>
            <a:off x="8179646" y="3658188"/>
            <a:ext cx="646112" cy="521424"/>
          </a:xfrm>
        </p:spPr>
        <p:txBody>
          <a:bodyPr/>
          <a:lstStyle>
            <a:lvl1pPr>
              <a:defRPr sz="1000">
                <a:noFill/>
              </a:defRPr>
            </a:lvl1pPr>
          </a:lstStyle>
          <a:p>
            <a:endParaRPr lang="en-US" dirty="0"/>
          </a:p>
        </p:txBody>
      </p:sp>
      <p:sp>
        <p:nvSpPr>
          <p:cNvPr id="74" name="Picture Placeholder 62">
            <a:extLst>
              <a:ext uri="{FF2B5EF4-FFF2-40B4-BE49-F238E27FC236}">
                <a16:creationId xmlns:a16="http://schemas.microsoft.com/office/drawing/2014/main" id="{DDC14D4B-737F-015B-AF34-A2E3E4EA5DD2}"/>
              </a:ext>
            </a:extLst>
          </p:cNvPr>
          <p:cNvSpPr>
            <a:spLocks noGrp="1"/>
          </p:cNvSpPr>
          <p:nvPr>
            <p:ph type="pic" sz="quarter" idx="92"/>
          </p:nvPr>
        </p:nvSpPr>
        <p:spPr>
          <a:xfrm>
            <a:off x="5875717" y="4558604"/>
            <a:ext cx="646112" cy="521424"/>
          </a:xfrm>
        </p:spPr>
        <p:txBody>
          <a:bodyPr/>
          <a:lstStyle>
            <a:lvl1pPr>
              <a:defRPr sz="1000">
                <a:noFill/>
              </a:defRPr>
            </a:lvl1pPr>
          </a:lstStyle>
          <a:p>
            <a:endParaRPr lang="en-US" dirty="0"/>
          </a:p>
        </p:txBody>
      </p:sp>
      <p:sp>
        <p:nvSpPr>
          <p:cNvPr id="75" name="Picture Placeholder 62">
            <a:extLst>
              <a:ext uri="{FF2B5EF4-FFF2-40B4-BE49-F238E27FC236}">
                <a16:creationId xmlns:a16="http://schemas.microsoft.com/office/drawing/2014/main" id="{F21A0005-26D3-630C-0697-EBAC6D42614B}"/>
              </a:ext>
            </a:extLst>
          </p:cNvPr>
          <p:cNvSpPr>
            <a:spLocks noGrp="1"/>
          </p:cNvSpPr>
          <p:nvPr>
            <p:ph type="pic" sz="quarter" idx="93"/>
          </p:nvPr>
        </p:nvSpPr>
        <p:spPr>
          <a:xfrm>
            <a:off x="3625576" y="4558604"/>
            <a:ext cx="646112" cy="521424"/>
          </a:xfrm>
        </p:spPr>
        <p:txBody>
          <a:bodyPr/>
          <a:lstStyle>
            <a:lvl1pPr>
              <a:defRPr sz="1000">
                <a:noFill/>
              </a:defRPr>
            </a:lvl1pPr>
          </a:lstStyle>
          <a:p>
            <a:endParaRPr lang="en-US" dirty="0"/>
          </a:p>
        </p:txBody>
      </p:sp>
      <p:sp>
        <p:nvSpPr>
          <p:cNvPr id="76" name="Picture Placeholder 62">
            <a:extLst>
              <a:ext uri="{FF2B5EF4-FFF2-40B4-BE49-F238E27FC236}">
                <a16:creationId xmlns:a16="http://schemas.microsoft.com/office/drawing/2014/main" id="{9D3DFCA5-4664-BFDF-822B-600FE2173129}"/>
              </a:ext>
            </a:extLst>
          </p:cNvPr>
          <p:cNvSpPr>
            <a:spLocks noGrp="1"/>
          </p:cNvSpPr>
          <p:nvPr>
            <p:ph type="pic" sz="quarter" idx="94"/>
          </p:nvPr>
        </p:nvSpPr>
        <p:spPr>
          <a:xfrm>
            <a:off x="1321646" y="4558604"/>
            <a:ext cx="646112" cy="521424"/>
          </a:xfrm>
        </p:spPr>
        <p:txBody>
          <a:bodyPr/>
          <a:lstStyle>
            <a:lvl1pPr>
              <a:defRPr sz="1000">
                <a:noFill/>
              </a:defRPr>
            </a:lvl1pPr>
          </a:lstStyle>
          <a:p>
            <a:endParaRPr lang="en-US" dirty="0"/>
          </a:p>
        </p:txBody>
      </p:sp>
      <p:sp>
        <p:nvSpPr>
          <p:cNvPr id="77" name="Picture Placeholder 62">
            <a:extLst>
              <a:ext uri="{FF2B5EF4-FFF2-40B4-BE49-F238E27FC236}">
                <a16:creationId xmlns:a16="http://schemas.microsoft.com/office/drawing/2014/main" id="{BD4122F7-9E52-62AD-84BD-97B00FFA8B6A}"/>
              </a:ext>
            </a:extLst>
          </p:cNvPr>
          <p:cNvSpPr>
            <a:spLocks noGrp="1"/>
          </p:cNvSpPr>
          <p:nvPr>
            <p:ph type="pic" sz="quarter" idx="95"/>
          </p:nvPr>
        </p:nvSpPr>
        <p:spPr>
          <a:xfrm>
            <a:off x="8179646" y="4558604"/>
            <a:ext cx="646112" cy="521424"/>
          </a:xfrm>
        </p:spPr>
        <p:txBody>
          <a:bodyPr/>
          <a:lstStyle>
            <a:lvl1pPr>
              <a:defRPr sz="1000">
                <a:noFill/>
              </a:defRPr>
            </a:lvl1pPr>
          </a:lstStyle>
          <a:p>
            <a:endParaRPr lang="en-US" dirty="0"/>
          </a:p>
        </p:txBody>
      </p:sp>
      <p:sp>
        <p:nvSpPr>
          <p:cNvPr id="78" name="Picture Placeholder 62">
            <a:extLst>
              <a:ext uri="{FF2B5EF4-FFF2-40B4-BE49-F238E27FC236}">
                <a16:creationId xmlns:a16="http://schemas.microsoft.com/office/drawing/2014/main" id="{640ACD27-BD4F-0625-3A87-CCD27060D437}"/>
              </a:ext>
            </a:extLst>
          </p:cNvPr>
          <p:cNvSpPr>
            <a:spLocks noGrp="1"/>
          </p:cNvSpPr>
          <p:nvPr>
            <p:ph type="pic" sz="quarter" idx="96"/>
          </p:nvPr>
        </p:nvSpPr>
        <p:spPr>
          <a:xfrm>
            <a:off x="5875717" y="5459020"/>
            <a:ext cx="646112" cy="521424"/>
          </a:xfrm>
        </p:spPr>
        <p:txBody>
          <a:bodyPr/>
          <a:lstStyle>
            <a:lvl1pPr>
              <a:defRPr sz="1000">
                <a:noFill/>
              </a:defRPr>
            </a:lvl1pPr>
          </a:lstStyle>
          <a:p>
            <a:endParaRPr lang="en-US" dirty="0"/>
          </a:p>
        </p:txBody>
      </p:sp>
      <p:sp>
        <p:nvSpPr>
          <p:cNvPr id="79" name="Picture Placeholder 62">
            <a:extLst>
              <a:ext uri="{FF2B5EF4-FFF2-40B4-BE49-F238E27FC236}">
                <a16:creationId xmlns:a16="http://schemas.microsoft.com/office/drawing/2014/main" id="{D1B933B2-A5FD-7088-51E0-DB2BC57FD60D}"/>
              </a:ext>
            </a:extLst>
          </p:cNvPr>
          <p:cNvSpPr>
            <a:spLocks noGrp="1"/>
          </p:cNvSpPr>
          <p:nvPr>
            <p:ph type="pic" sz="quarter" idx="97"/>
          </p:nvPr>
        </p:nvSpPr>
        <p:spPr>
          <a:xfrm>
            <a:off x="3625576" y="5459020"/>
            <a:ext cx="646112" cy="521424"/>
          </a:xfrm>
        </p:spPr>
        <p:txBody>
          <a:bodyPr/>
          <a:lstStyle>
            <a:lvl1pPr>
              <a:defRPr sz="1000">
                <a:noFill/>
              </a:defRPr>
            </a:lvl1pPr>
          </a:lstStyle>
          <a:p>
            <a:endParaRPr lang="en-US" dirty="0"/>
          </a:p>
        </p:txBody>
      </p:sp>
      <p:sp>
        <p:nvSpPr>
          <p:cNvPr id="80" name="Picture Placeholder 62">
            <a:extLst>
              <a:ext uri="{FF2B5EF4-FFF2-40B4-BE49-F238E27FC236}">
                <a16:creationId xmlns:a16="http://schemas.microsoft.com/office/drawing/2014/main" id="{FD1681E0-CFC5-A05F-C903-F6ACE59AE58F}"/>
              </a:ext>
            </a:extLst>
          </p:cNvPr>
          <p:cNvSpPr>
            <a:spLocks noGrp="1"/>
          </p:cNvSpPr>
          <p:nvPr>
            <p:ph type="pic" sz="quarter" idx="98"/>
          </p:nvPr>
        </p:nvSpPr>
        <p:spPr>
          <a:xfrm>
            <a:off x="1321646" y="5459020"/>
            <a:ext cx="646112" cy="521424"/>
          </a:xfrm>
        </p:spPr>
        <p:txBody>
          <a:bodyPr/>
          <a:lstStyle>
            <a:lvl1pPr>
              <a:defRPr sz="1000">
                <a:noFill/>
              </a:defRPr>
            </a:lvl1pPr>
          </a:lstStyle>
          <a:p>
            <a:endParaRPr lang="en-US" dirty="0"/>
          </a:p>
        </p:txBody>
      </p:sp>
      <p:sp>
        <p:nvSpPr>
          <p:cNvPr id="81" name="Picture Placeholder 62">
            <a:extLst>
              <a:ext uri="{FF2B5EF4-FFF2-40B4-BE49-F238E27FC236}">
                <a16:creationId xmlns:a16="http://schemas.microsoft.com/office/drawing/2014/main" id="{DE68BC55-3C92-46E2-AB92-DEB5CDDDD68D}"/>
              </a:ext>
            </a:extLst>
          </p:cNvPr>
          <p:cNvSpPr>
            <a:spLocks noGrp="1"/>
          </p:cNvSpPr>
          <p:nvPr>
            <p:ph type="pic" sz="quarter" idx="99"/>
          </p:nvPr>
        </p:nvSpPr>
        <p:spPr>
          <a:xfrm>
            <a:off x="8179646" y="5459020"/>
            <a:ext cx="646112" cy="521424"/>
          </a:xfrm>
        </p:spPr>
        <p:txBody>
          <a:bodyPr/>
          <a:lstStyle>
            <a:lvl1pPr>
              <a:defRPr sz="1000">
                <a:noFill/>
              </a:defRPr>
            </a:lvl1pPr>
          </a:lstStyle>
          <a:p>
            <a:endParaRPr lang="en-US" dirty="0"/>
          </a:p>
        </p:txBody>
      </p:sp>
      <p:sp>
        <p:nvSpPr>
          <p:cNvPr id="86" name="Picture Placeholder 62">
            <a:extLst>
              <a:ext uri="{FF2B5EF4-FFF2-40B4-BE49-F238E27FC236}">
                <a16:creationId xmlns:a16="http://schemas.microsoft.com/office/drawing/2014/main" id="{8DF3DFB0-FC6E-78D0-CD93-4A9B69EB2BC7}"/>
              </a:ext>
            </a:extLst>
          </p:cNvPr>
          <p:cNvSpPr>
            <a:spLocks noGrp="1"/>
          </p:cNvSpPr>
          <p:nvPr>
            <p:ph type="pic" sz="quarter" idx="100"/>
          </p:nvPr>
        </p:nvSpPr>
        <p:spPr>
          <a:xfrm>
            <a:off x="10446857" y="2678389"/>
            <a:ext cx="646112" cy="521424"/>
          </a:xfrm>
        </p:spPr>
        <p:txBody>
          <a:bodyPr/>
          <a:lstStyle>
            <a:lvl1pPr>
              <a:defRPr sz="1000">
                <a:noFill/>
              </a:defRPr>
            </a:lvl1pPr>
          </a:lstStyle>
          <a:p>
            <a:endParaRPr lang="en-US" dirty="0"/>
          </a:p>
        </p:txBody>
      </p:sp>
      <p:sp>
        <p:nvSpPr>
          <p:cNvPr id="87" name="Picture Placeholder 62">
            <a:extLst>
              <a:ext uri="{FF2B5EF4-FFF2-40B4-BE49-F238E27FC236}">
                <a16:creationId xmlns:a16="http://schemas.microsoft.com/office/drawing/2014/main" id="{45DB491A-72BE-8C74-21EB-12F0C655EEC9}"/>
              </a:ext>
            </a:extLst>
          </p:cNvPr>
          <p:cNvSpPr>
            <a:spLocks noGrp="1"/>
          </p:cNvSpPr>
          <p:nvPr>
            <p:ph type="pic" sz="quarter" idx="101"/>
          </p:nvPr>
        </p:nvSpPr>
        <p:spPr>
          <a:xfrm>
            <a:off x="10446857" y="3658188"/>
            <a:ext cx="646112" cy="521424"/>
          </a:xfrm>
        </p:spPr>
        <p:txBody>
          <a:bodyPr/>
          <a:lstStyle>
            <a:lvl1pPr>
              <a:defRPr sz="1000">
                <a:noFill/>
              </a:defRPr>
            </a:lvl1pPr>
          </a:lstStyle>
          <a:p>
            <a:endParaRPr lang="en-US" dirty="0"/>
          </a:p>
        </p:txBody>
      </p:sp>
      <p:sp>
        <p:nvSpPr>
          <p:cNvPr id="88" name="Picture Placeholder 62">
            <a:extLst>
              <a:ext uri="{FF2B5EF4-FFF2-40B4-BE49-F238E27FC236}">
                <a16:creationId xmlns:a16="http://schemas.microsoft.com/office/drawing/2014/main" id="{F88AAD4C-885D-E2B0-6E62-008F09060AA5}"/>
              </a:ext>
            </a:extLst>
          </p:cNvPr>
          <p:cNvSpPr>
            <a:spLocks noGrp="1"/>
          </p:cNvSpPr>
          <p:nvPr>
            <p:ph type="pic" sz="quarter" idx="102"/>
          </p:nvPr>
        </p:nvSpPr>
        <p:spPr>
          <a:xfrm>
            <a:off x="10446857" y="4558604"/>
            <a:ext cx="646112" cy="521424"/>
          </a:xfrm>
        </p:spPr>
        <p:txBody>
          <a:bodyPr/>
          <a:lstStyle>
            <a:lvl1pPr>
              <a:defRPr sz="1000">
                <a:noFill/>
              </a:defRPr>
            </a:lvl1pPr>
          </a:lstStyle>
          <a:p>
            <a:endParaRPr lang="en-US" dirty="0"/>
          </a:p>
        </p:txBody>
      </p:sp>
      <p:sp>
        <p:nvSpPr>
          <p:cNvPr id="89" name="Picture Placeholder 62">
            <a:extLst>
              <a:ext uri="{FF2B5EF4-FFF2-40B4-BE49-F238E27FC236}">
                <a16:creationId xmlns:a16="http://schemas.microsoft.com/office/drawing/2014/main" id="{37FA01B3-C2BA-CAEC-8CEA-A55B649CD1BA}"/>
              </a:ext>
            </a:extLst>
          </p:cNvPr>
          <p:cNvSpPr>
            <a:spLocks noGrp="1"/>
          </p:cNvSpPr>
          <p:nvPr>
            <p:ph type="pic" sz="quarter" idx="103"/>
          </p:nvPr>
        </p:nvSpPr>
        <p:spPr>
          <a:xfrm>
            <a:off x="10446857" y="5459020"/>
            <a:ext cx="646112" cy="521424"/>
          </a:xfrm>
        </p:spPr>
        <p:txBody>
          <a:bodyPr/>
          <a:lstStyle>
            <a:lvl1pPr>
              <a:defRPr sz="1000">
                <a:noFill/>
              </a:defRPr>
            </a:lvl1pPr>
          </a:lstStyle>
          <a:p>
            <a:endParaRPr lang="en-US" dirty="0"/>
          </a:p>
        </p:txBody>
      </p:sp>
      <p:sp>
        <p:nvSpPr>
          <p:cNvPr id="91" name="Text Placeholder 52">
            <a:extLst>
              <a:ext uri="{FF2B5EF4-FFF2-40B4-BE49-F238E27FC236}">
                <a16:creationId xmlns:a16="http://schemas.microsoft.com/office/drawing/2014/main" id="{80622CAD-79C5-0CE1-620C-5C2063986C16}"/>
              </a:ext>
            </a:extLst>
          </p:cNvPr>
          <p:cNvSpPr>
            <a:spLocks noGrp="1"/>
          </p:cNvSpPr>
          <p:nvPr>
            <p:ph type="body" sz="quarter" idx="104" hasCustomPrompt="1"/>
          </p:nvPr>
        </p:nvSpPr>
        <p:spPr>
          <a:xfrm>
            <a:off x="9776066" y="1661579"/>
            <a:ext cx="1866221" cy="542304"/>
          </a:xfrm>
        </p:spPr>
        <p:txBody>
          <a:bodyPr/>
          <a:lstStyle>
            <a:lvl1pPr algn="ctr">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GB" dirty="0"/>
              <a:t>Title text can be </a:t>
            </a:r>
            <a:r>
              <a:rPr lang="en-GB" dirty="0" err="1"/>
              <a:t>hereqd</a:t>
            </a:r>
            <a:endParaRPr lang="en-US" dirty="0"/>
          </a:p>
        </p:txBody>
      </p:sp>
      <p:sp>
        <p:nvSpPr>
          <p:cNvPr id="92" name="Text Placeholder 57">
            <a:extLst>
              <a:ext uri="{FF2B5EF4-FFF2-40B4-BE49-F238E27FC236}">
                <a16:creationId xmlns:a16="http://schemas.microsoft.com/office/drawing/2014/main" id="{BC9CE618-4D0E-4C67-6191-113A6C50E25A}"/>
              </a:ext>
            </a:extLst>
          </p:cNvPr>
          <p:cNvSpPr>
            <a:spLocks noGrp="1"/>
          </p:cNvSpPr>
          <p:nvPr>
            <p:ph type="body" sz="quarter" idx="105" hasCustomPrompt="1"/>
          </p:nvPr>
        </p:nvSpPr>
        <p:spPr>
          <a:xfrm>
            <a:off x="10066782" y="2278480"/>
            <a:ext cx="1347787" cy="233363"/>
          </a:xfrm>
        </p:spPr>
        <p:txBody>
          <a:bodyPr/>
          <a:lstStyle>
            <a:lvl1pPr algn="ctr">
              <a:defRPr sz="1000"/>
            </a:lvl1pPr>
          </a:lstStyle>
          <a:p>
            <a:pPr lvl="0"/>
            <a:r>
              <a:rPr lang="en-US" dirty="0"/>
              <a:t>Subtitle can come</a:t>
            </a:r>
          </a:p>
        </p:txBody>
      </p:sp>
      <p:sp>
        <p:nvSpPr>
          <p:cNvPr id="93" name="Text Placeholder 2">
            <a:extLst>
              <a:ext uri="{FF2B5EF4-FFF2-40B4-BE49-F238E27FC236}">
                <a16:creationId xmlns:a16="http://schemas.microsoft.com/office/drawing/2014/main" id="{4B758C32-4CB9-9DCC-BEA9-66E3C93D1506}"/>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94" name="Text Placeholder 50">
            <a:extLst>
              <a:ext uri="{FF2B5EF4-FFF2-40B4-BE49-F238E27FC236}">
                <a16:creationId xmlns:a16="http://schemas.microsoft.com/office/drawing/2014/main" id="{817AA217-07E0-DE56-E399-E88E3D97A6DC}"/>
              </a:ext>
            </a:extLst>
          </p:cNvPr>
          <p:cNvSpPr>
            <a:spLocks noGrp="1"/>
          </p:cNvSpPr>
          <p:nvPr>
            <p:ph type="body" sz="quarter" idx="75" hasCustomPrompt="1"/>
          </p:nvPr>
        </p:nvSpPr>
        <p:spPr>
          <a:xfrm>
            <a:off x="487927" y="321594"/>
            <a:ext cx="9958930" cy="508000"/>
          </a:xfrm>
        </p:spPr>
        <p:txBody>
          <a:bodyPr>
            <a:normAutofit/>
          </a:bodyPr>
          <a:lstStyle>
            <a:lvl1pPr>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
        <p:nvSpPr>
          <p:cNvPr id="2" name="Slide Number Placeholder 5">
            <a:extLst>
              <a:ext uri="{FF2B5EF4-FFF2-40B4-BE49-F238E27FC236}">
                <a16:creationId xmlns:a16="http://schemas.microsoft.com/office/drawing/2014/main" id="{E67DFC08-0875-9DB6-75B4-C85C3A69DAA2}"/>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Tree>
    <p:extLst>
      <p:ext uri="{BB962C8B-B14F-4D97-AF65-F5344CB8AC3E}">
        <p14:creationId xmlns:p14="http://schemas.microsoft.com/office/powerpoint/2010/main" val="3268767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01B5BD-3232-83DB-2287-40018866239F}"/>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4" name="Text Placeholder 2">
            <a:extLst>
              <a:ext uri="{FF2B5EF4-FFF2-40B4-BE49-F238E27FC236}">
                <a16:creationId xmlns:a16="http://schemas.microsoft.com/office/drawing/2014/main" id="{D2FFFE01-A263-7F49-E988-21EEB6967745}"/>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5" name="Shape 0">
            <a:extLst>
              <a:ext uri="{FF2B5EF4-FFF2-40B4-BE49-F238E27FC236}">
                <a16:creationId xmlns:a16="http://schemas.microsoft.com/office/drawing/2014/main" id="{A3027C27-80F9-5158-E3C7-8F747FDC5D0E}"/>
              </a:ext>
            </a:extLst>
          </p:cNvPr>
          <p:cNvSpPr/>
          <p:nvPr userDrawn="1"/>
        </p:nvSpPr>
        <p:spPr>
          <a:xfrm>
            <a:off x="2783409" y="1507568"/>
            <a:ext cx="2274832" cy="4768850"/>
          </a:xfrm>
          <a:prstGeom prst="rect">
            <a:avLst/>
          </a:prstGeom>
          <a:solidFill>
            <a:srgbClr val="E8F6DD">
              <a:alpha val="40000"/>
            </a:srgbClr>
          </a:solidFill>
          <a:ln/>
        </p:spPr>
        <p:txBody>
          <a:bodyPr/>
          <a:lstStyle/>
          <a:p>
            <a:endParaRPr lang="en-US" sz="450"/>
          </a:p>
        </p:txBody>
      </p:sp>
      <p:sp>
        <p:nvSpPr>
          <p:cNvPr id="6" name="Shape 22">
            <a:extLst>
              <a:ext uri="{FF2B5EF4-FFF2-40B4-BE49-F238E27FC236}">
                <a16:creationId xmlns:a16="http://schemas.microsoft.com/office/drawing/2014/main" id="{748B7199-ECAC-C454-BEFC-86C0D3821CD7}"/>
              </a:ext>
            </a:extLst>
          </p:cNvPr>
          <p:cNvSpPr/>
          <p:nvPr userDrawn="1"/>
        </p:nvSpPr>
        <p:spPr>
          <a:xfrm>
            <a:off x="7333058" y="1507568"/>
            <a:ext cx="2274832" cy="4768850"/>
          </a:xfrm>
          <a:prstGeom prst="rect">
            <a:avLst/>
          </a:prstGeom>
          <a:solidFill>
            <a:srgbClr val="E8F6DD">
              <a:alpha val="40000"/>
            </a:srgbClr>
          </a:solidFill>
          <a:ln/>
        </p:spPr>
        <p:txBody>
          <a:bodyPr/>
          <a:lstStyle/>
          <a:p>
            <a:endParaRPr lang="en-US" sz="450"/>
          </a:p>
        </p:txBody>
      </p:sp>
      <p:pic>
        <p:nvPicPr>
          <p:cNvPr id="7" name="Image 39" descr=" ">
            <a:extLst>
              <a:ext uri="{FF2B5EF4-FFF2-40B4-BE49-F238E27FC236}">
                <a16:creationId xmlns:a16="http://schemas.microsoft.com/office/drawing/2014/main" id="{B1DBD445-19D3-E102-CEBC-676DB4F0E4B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782046" y="1507568"/>
            <a:ext cx="6351" cy="4781550"/>
          </a:xfrm>
          <a:prstGeom prst="rect">
            <a:avLst/>
          </a:prstGeom>
        </p:spPr>
      </p:pic>
      <p:pic>
        <p:nvPicPr>
          <p:cNvPr id="8" name="Image 49" descr=" ">
            <a:extLst>
              <a:ext uri="{FF2B5EF4-FFF2-40B4-BE49-F238E27FC236}">
                <a16:creationId xmlns:a16="http://schemas.microsoft.com/office/drawing/2014/main" id="{B27804B9-FC16-B144-616D-979DE03F2A82}"/>
              </a:ext>
            </a:extLst>
          </p:cNvPr>
          <p:cNvPicPr>
            <a:picLocks noChangeAspect="1"/>
          </p:cNvPicPr>
          <p:nvPr userDrawn="1"/>
        </p:nvPicPr>
        <p:blipFill>
          <a:blip r:embed="rId3">
            <a:extLst>
              <a:ext uri="{96DAC541-7B7A-43D3-8B79-37D633B846F1}">
                <asvg:svgBlip xmlns:asvg="http://schemas.microsoft.com/office/drawing/2016/SVG/main" r:embed="rId5"/>
              </a:ext>
            </a:extLst>
          </a:blip>
          <a:stretch>
            <a:fillRect/>
          </a:stretch>
        </p:blipFill>
        <p:spPr>
          <a:xfrm>
            <a:off x="502111" y="1507568"/>
            <a:ext cx="6351" cy="4781550"/>
          </a:xfrm>
          <a:prstGeom prst="rect">
            <a:avLst/>
          </a:prstGeom>
        </p:spPr>
      </p:pic>
      <p:pic>
        <p:nvPicPr>
          <p:cNvPr id="9" name="Image 50" descr=" ">
            <a:extLst>
              <a:ext uri="{FF2B5EF4-FFF2-40B4-BE49-F238E27FC236}">
                <a16:creationId xmlns:a16="http://schemas.microsoft.com/office/drawing/2014/main" id="{DC29331B-C2E7-B798-AE79-6FC84C9F4722}"/>
              </a:ext>
            </a:extLst>
          </p:cNvPr>
          <p:cNvPicPr>
            <a:picLocks noChangeAspect="1"/>
          </p:cNvPicPr>
          <p:nvPr userDrawn="1"/>
        </p:nvPicPr>
        <p:blipFill>
          <a:blip r:embed="rId3">
            <a:extLst>
              <a:ext uri="{96DAC541-7B7A-43D3-8B79-37D633B846F1}">
                <asvg:svgBlip xmlns:asvg="http://schemas.microsoft.com/office/drawing/2016/SVG/main" r:embed="rId6"/>
              </a:ext>
            </a:extLst>
          </a:blip>
          <a:stretch>
            <a:fillRect/>
          </a:stretch>
        </p:blipFill>
        <p:spPr>
          <a:xfrm>
            <a:off x="5055630" y="1507568"/>
            <a:ext cx="6351" cy="4781550"/>
          </a:xfrm>
          <a:prstGeom prst="rect">
            <a:avLst/>
          </a:prstGeom>
        </p:spPr>
      </p:pic>
      <p:pic>
        <p:nvPicPr>
          <p:cNvPr id="10" name="Image 51" descr=" ">
            <a:extLst>
              <a:ext uri="{FF2B5EF4-FFF2-40B4-BE49-F238E27FC236}">
                <a16:creationId xmlns:a16="http://schemas.microsoft.com/office/drawing/2014/main" id="{6BE27D2A-4703-34A1-CF42-F34E6FB270EA}"/>
              </a:ext>
            </a:extLst>
          </p:cNvPr>
          <p:cNvPicPr>
            <a:picLocks noChangeAspect="1"/>
          </p:cNvPicPr>
          <p:nvPr userDrawn="1"/>
        </p:nvPicPr>
        <p:blipFill>
          <a:blip r:embed="rId3">
            <a:extLst>
              <a:ext uri="{96DAC541-7B7A-43D3-8B79-37D633B846F1}">
                <asvg:svgBlip xmlns:asvg="http://schemas.microsoft.com/office/drawing/2016/SVG/main" r:embed="rId6"/>
              </a:ext>
            </a:extLst>
          </a:blip>
          <a:stretch>
            <a:fillRect/>
          </a:stretch>
        </p:blipFill>
        <p:spPr>
          <a:xfrm>
            <a:off x="7335565" y="1507568"/>
            <a:ext cx="6351" cy="4781550"/>
          </a:xfrm>
          <a:prstGeom prst="rect">
            <a:avLst/>
          </a:prstGeom>
        </p:spPr>
      </p:pic>
      <p:pic>
        <p:nvPicPr>
          <p:cNvPr id="11" name="Image 52" descr=" ">
            <a:extLst>
              <a:ext uri="{FF2B5EF4-FFF2-40B4-BE49-F238E27FC236}">
                <a16:creationId xmlns:a16="http://schemas.microsoft.com/office/drawing/2014/main" id="{AF2DFE5E-E89D-7E05-4E05-D8011E95B3F6}"/>
              </a:ext>
            </a:extLst>
          </p:cNvPr>
          <p:cNvPicPr>
            <a:picLocks noChangeAspect="1"/>
          </p:cNvPicPr>
          <p:nvPr userDrawn="1"/>
        </p:nvPicPr>
        <p:blipFill>
          <a:blip r:embed="rId3">
            <a:extLst>
              <a:ext uri="{96DAC541-7B7A-43D3-8B79-37D633B846F1}">
                <asvg:svgBlip xmlns:asvg="http://schemas.microsoft.com/office/drawing/2016/SVG/main" r:embed="rId6"/>
              </a:ext>
            </a:extLst>
          </a:blip>
          <a:stretch>
            <a:fillRect/>
          </a:stretch>
        </p:blipFill>
        <p:spPr>
          <a:xfrm>
            <a:off x="9609149" y="1507568"/>
            <a:ext cx="6351" cy="4781550"/>
          </a:xfrm>
          <a:prstGeom prst="rect">
            <a:avLst/>
          </a:prstGeom>
        </p:spPr>
      </p:pic>
      <p:pic>
        <p:nvPicPr>
          <p:cNvPr id="12" name="Image 62" descr=" ">
            <a:extLst>
              <a:ext uri="{FF2B5EF4-FFF2-40B4-BE49-F238E27FC236}">
                <a16:creationId xmlns:a16="http://schemas.microsoft.com/office/drawing/2014/main" id="{54E4D5D8-7627-95B4-614D-947F63DC5D90}"/>
              </a:ext>
            </a:extLst>
          </p:cNvPr>
          <p:cNvPicPr>
            <a:picLocks noChangeAspect="1"/>
          </p:cNvPicPr>
          <p:nvPr userDrawn="1"/>
        </p:nvPicPr>
        <p:blipFill>
          <a:blip r:embed="rId3">
            <a:extLst>
              <a:ext uri="{96DAC541-7B7A-43D3-8B79-37D633B846F1}">
                <asvg:svgBlip xmlns:asvg="http://schemas.microsoft.com/office/drawing/2016/SVG/main" r:embed="rId6"/>
              </a:ext>
            </a:extLst>
          </a:blip>
          <a:stretch>
            <a:fillRect/>
          </a:stretch>
        </p:blipFill>
        <p:spPr>
          <a:xfrm>
            <a:off x="11882733" y="1507568"/>
            <a:ext cx="6351" cy="4781550"/>
          </a:xfrm>
          <a:prstGeom prst="rect">
            <a:avLst/>
          </a:prstGeom>
        </p:spPr>
      </p:pic>
      <p:sp>
        <p:nvSpPr>
          <p:cNvPr id="51" name="Text Placeholder 50">
            <a:extLst>
              <a:ext uri="{FF2B5EF4-FFF2-40B4-BE49-F238E27FC236}">
                <a16:creationId xmlns:a16="http://schemas.microsoft.com/office/drawing/2014/main" id="{79E5A2AE-668B-D3B0-BFB5-EFF242EE4E10}"/>
              </a:ext>
            </a:extLst>
          </p:cNvPr>
          <p:cNvSpPr>
            <a:spLocks noGrp="1"/>
          </p:cNvSpPr>
          <p:nvPr>
            <p:ph type="body" sz="quarter" idx="75" hasCustomPrompt="1"/>
          </p:nvPr>
        </p:nvSpPr>
        <p:spPr>
          <a:xfrm>
            <a:off x="487927" y="321594"/>
            <a:ext cx="9958930" cy="508000"/>
          </a:xfrm>
        </p:spPr>
        <p:txBody>
          <a:bodyPr>
            <a:normAutofit/>
          </a:bodyPr>
          <a:lstStyle>
            <a:lvl1pPr>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
        <p:nvSpPr>
          <p:cNvPr id="53" name="Text Placeholder 52">
            <a:extLst>
              <a:ext uri="{FF2B5EF4-FFF2-40B4-BE49-F238E27FC236}">
                <a16:creationId xmlns:a16="http://schemas.microsoft.com/office/drawing/2014/main" id="{980686F2-87F6-AB4A-B29D-134380151438}"/>
              </a:ext>
            </a:extLst>
          </p:cNvPr>
          <p:cNvSpPr>
            <a:spLocks noGrp="1"/>
          </p:cNvSpPr>
          <p:nvPr>
            <p:ph type="body" sz="quarter" idx="76" hasCustomPrompt="1"/>
          </p:nvPr>
        </p:nvSpPr>
        <p:spPr>
          <a:xfrm>
            <a:off x="663474" y="1662816"/>
            <a:ext cx="1866221" cy="542304"/>
          </a:xfrm>
        </p:spPr>
        <p:txBody>
          <a:bodyPr/>
          <a:lstStyle>
            <a:lvl1pPr algn="ctr">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GB" dirty="0"/>
              <a:t>Title text can be here</a:t>
            </a:r>
            <a:endParaRPr lang="en-US" dirty="0"/>
          </a:p>
        </p:txBody>
      </p:sp>
      <p:sp>
        <p:nvSpPr>
          <p:cNvPr id="54" name="Text Placeholder 52">
            <a:extLst>
              <a:ext uri="{FF2B5EF4-FFF2-40B4-BE49-F238E27FC236}">
                <a16:creationId xmlns:a16="http://schemas.microsoft.com/office/drawing/2014/main" id="{A7623DE6-EEEF-7B5A-5BA6-F25CB05DACEC}"/>
              </a:ext>
            </a:extLst>
          </p:cNvPr>
          <p:cNvSpPr>
            <a:spLocks noGrp="1"/>
          </p:cNvSpPr>
          <p:nvPr>
            <p:ph type="body" sz="quarter" idx="77" hasCustomPrompt="1"/>
          </p:nvPr>
        </p:nvSpPr>
        <p:spPr>
          <a:xfrm>
            <a:off x="2994298" y="1662816"/>
            <a:ext cx="1866221" cy="542304"/>
          </a:xfrm>
        </p:spPr>
        <p:txBody>
          <a:bodyPr/>
          <a:lstStyle>
            <a:lvl1pPr algn="ctr">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GB" dirty="0"/>
              <a:t>Title text can be here</a:t>
            </a:r>
            <a:endParaRPr lang="en-US" dirty="0"/>
          </a:p>
        </p:txBody>
      </p:sp>
      <p:sp>
        <p:nvSpPr>
          <p:cNvPr id="55" name="Text Placeholder 52">
            <a:extLst>
              <a:ext uri="{FF2B5EF4-FFF2-40B4-BE49-F238E27FC236}">
                <a16:creationId xmlns:a16="http://schemas.microsoft.com/office/drawing/2014/main" id="{B1581AA3-EB08-06D5-25FC-6121EAB6C94B}"/>
              </a:ext>
            </a:extLst>
          </p:cNvPr>
          <p:cNvSpPr>
            <a:spLocks noGrp="1"/>
          </p:cNvSpPr>
          <p:nvPr>
            <p:ph type="body" sz="quarter" idx="78" hasCustomPrompt="1"/>
          </p:nvPr>
        </p:nvSpPr>
        <p:spPr>
          <a:xfrm>
            <a:off x="5295616" y="1662816"/>
            <a:ext cx="1866221" cy="542304"/>
          </a:xfrm>
        </p:spPr>
        <p:txBody>
          <a:bodyPr/>
          <a:lstStyle>
            <a:lvl1pPr algn="ctr">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GB" dirty="0"/>
              <a:t>Title text can be here</a:t>
            </a:r>
            <a:endParaRPr lang="en-US" dirty="0"/>
          </a:p>
        </p:txBody>
      </p:sp>
      <p:sp>
        <p:nvSpPr>
          <p:cNvPr id="56" name="Text Placeholder 52">
            <a:extLst>
              <a:ext uri="{FF2B5EF4-FFF2-40B4-BE49-F238E27FC236}">
                <a16:creationId xmlns:a16="http://schemas.microsoft.com/office/drawing/2014/main" id="{057A3EF5-0F6E-1ED9-D91F-7958AE72BEDA}"/>
              </a:ext>
            </a:extLst>
          </p:cNvPr>
          <p:cNvSpPr>
            <a:spLocks noGrp="1"/>
          </p:cNvSpPr>
          <p:nvPr>
            <p:ph type="body" sz="quarter" idx="79" hasCustomPrompt="1"/>
          </p:nvPr>
        </p:nvSpPr>
        <p:spPr>
          <a:xfrm>
            <a:off x="7537363" y="1661579"/>
            <a:ext cx="1866221" cy="542304"/>
          </a:xfrm>
        </p:spPr>
        <p:txBody>
          <a:bodyPr/>
          <a:lstStyle>
            <a:lvl1pPr algn="ctr">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GB" dirty="0"/>
              <a:t>Title text can be here</a:t>
            </a:r>
            <a:endParaRPr lang="en-US" dirty="0"/>
          </a:p>
        </p:txBody>
      </p:sp>
      <p:sp>
        <p:nvSpPr>
          <p:cNvPr id="58" name="Text Placeholder 57">
            <a:extLst>
              <a:ext uri="{FF2B5EF4-FFF2-40B4-BE49-F238E27FC236}">
                <a16:creationId xmlns:a16="http://schemas.microsoft.com/office/drawing/2014/main" id="{EE248404-4BF4-539B-1668-E961DCA25042}"/>
              </a:ext>
            </a:extLst>
          </p:cNvPr>
          <p:cNvSpPr>
            <a:spLocks noGrp="1"/>
          </p:cNvSpPr>
          <p:nvPr>
            <p:ph type="body" sz="quarter" idx="80" hasCustomPrompt="1"/>
          </p:nvPr>
        </p:nvSpPr>
        <p:spPr>
          <a:xfrm>
            <a:off x="926135" y="2278480"/>
            <a:ext cx="1347787" cy="233363"/>
          </a:xfrm>
        </p:spPr>
        <p:txBody>
          <a:bodyPr/>
          <a:lstStyle>
            <a:lvl1pPr algn="ctr">
              <a:defRPr sz="1000"/>
            </a:lvl1pPr>
          </a:lstStyle>
          <a:p>
            <a:pPr lvl="0"/>
            <a:r>
              <a:rPr lang="en-US" dirty="0"/>
              <a:t>Subtitle can come</a:t>
            </a:r>
          </a:p>
        </p:txBody>
      </p:sp>
      <p:sp>
        <p:nvSpPr>
          <p:cNvPr id="59" name="Text Placeholder 57">
            <a:extLst>
              <a:ext uri="{FF2B5EF4-FFF2-40B4-BE49-F238E27FC236}">
                <a16:creationId xmlns:a16="http://schemas.microsoft.com/office/drawing/2014/main" id="{467BF654-4DD2-56C3-A764-F77235327C12}"/>
              </a:ext>
            </a:extLst>
          </p:cNvPr>
          <p:cNvSpPr>
            <a:spLocks noGrp="1"/>
          </p:cNvSpPr>
          <p:nvPr>
            <p:ph type="body" sz="quarter" idx="81" hasCustomPrompt="1"/>
          </p:nvPr>
        </p:nvSpPr>
        <p:spPr>
          <a:xfrm>
            <a:off x="3301782" y="2278480"/>
            <a:ext cx="1347787" cy="233363"/>
          </a:xfrm>
        </p:spPr>
        <p:txBody>
          <a:bodyPr/>
          <a:lstStyle>
            <a:lvl1pPr algn="ctr">
              <a:defRPr sz="1000"/>
            </a:lvl1pPr>
          </a:lstStyle>
          <a:p>
            <a:pPr lvl="0"/>
            <a:r>
              <a:rPr lang="en-US" dirty="0"/>
              <a:t>Subtitle can come</a:t>
            </a:r>
          </a:p>
        </p:txBody>
      </p:sp>
      <p:sp>
        <p:nvSpPr>
          <p:cNvPr id="60" name="Text Placeholder 57">
            <a:extLst>
              <a:ext uri="{FF2B5EF4-FFF2-40B4-BE49-F238E27FC236}">
                <a16:creationId xmlns:a16="http://schemas.microsoft.com/office/drawing/2014/main" id="{07FEB2D0-777C-AE81-B658-56E73B8B96C9}"/>
              </a:ext>
            </a:extLst>
          </p:cNvPr>
          <p:cNvSpPr>
            <a:spLocks noGrp="1"/>
          </p:cNvSpPr>
          <p:nvPr>
            <p:ph type="body" sz="quarter" idx="82" hasCustomPrompt="1"/>
          </p:nvPr>
        </p:nvSpPr>
        <p:spPr>
          <a:xfrm>
            <a:off x="5551923" y="2278480"/>
            <a:ext cx="1347787" cy="233363"/>
          </a:xfrm>
        </p:spPr>
        <p:txBody>
          <a:bodyPr/>
          <a:lstStyle>
            <a:lvl1pPr algn="ctr">
              <a:defRPr sz="1000"/>
            </a:lvl1pPr>
          </a:lstStyle>
          <a:p>
            <a:pPr lvl="0"/>
            <a:r>
              <a:rPr lang="en-US" dirty="0"/>
              <a:t>Subtitle can come</a:t>
            </a:r>
          </a:p>
        </p:txBody>
      </p:sp>
      <p:sp>
        <p:nvSpPr>
          <p:cNvPr id="61" name="Text Placeholder 57">
            <a:extLst>
              <a:ext uri="{FF2B5EF4-FFF2-40B4-BE49-F238E27FC236}">
                <a16:creationId xmlns:a16="http://schemas.microsoft.com/office/drawing/2014/main" id="{0A89E056-90AF-8F9E-54AD-71364F1ACC25}"/>
              </a:ext>
            </a:extLst>
          </p:cNvPr>
          <p:cNvSpPr>
            <a:spLocks noGrp="1"/>
          </p:cNvSpPr>
          <p:nvPr>
            <p:ph type="body" sz="quarter" idx="83" hasCustomPrompt="1"/>
          </p:nvPr>
        </p:nvSpPr>
        <p:spPr>
          <a:xfrm>
            <a:off x="7828079" y="2278480"/>
            <a:ext cx="1347787" cy="233363"/>
          </a:xfrm>
        </p:spPr>
        <p:txBody>
          <a:bodyPr/>
          <a:lstStyle>
            <a:lvl1pPr algn="ctr">
              <a:defRPr sz="1000"/>
            </a:lvl1pPr>
          </a:lstStyle>
          <a:p>
            <a:pPr lvl="0"/>
            <a:r>
              <a:rPr lang="en-US" dirty="0"/>
              <a:t>Subtitle can come</a:t>
            </a:r>
          </a:p>
        </p:txBody>
      </p:sp>
      <p:sp>
        <p:nvSpPr>
          <p:cNvPr id="63" name="Picture Placeholder 62">
            <a:extLst>
              <a:ext uri="{FF2B5EF4-FFF2-40B4-BE49-F238E27FC236}">
                <a16:creationId xmlns:a16="http://schemas.microsoft.com/office/drawing/2014/main" id="{CEBDF269-53FD-E522-0BBC-4B709899D154}"/>
              </a:ext>
            </a:extLst>
          </p:cNvPr>
          <p:cNvSpPr>
            <a:spLocks noGrp="1"/>
          </p:cNvSpPr>
          <p:nvPr>
            <p:ph type="pic" sz="quarter" idx="84"/>
          </p:nvPr>
        </p:nvSpPr>
        <p:spPr>
          <a:xfrm>
            <a:off x="5875717" y="2678389"/>
            <a:ext cx="646112" cy="521424"/>
          </a:xfrm>
        </p:spPr>
        <p:txBody>
          <a:bodyPr/>
          <a:lstStyle>
            <a:lvl1pPr>
              <a:defRPr sz="1000">
                <a:noFill/>
              </a:defRPr>
            </a:lvl1pPr>
          </a:lstStyle>
          <a:p>
            <a:endParaRPr lang="en-US" dirty="0"/>
          </a:p>
        </p:txBody>
      </p:sp>
      <p:sp>
        <p:nvSpPr>
          <p:cNvPr id="64" name="Picture Placeholder 62">
            <a:extLst>
              <a:ext uri="{FF2B5EF4-FFF2-40B4-BE49-F238E27FC236}">
                <a16:creationId xmlns:a16="http://schemas.microsoft.com/office/drawing/2014/main" id="{73BE67DF-3FDE-F05A-6A57-29A58119EE60}"/>
              </a:ext>
            </a:extLst>
          </p:cNvPr>
          <p:cNvSpPr>
            <a:spLocks noGrp="1"/>
          </p:cNvSpPr>
          <p:nvPr>
            <p:ph type="pic" sz="quarter" idx="85"/>
          </p:nvPr>
        </p:nvSpPr>
        <p:spPr>
          <a:xfrm>
            <a:off x="3625576" y="2678389"/>
            <a:ext cx="646112" cy="521424"/>
          </a:xfrm>
        </p:spPr>
        <p:txBody>
          <a:bodyPr/>
          <a:lstStyle>
            <a:lvl1pPr>
              <a:defRPr sz="1000">
                <a:noFill/>
              </a:defRPr>
            </a:lvl1pPr>
          </a:lstStyle>
          <a:p>
            <a:endParaRPr lang="en-US" dirty="0"/>
          </a:p>
        </p:txBody>
      </p:sp>
      <p:sp>
        <p:nvSpPr>
          <p:cNvPr id="65" name="Picture Placeholder 62">
            <a:extLst>
              <a:ext uri="{FF2B5EF4-FFF2-40B4-BE49-F238E27FC236}">
                <a16:creationId xmlns:a16="http://schemas.microsoft.com/office/drawing/2014/main" id="{05826991-3AAE-F1EE-8395-D40E92B7D868}"/>
              </a:ext>
            </a:extLst>
          </p:cNvPr>
          <p:cNvSpPr>
            <a:spLocks noGrp="1"/>
          </p:cNvSpPr>
          <p:nvPr>
            <p:ph type="pic" sz="quarter" idx="86"/>
          </p:nvPr>
        </p:nvSpPr>
        <p:spPr>
          <a:xfrm>
            <a:off x="1321646" y="2678389"/>
            <a:ext cx="646112" cy="521424"/>
          </a:xfrm>
        </p:spPr>
        <p:txBody>
          <a:bodyPr/>
          <a:lstStyle>
            <a:lvl1pPr>
              <a:defRPr sz="1000">
                <a:noFill/>
              </a:defRPr>
            </a:lvl1pPr>
          </a:lstStyle>
          <a:p>
            <a:endParaRPr lang="en-US" dirty="0"/>
          </a:p>
        </p:txBody>
      </p:sp>
      <p:sp>
        <p:nvSpPr>
          <p:cNvPr id="66" name="Picture Placeholder 62">
            <a:extLst>
              <a:ext uri="{FF2B5EF4-FFF2-40B4-BE49-F238E27FC236}">
                <a16:creationId xmlns:a16="http://schemas.microsoft.com/office/drawing/2014/main" id="{D5C38999-3597-F73D-193C-83D75DEAC6F3}"/>
              </a:ext>
            </a:extLst>
          </p:cNvPr>
          <p:cNvSpPr>
            <a:spLocks noGrp="1"/>
          </p:cNvSpPr>
          <p:nvPr>
            <p:ph type="pic" sz="quarter" idx="87"/>
          </p:nvPr>
        </p:nvSpPr>
        <p:spPr>
          <a:xfrm>
            <a:off x="8179646" y="2678389"/>
            <a:ext cx="646112" cy="521424"/>
          </a:xfrm>
        </p:spPr>
        <p:txBody>
          <a:bodyPr/>
          <a:lstStyle>
            <a:lvl1pPr>
              <a:defRPr sz="1000">
                <a:noFill/>
              </a:defRPr>
            </a:lvl1pPr>
          </a:lstStyle>
          <a:p>
            <a:endParaRPr lang="en-US" dirty="0"/>
          </a:p>
        </p:txBody>
      </p:sp>
      <p:sp>
        <p:nvSpPr>
          <p:cNvPr id="67" name="Picture Placeholder 62">
            <a:extLst>
              <a:ext uri="{FF2B5EF4-FFF2-40B4-BE49-F238E27FC236}">
                <a16:creationId xmlns:a16="http://schemas.microsoft.com/office/drawing/2014/main" id="{5C449E56-4158-12E8-7693-3C70718826F6}"/>
              </a:ext>
            </a:extLst>
          </p:cNvPr>
          <p:cNvSpPr>
            <a:spLocks noGrp="1"/>
          </p:cNvSpPr>
          <p:nvPr>
            <p:ph type="pic" sz="quarter" idx="88"/>
          </p:nvPr>
        </p:nvSpPr>
        <p:spPr>
          <a:xfrm>
            <a:off x="5875717" y="3658188"/>
            <a:ext cx="646112" cy="521424"/>
          </a:xfrm>
        </p:spPr>
        <p:txBody>
          <a:bodyPr/>
          <a:lstStyle>
            <a:lvl1pPr>
              <a:defRPr sz="1000">
                <a:noFill/>
              </a:defRPr>
            </a:lvl1pPr>
          </a:lstStyle>
          <a:p>
            <a:endParaRPr lang="en-US" dirty="0"/>
          </a:p>
        </p:txBody>
      </p:sp>
      <p:sp>
        <p:nvSpPr>
          <p:cNvPr id="68" name="Picture Placeholder 62">
            <a:extLst>
              <a:ext uri="{FF2B5EF4-FFF2-40B4-BE49-F238E27FC236}">
                <a16:creationId xmlns:a16="http://schemas.microsoft.com/office/drawing/2014/main" id="{48833D1E-8D24-2062-74DD-D299662B25E1}"/>
              </a:ext>
            </a:extLst>
          </p:cNvPr>
          <p:cNvSpPr>
            <a:spLocks noGrp="1"/>
          </p:cNvSpPr>
          <p:nvPr>
            <p:ph type="pic" sz="quarter" idx="89"/>
          </p:nvPr>
        </p:nvSpPr>
        <p:spPr>
          <a:xfrm>
            <a:off x="3625576" y="3658188"/>
            <a:ext cx="646112" cy="521424"/>
          </a:xfrm>
        </p:spPr>
        <p:txBody>
          <a:bodyPr/>
          <a:lstStyle>
            <a:lvl1pPr>
              <a:defRPr sz="1000">
                <a:noFill/>
              </a:defRPr>
            </a:lvl1pPr>
          </a:lstStyle>
          <a:p>
            <a:endParaRPr lang="en-US" dirty="0"/>
          </a:p>
        </p:txBody>
      </p:sp>
      <p:sp>
        <p:nvSpPr>
          <p:cNvPr id="69" name="Picture Placeholder 62">
            <a:extLst>
              <a:ext uri="{FF2B5EF4-FFF2-40B4-BE49-F238E27FC236}">
                <a16:creationId xmlns:a16="http://schemas.microsoft.com/office/drawing/2014/main" id="{85DDE6D6-0F28-5D86-32EA-E647A9877EE3}"/>
              </a:ext>
            </a:extLst>
          </p:cNvPr>
          <p:cNvSpPr>
            <a:spLocks noGrp="1"/>
          </p:cNvSpPr>
          <p:nvPr>
            <p:ph type="pic" sz="quarter" idx="90"/>
          </p:nvPr>
        </p:nvSpPr>
        <p:spPr>
          <a:xfrm>
            <a:off x="1321646" y="3658188"/>
            <a:ext cx="646112" cy="521424"/>
          </a:xfrm>
        </p:spPr>
        <p:txBody>
          <a:bodyPr/>
          <a:lstStyle>
            <a:lvl1pPr>
              <a:defRPr sz="1000">
                <a:noFill/>
              </a:defRPr>
            </a:lvl1pPr>
          </a:lstStyle>
          <a:p>
            <a:endParaRPr lang="en-US" dirty="0"/>
          </a:p>
        </p:txBody>
      </p:sp>
      <p:sp>
        <p:nvSpPr>
          <p:cNvPr id="70" name="Picture Placeholder 62">
            <a:extLst>
              <a:ext uri="{FF2B5EF4-FFF2-40B4-BE49-F238E27FC236}">
                <a16:creationId xmlns:a16="http://schemas.microsoft.com/office/drawing/2014/main" id="{0EB6737D-E22A-5FAD-3FC7-B8DBCA20988D}"/>
              </a:ext>
            </a:extLst>
          </p:cNvPr>
          <p:cNvSpPr>
            <a:spLocks noGrp="1"/>
          </p:cNvSpPr>
          <p:nvPr>
            <p:ph type="pic" sz="quarter" idx="91"/>
          </p:nvPr>
        </p:nvSpPr>
        <p:spPr>
          <a:xfrm>
            <a:off x="8179646" y="3658188"/>
            <a:ext cx="646112" cy="521424"/>
          </a:xfrm>
        </p:spPr>
        <p:txBody>
          <a:bodyPr/>
          <a:lstStyle>
            <a:lvl1pPr>
              <a:defRPr sz="1000">
                <a:noFill/>
              </a:defRPr>
            </a:lvl1pPr>
          </a:lstStyle>
          <a:p>
            <a:endParaRPr lang="en-US" dirty="0"/>
          </a:p>
        </p:txBody>
      </p:sp>
      <p:sp>
        <p:nvSpPr>
          <p:cNvPr id="74" name="Picture Placeholder 62">
            <a:extLst>
              <a:ext uri="{FF2B5EF4-FFF2-40B4-BE49-F238E27FC236}">
                <a16:creationId xmlns:a16="http://schemas.microsoft.com/office/drawing/2014/main" id="{DDC14D4B-737F-015B-AF34-A2E3E4EA5DD2}"/>
              </a:ext>
            </a:extLst>
          </p:cNvPr>
          <p:cNvSpPr>
            <a:spLocks noGrp="1"/>
          </p:cNvSpPr>
          <p:nvPr>
            <p:ph type="pic" sz="quarter" idx="92"/>
          </p:nvPr>
        </p:nvSpPr>
        <p:spPr>
          <a:xfrm>
            <a:off x="5875717" y="4558604"/>
            <a:ext cx="646112" cy="521424"/>
          </a:xfrm>
        </p:spPr>
        <p:txBody>
          <a:bodyPr/>
          <a:lstStyle>
            <a:lvl1pPr>
              <a:defRPr sz="1000">
                <a:noFill/>
              </a:defRPr>
            </a:lvl1pPr>
          </a:lstStyle>
          <a:p>
            <a:endParaRPr lang="en-US" dirty="0"/>
          </a:p>
        </p:txBody>
      </p:sp>
      <p:sp>
        <p:nvSpPr>
          <p:cNvPr id="75" name="Picture Placeholder 62">
            <a:extLst>
              <a:ext uri="{FF2B5EF4-FFF2-40B4-BE49-F238E27FC236}">
                <a16:creationId xmlns:a16="http://schemas.microsoft.com/office/drawing/2014/main" id="{F21A0005-26D3-630C-0697-EBAC6D42614B}"/>
              </a:ext>
            </a:extLst>
          </p:cNvPr>
          <p:cNvSpPr>
            <a:spLocks noGrp="1"/>
          </p:cNvSpPr>
          <p:nvPr>
            <p:ph type="pic" sz="quarter" idx="93"/>
          </p:nvPr>
        </p:nvSpPr>
        <p:spPr>
          <a:xfrm>
            <a:off x="3625576" y="4558604"/>
            <a:ext cx="646112" cy="521424"/>
          </a:xfrm>
        </p:spPr>
        <p:txBody>
          <a:bodyPr/>
          <a:lstStyle>
            <a:lvl1pPr>
              <a:defRPr sz="1000">
                <a:noFill/>
              </a:defRPr>
            </a:lvl1pPr>
          </a:lstStyle>
          <a:p>
            <a:endParaRPr lang="en-US" dirty="0"/>
          </a:p>
        </p:txBody>
      </p:sp>
      <p:sp>
        <p:nvSpPr>
          <p:cNvPr id="76" name="Picture Placeholder 62">
            <a:extLst>
              <a:ext uri="{FF2B5EF4-FFF2-40B4-BE49-F238E27FC236}">
                <a16:creationId xmlns:a16="http://schemas.microsoft.com/office/drawing/2014/main" id="{9D3DFCA5-4664-BFDF-822B-600FE2173129}"/>
              </a:ext>
            </a:extLst>
          </p:cNvPr>
          <p:cNvSpPr>
            <a:spLocks noGrp="1"/>
          </p:cNvSpPr>
          <p:nvPr>
            <p:ph type="pic" sz="quarter" idx="94"/>
          </p:nvPr>
        </p:nvSpPr>
        <p:spPr>
          <a:xfrm>
            <a:off x="1321646" y="4558604"/>
            <a:ext cx="646112" cy="521424"/>
          </a:xfrm>
        </p:spPr>
        <p:txBody>
          <a:bodyPr/>
          <a:lstStyle>
            <a:lvl1pPr>
              <a:defRPr sz="1000">
                <a:noFill/>
              </a:defRPr>
            </a:lvl1pPr>
          </a:lstStyle>
          <a:p>
            <a:endParaRPr lang="en-US" dirty="0"/>
          </a:p>
        </p:txBody>
      </p:sp>
      <p:sp>
        <p:nvSpPr>
          <p:cNvPr id="77" name="Picture Placeholder 62">
            <a:extLst>
              <a:ext uri="{FF2B5EF4-FFF2-40B4-BE49-F238E27FC236}">
                <a16:creationId xmlns:a16="http://schemas.microsoft.com/office/drawing/2014/main" id="{BD4122F7-9E52-62AD-84BD-97B00FFA8B6A}"/>
              </a:ext>
            </a:extLst>
          </p:cNvPr>
          <p:cNvSpPr>
            <a:spLocks noGrp="1"/>
          </p:cNvSpPr>
          <p:nvPr>
            <p:ph type="pic" sz="quarter" idx="95"/>
          </p:nvPr>
        </p:nvSpPr>
        <p:spPr>
          <a:xfrm>
            <a:off x="8179646" y="4558604"/>
            <a:ext cx="646112" cy="521424"/>
          </a:xfrm>
        </p:spPr>
        <p:txBody>
          <a:bodyPr/>
          <a:lstStyle>
            <a:lvl1pPr>
              <a:defRPr sz="1000">
                <a:noFill/>
              </a:defRPr>
            </a:lvl1pPr>
          </a:lstStyle>
          <a:p>
            <a:endParaRPr lang="en-US" dirty="0"/>
          </a:p>
        </p:txBody>
      </p:sp>
      <p:sp>
        <p:nvSpPr>
          <p:cNvPr id="78" name="Picture Placeholder 62">
            <a:extLst>
              <a:ext uri="{FF2B5EF4-FFF2-40B4-BE49-F238E27FC236}">
                <a16:creationId xmlns:a16="http://schemas.microsoft.com/office/drawing/2014/main" id="{640ACD27-BD4F-0625-3A87-CCD27060D437}"/>
              </a:ext>
            </a:extLst>
          </p:cNvPr>
          <p:cNvSpPr>
            <a:spLocks noGrp="1"/>
          </p:cNvSpPr>
          <p:nvPr>
            <p:ph type="pic" sz="quarter" idx="96"/>
          </p:nvPr>
        </p:nvSpPr>
        <p:spPr>
          <a:xfrm>
            <a:off x="5875717" y="5459020"/>
            <a:ext cx="646112" cy="521424"/>
          </a:xfrm>
        </p:spPr>
        <p:txBody>
          <a:bodyPr/>
          <a:lstStyle>
            <a:lvl1pPr>
              <a:defRPr sz="1000">
                <a:noFill/>
              </a:defRPr>
            </a:lvl1pPr>
          </a:lstStyle>
          <a:p>
            <a:endParaRPr lang="en-US" dirty="0"/>
          </a:p>
        </p:txBody>
      </p:sp>
      <p:sp>
        <p:nvSpPr>
          <p:cNvPr id="79" name="Picture Placeholder 62">
            <a:extLst>
              <a:ext uri="{FF2B5EF4-FFF2-40B4-BE49-F238E27FC236}">
                <a16:creationId xmlns:a16="http://schemas.microsoft.com/office/drawing/2014/main" id="{D1B933B2-A5FD-7088-51E0-DB2BC57FD60D}"/>
              </a:ext>
            </a:extLst>
          </p:cNvPr>
          <p:cNvSpPr>
            <a:spLocks noGrp="1"/>
          </p:cNvSpPr>
          <p:nvPr>
            <p:ph type="pic" sz="quarter" idx="97"/>
          </p:nvPr>
        </p:nvSpPr>
        <p:spPr>
          <a:xfrm>
            <a:off x="3625576" y="5459020"/>
            <a:ext cx="646112" cy="521424"/>
          </a:xfrm>
        </p:spPr>
        <p:txBody>
          <a:bodyPr/>
          <a:lstStyle>
            <a:lvl1pPr>
              <a:defRPr sz="1000">
                <a:noFill/>
              </a:defRPr>
            </a:lvl1pPr>
          </a:lstStyle>
          <a:p>
            <a:endParaRPr lang="en-US" dirty="0"/>
          </a:p>
        </p:txBody>
      </p:sp>
      <p:sp>
        <p:nvSpPr>
          <p:cNvPr id="80" name="Picture Placeholder 62">
            <a:extLst>
              <a:ext uri="{FF2B5EF4-FFF2-40B4-BE49-F238E27FC236}">
                <a16:creationId xmlns:a16="http://schemas.microsoft.com/office/drawing/2014/main" id="{FD1681E0-CFC5-A05F-C903-F6ACE59AE58F}"/>
              </a:ext>
            </a:extLst>
          </p:cNvPr>
          <p:cNvSpPr>
            <a:spLocks noGrp="1"/>
          </p:cNvSpPr>
          <p:nvPr>
            <p:ph type="pic" sz="quarter" idx="98"/>
          </p:nvPr>
        </p:nvSpPr>
        <p:spPr>
          <a:xfrm>
            <a:off x="1321646" y="5459020"/>
            <a:ext cx="646112" cy="521424"/>
          </a:xfrm>
        </p:spPr>
        <p:txBody>
          <a:bodyPr/>
          <a:lstStyle>
            <a:lvl1pPr>
              <a:defRPr sz="1000">
                <a:noFill/>
              </a:defRPr>
            </a:lvl1pPr>
          </a:lstStyle>
          <a:p>
            <a:endParaRPr lang="en-US" dirty="0"/>
          </a:p>
        </p:txBody>
      </p:sp>
      <p:sp>
        <p:nvSpPr>
          <p:cNvPr id="81" name="Picture Placeholder 62">
            <a:extLst>
              <a:ext uri="{FF2B5EF4-FFF2-40B4-BE49-F238E27FC236}">
                <a16:creationId xmlns:a16="http://schemas.microsoft.com/office/drawing/2014/main" id="{DE68BC55-3C92-46E2-AB92-DEB5CDDDD68D}"/>
              </a:ext>
            </a:extLst>
          </p:cNvPr>
          <p:cNvSpPr>
            <a:spLocks noGrp="1"/>
          </p:cNvSpPr>
          <p:nvPr>
            <p:ph type="pic" sz="quarter" idx="99"/>
          </p:nvPr>
        </p:nvSpPr>
        <p:spPr>
          <a:xfrm>
            <a:off x="8179646" y="5459020"/>
            <a:ext cx="646112" cy="521424"/>
          </a:xfrm>
        </p:spPr>
        <p:txBody>
          <a:bodyPr/>
          <a:lstStyle>
            <a:lvl1pPr>
              <a:defRPr sz="1000">
                <a:noFill/>
              </a:defRPr>
            </a:lvl1pPr>
          </a:lstStyle>
          <a:p>
            <a:endParaRPr lang="en-US" dirty="0"/>
          </a:p>
        </p:txBody>
      </p:sp>
      <p:sp>
        <p:nvSpPr>
          <p:cNvPr id="86" name="Picture Placeholder 62">
            <a:extLst>
              <a:ext uri="{FF2B5EF4-FFF2-40B4-BE49-F238E27FC236}">
                <a16:creationId xmlns:a16="http://schemas.microsoft.com/office/drawing/2014/main" id="{8DF3DFB0-FC6E-78D0-CD93-4A9B69EB2BC7}"/>
              </a:ext>
            </a:extLst>
          </p:cNvPr>
          <p:cNvSpPr>
            <a:spLocks noGrp="1"/>
          </p:cNvSpPr>
          <p:nvPr>
            <p:ph type="pic" sz="quarter" idx="100"/>
          </p:nvPr>
        </p:nvSpPr>
        <p:spPr>
          <a:xfrm>
            <a:off x="10446857" y="2678389"/>
            <a:ext cx="646112" cy="521424"/>
          </a:xfrm>
        </p:spPr>
        <p:txBody>
          <a:bodyPr/>
          <a:lstStyle>
            <a:lvl1pPr>
              <a:defRPr sz="1000">
                <a:noFill/>
              </a:defRPr>
            </a:lvl1pPr>
          </a:lstStyle>
          <a:p>
            <a:endParaRPr lang="en-US" dirty="0"/>
          </a:p>
        </p:txBody>
      </p:sp>
      <p:sp>
        <p:nvSpPr>
          <p:cNvPr id="87" name="Picture Placeholder 62">
            <a:extLst>
              <a:ext uri="{FF2B5EF4-FFF2-40B4-BE49-F238E27FC236}">
                <a16:creationId xmlns:a16="http://schemas.microsoft.com/office/drawing/2014/main" id="{45DB491A-72BE-8C74-21EB-12F0C655EEC9}"/>
              </a:ext>
            </a:extLst>
          </p:cNvPr>
          <p:cNvSpPr>
            <a:spLocks noGrp="1"/>
          </p:cNvSpPr>
          <p:nvPr>
            <p:ph type="pic" sz="quarter" idx="101"/>
          </p:nvPr>
        </p:nvSpPr>
        <p:spPr>
          <a:xfrm>
            <a:off x="10446857" y="3658188"/>
            <a:ext cx="646112" cy="521424"/>
          </a:xfrm>
        </p:spPr>
        <p:txBody>
          <a:bodyPr/>
          <a:lstStyle>
            <a:lvl1pPr>
              <a:defRPr sz="1000">
                <a:noFill/>
              </a:defRPr>
            </a:lvl1pPr>
          </a:lstStyle>
          <a:p>
            <a:endParaRPr lang="en-US" dirty="0"/>
          </a:p>
        </p:txBody>
      </p:sp>
      <p:sp>
        <p:nvSpPr>
          <p:cNvPr id="88" name="Picture Placeholder 62">
            <a:extLst>
              <a:ext uri="{FF2B5EF4-FFF2-40B4-BE49-F238E27FC236}">
                <a16:creationId xmlns:a16="http://schemas.microsoft.com/office/drawing/2014/main" id="{F88AAD4C-885D-E2B0-6E62-008F09060AA5}"/>
              </a:ext>
            </a:extLst>
          </p:cNvPr>
          <p:cNvSpPr>
            <a:spLocks noGrp="1"/>
          </p:cNvSpPr>
          <p:nvPr>
            <p:ph type="pic" sz="quarter" idx="102"/>
          </p:nvPr>
        </p:nvSpPr>
        <p:spPr>
          <a:xfrm>
            <a:off x="10446857" y="4558604"/>
            <a:ext cx="646112" cy="521424"/>
          </a:xfrm>
        </p:spPr>
        <p:txBody>
          <a:bodyPr/>
          <a:lstStyle>
            <a:lvl1pPr>
              <a:defRPr sz="1000">
                <a:noFill/>
              </a:defRPr>
            </a:lvl1pPr>
          </a:lstStyle>
          <a:p>
            <a:endParaRPr lang="en-US" dirty="0"/>
          </a:p>
        </p:txBody>
      </p:sp>
      <p:sp>
        <p:nvSpPr>
          <p:cNvPr id="89" name="Picture Placeholder 62">
            <a:extLst>
              <a:ext uri="{FF2B5EF4-FFF2-40B4-BE49-F238E27FC236}">
                <a16:creationId xmlns:a16="http://schemas.microsoft.com/office/drawing/2014/main" id="{37FA01B3-C2BA-CAEC-8CEA-A55B649CD1BA}"/>
              </a:ext>
            </a:extLst>
          </p:cNvPr>
          <p:cNvSpPr>
            <a:spLocks noGrp="1"/>
          </p:cNvSpPr>
          <p:nvPr>
            <p:ph type="pic" sz="quarter" idx="103"/>
          </p:nvPr>
        </p:nvSpPr>
        <p:spPr>
          <a:xfrm>
            <a:off x="10446857" y="5459020"/>
            <a:ext cx="646112" cy="521424"/>
          </a:xfrm>
        </p:spPr>
        <p:txBody>
          <a:bodyPr/>
          <a:lstStyle>
            <a:lvl1pPr>
              <a:defRPr sz="1000">
                <a:noFill/>
              </a:defRPr>
            </a:lvl1pPr>
          </a:lstStyle>
          <a:p>
            <a:endParaRPr lang="en-US" dirty="0"/>
          </a:p>
        </p:txBody>
      </p:sp>
      <p:sp>
        <p:nvSpPr>
          <p:cNvPr id="2" name="TextBox 1">
            <a:extLst>
              <a:ext uri="{FF2B5EF4-FFF2-40B4-BE49-F238E27FC236}">
                <a16:creationId xmlns:a16="http://schemas.microsoft.com/office/drawing/2014/main" id="{9EC76426-3472-9E10-D960-476B6BE11525}"/>
              </a:ext>
            </a:extLst>
          </p:cNvPr>
          <p:cNvSpPr txBox="1"/>
          <p:nvPr userDrawn="1"/>
        </p:nvSpPr>
        <p:spPr>
          <a:xfrm>
            <a:off x="501041" y="3093929"/>
            <a:ext cx="0" cy="0"/>
          </a:xfrm>
          <a:prstGeom prst="rect">
            <a:avLst/>
          </a:prstGeom>
          <a:noFill/>
        </p:spPr>
        <p:txBody>
          <a:bodyPr wrap="none" lIns="0" tIns="0" rIns="0" bIns="0" rtlCol="0">
            <a:noAutofit/>
          </a:bodyPr>
          <a:lstStyle/>
          <a:p>
            <a:pPr algn="l">
              <a:spcBef>
                <a:spcPts val="600"/>
              </a:spcBef>
              <a:buSzPct val="100000"/>
            </a:pPr>
            <a:endParaRPr lang="en-US" sz="1200" dirty="0"/>
          </a:p>
        </p:txBody>
      </p:sp>
      <p:sp>
        <p:nvSpPr>
          <p:cNvPr id="13" name="Text Placeholder 52">
            <a:extLst>
              <a:ext uri="{FF2B5EF4-FFF2-40B4-BE49-F238E27FC236}">
                <a16:creationId xmlns:a16="http://schemas.microsoft.com/office/drawing/2014/main" id="{3DFC5BB5-1F27-89DF-63BD-16921D72DA54}"/>
              </a:ext>
            </a:extLst>
          </p:cNvPr>
          <p:cNvSpPr>
            <a:spLocks noGrp="1"/>
          </p:cNvSpPr>
          <p:nvPr>
            <p:ph type="body" sz="quarter" idx="104" hasCustomPrompt="1"/>
          </p:nvPr>
        </p:nvSpPr>
        <p:spPr>
          <a:xfrm>
            <a:off x="9823363" y="1661579"/>
            <a:ext cx="1866221" cy="542304"/>
          </a:xfrm>
        </p:spPr>
        <p:txBody>
          <a:bodyPr/>
          <a:lstStyle>
            <a:lvl1pPr algn="ctr">
              <a:defRPr sz="14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pPr lvl="0"/>
            <a:r>
              <a:rPr lang="en-GB" dirty="0"/>
              <a:t>Title text can be here</a:t>
            </a:r>
            <a:endParaRPr lang="en-US" dirty="0"/>
          </a:p>
        </p:txBody>
      </p:sp>
      <p:sp>
        <p:nvSpPr>
          <p:cNvPr id="14" name="Text Placeholder 57">
            <a:extLst>
              <a:ext uri="{FF2B5EF4-FFF2-40B4-BE49-F238E27FC236}">
                <a16:creationId xmlns:a16="http://schemas.microsoft.com/office/drawing/2014/main" id="{51D4C2D9-549E-CF35-C480-EC19567C9365}"/>
              </a:ext>
            </a:extLst>
          </p:cNvPr>
          <p:cNvSpPr>
            <a:spLocks noGrp="1"/>
          </p:cNvSpPr>
          <p:nvPr>
            <p:ph type="body" sz="quarter" idx="105" hasCustomPrompt="1"/>
          </p:nvPr>
        </p:nvSpPr>
        <p:spPr>
          <a:xfrm>
            <a:off x="10114079" y="2278480"/>
            <a:ext cx="1347787" cy="233363"/>
          </a:xfrm>
        </p:spPr>
        <p:txBody>
          <a:bodyPr/>
          <a:lstStyle>
            <a:lvl1pPr algn="ctr">
              <a:defRPr sz="1000"/>
            </a:lvl1pPr>
          </a:lstStyle>
          <a:p>
            <a:pPr lvl="0"/>
            <a:r>
              <a:rPr lang="en-US" dirty="0"/>
              <a:t>Subtitle can come</a:t>
            </a:r>
          </a:p>
        </p:txBody>
      </p:sp>
      <p:sp>
        <p:nvSpPr>
          <p:cNvPr id="15" name="Slide Number Placeholder 5">
            <a:extLst>
              <a:ext uri="{FF2B5EF4-FFF2-40B4-BE49-F238E27FC236}">
                <a16:creationId xmlns:a16="http://schemas.microsoft.com/office/drawing/2014/main" id="{D068FFAE-3B4C-B766-DDFD-C1C36A40568D}"/>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Tree>
    <p:extLst>
      <p:ext uri="{BB962C8B-B14F-4D97-AF65-F5344CB8AC3E}">
        <p14:creationId xmlns:p14="http://schemas.microsoft.com/office/powerpoint/2010/main" val="13701929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 name="Image 0" descr=" ">
            <a:extLst>
              <a:ext uri="{FF2B5EF4-FFF2-40B4-BE49-F238E27FC236}">
                <a16:creationId xmlns:a16="http://schemas.microsoft.com/office/drawing/2014/main" id="{944F560E-D97B-3B78-5479-B3DB82B627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105801" y="4279913"/>
            <a:ext cx="1489261" cy="669045"/>
          </a:xfrm>
          <a:prstGeom prst="rect">
            <a:avLst/>
          </a:prstGeom>
        </p:spPr>
      </p:pic>
      <p:pic>
        <p:nvPicPr>
          <p:cNvPr id="4" name="Image 1" descr=" ">
            <a:extLst>
              <a:ext uri="{FF2B5EF4-FFF2-40B4-BE49-F238E27FC236}">
                <a16:creationId xmlns:a16="http://schemas.microsoft.com/office/drawing/2014/main" id="{8A083EA6-05CE-FEF8-7AF9-CC9828FA033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39406" y="2946400"/>
            <a:ext cx="349294" cy="12700"/>
          </a:xfrm>
          <a:prstGeom prst="rect">
            <a:avLst/>
          </a:prstGeom>
        </p:spPr>
      </p:pic>
      <p:pic>
        <p:nvPicPr>
          <p:cNvPr id="5" name="Image 2" descr=" ">
            <a:extLst>
              <a:ext uri="{FF2B5EF4-FFF2-40B4-BE49-F238E27FC236}">
                <a16:creationId xmlns:a16="http://schemas.microsoft.com/office/drawing/2014/main" id="{CD4F0FE7-A843-782C-A75B-2C28D0504DD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39406" y="2063750"/>
            <a:ext cx="349294" cy="12700"/>
          </a:xfrm>
          <a:prstGeom prst="rect">
            <a:avLst/>
          </a:prstGeom>
        </p:spPr>
      </p:pic>
      <p:pic>
        <p:nvPicPr>
          <p:cNvPr id="6" name="Image 3" descr=" ">
            <a:extLst>
              <a:ext uri="{FF2B5EF4-FFF2-40B4-BE49-F238E27FC236}">
                <a16:creationId xmlns:a16="http://schemas.microsoft.com/office/drawing/2014/main" id="{81781FBE-8BA5-1FC7-1025-8B831C313AF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259197" y="3871193"/>
            <a:ext cx="385872" cy="93514"/>
          </a:xfrm>
          <a:prstGeom prst="rect">
            <a:avLst/>
          </a:prstGeom>
        </p:spPr>
      </p:pic>
      <p:pic>
        <p:nvPicPr>
          <p:cNvPr id="7" name="Image 4" descr=" ">
            <a:extLst>
              <a:ext uri="{FF2B5EF4-FFF2-40B4-BE49-F238E27FC236}">
                <a16:creationId xmlns:a16="http://schemas.microsoft.com/office/drawing/2014/main" id="{7453AB8B-4AD4-0014-69C5-468234EB2F7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259197" y="2944093"/>
            <a:ext cx="385872" cy="93514"/>
          </a:xfrm>
          <a:prstGeom prst="rect">
            <a:avLst/>
          </a:prstGeom>
        </p:spPr>
      </p:pic>
      <p:pic>
        <p:nvPicPr>
          <p:cNvPr id="8" name="Image 5" descr=" ">
            <a:extLst>
              <a:ext uri="{FF2B5EF4-FFF2-40B4-BE49-F238E27FC236}">
                <a16:creationId xmlns:a16="http://schemas.microsoft.com/office/drawing/2014/main" id="{B919BE2E-4237-5582-BF17-1DD680F05A9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259197" y="2016993"/>
            <a:ext cx="385872" cy="93514"/>
          </a:xfrm>
          <a:prstGeom prst="rect">
            <a:avLst/>
          </a:prstGeom>
        </p:spPr>
      </p:pic>
      <p:pic>
        <p:nvPicPr>
          <p:cNvPr id="9" name="Image 6" descr=" ">
            <a:extLst>
              <a:ext uri="{FF2B5EF4-FFF2-40B4-BE49-F238E27FC236}">
                <a16:creationId xmlns:a16="http://schemas.microsoft.com/office/drawing/2014/main" id="{892854B3-9057-DF01-BB12-B6DB9B77262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259197" y="5725393"/>
            <a:ext cx="385872" cy="93514"/>
          </a:xfrm>
          <a:prstGeom prst="rect">
            <a:avLst/>
          </a:prstGeom>
        </p:spPr>
      </p:pic>
      <p:pic>
        <p:nvPicPr>
          <p:cNvPr id="10" name="Image 7" descr=" ">
            <a:extLst>
              <a:ext uri="{FF2B5EF4-FFF2-40B4-BE49-F238E27FC236}">
                <a16:creationId xmlns:a16="http://schemas.microsoft.com/office/drawing/2014/main" id="{26EAA665-F07C-E0ED-60F3-B7A18970286A}"/>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259197" y="4798293"/>
            <a:ext cx="385872" cy="93514"/>
          </a:xfrm>
          <a:prstGeom prst="rect">
            <a:avLst/>
          </a:prstGeom>
        </p:spPr>
      </p:pic>
      <p:pic>
        <p:nvPicPr>
          <p:cNvPr id="11" name="Image 8" descr=" ">
            <a:extLst>
              <a:ext uri="{FF2B5EF4-FFF2-40B4-BE49-F238E27FC236}">
                <a16:creationId xmlns:a16="http://schemas.microsoft.com/office/drawing/2014/main" id="{70655BEA-96F4-A4E4-03B5-378AE9E60372}"/>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058658" y="2641600"/>
            <a:ext cx="2203726" cy="698500"/>
          </a:xfrm>
          <a:prstGeom prst="rect">
            <a:avLst/>
          </a:prstGeom>
        </p:spPr>
      </p:pic>
      <p:sp>
        <p:nvSpPr>
          <p:cNvPr id="12" name="Shape 0">
            <a:extLst>
              <a:ext uri="{FF2B5EF4-FFF2-40B4-BE49-F238E27FC236}">
                <a16:creationId xmlns:a16="http://schemas.microsoft.com/office/drawing/2014/main" id="{B5C2AEF4-2C0B-3FB1-9EE6-B56B99FFDA02}"/>
              </a:ext>
            </a:extLst>
          </p:cNvPr>
          <p:cNvSpPr/>
          <p:nvPr userDrawn="1"/>
        </p:nvSpPr>
        <p:spPr>
          <a:xfrm>
            <a:off x="6303164" y="2762250"/>
            <a:ext cx="1714715" cy="457200"/>
          </a:xfrm>
          <a:prstGeom prst="rect">
            <a:avLst/>
          </a:prstGeom>
          <a:noFill/>
          <a:ln/>
        </p:spPr>
        <p:txBody>
          <a:bodyPr/>
          <a:lstStyle/>
          <a:p>
            <a:endParaRPr lang="en-US" sz="450"/>
          </a:p>
        </p:txBody>
      </p:sp>
      <p:sp>
        <p:nvSpPr>
          <p:cNvPr id="13" name="Shape 1">
            <a:extLst>
              <a:ext uri="{FF2B5EF4-FFF2-40B4-BE49-F238E27FC236}">
                <a16:creationId xmlns:a16="http://schemas.microsoft.com/office/drawing/2014/main" id="{461737B8-2175-BD90-7013-020AF5B67AE8}"/>
              </a:ext>
            </a:extLst>
          </p:cNvPr>
          <p:cNvSpPr/>
          <p:nvPr userDrawn="1"/>
        </p:nvSpPr>
        <p:spPr>
          <a:xfrm>
            <a:off x="6303164" y="2762250"/>
            <a:ext cx="1714715" cy="457200"/>
          </a:xfrm>
          <a:prstGeom prst="rect">
            <a:avLst/>
          </a:prstGeom>
          <a:noFill/>
          <a:ln/>
        </p:spPr>
        <p:txBody>
          <a:bodyPr/>
          <a:lstStyle/>
          <a:p>
            <a:endParaRPr lang="en-US" sz="450"/>
          </a:p>
        </p:txBody>
      </p:sp>
      <p:pic>
        <p:nvPicPr>
          <p:cNvPr id="15" name="Image 9" descr=" ">
            <a:extLst>
              <a:ext uri="{FF2B5EF4-FFF2-40B4-BE49-F238E27FC236}">
                <a16:creationId xmlns:a16="http://schemas.microsoft.com/office/drawing/2014/main" id="{8A3A42B5-7F85-31B4-DD83-41131A09D2F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058658" y="3568700"/>
            <a:ext cx="2203726" cy="698500"/>
          </a:xfrm>
          <a:prstGeom prst="rect">
            <a:avLst/>
          </a:prstGeom>
        </p:spPr>
      </p:pic>
      <p:sp>
        <p:nvSpPr>
          <p:cNvPr id="16" name="Shape 4">
            <a:extLst>
              <a:ext uri="{FF2B5EF4-FFF2-40B4-BE49-F238E27FC236}">
                <a16:creationId xmlns:a16="http://schemas.microsoft.com/office/drawing/2014/main" id="{3662BB1A-20C2-58D5-43E1-47CBDB3D7E00}"/>
              </a:ext>
            </a:extLst>
          </p:cNvPr>
          <p:cNvSpPr/>
          <p:nvPr userDrawn="1"/>
        </p:nvSpPr>
        <p:spPr>
          <a:xfrm>
            <a:off x="6303164" y="3689350"/>
            <a:ext cx="1714715" cy="457200"/>
          </a:xfrm>
          <a:prstGeom prst="rect">
            <a:avLst/>
          </a:prstGeom>
          <a:noFill/>
          <a:ln/>
        </p:spPr>
        <p:txBody>
          <a:bodyPr/>
          <a:lstStyle/>
          <a:p>
            <a:endParaRPr lang="en-US" sz="450"/>
          </a:p>
        </p:txBody>
      </p:sp>
      <p:sp>
        <p:nvSpPr>
          <p:cNvPr id="17" name="Shape 5">
            <a:extLst>
              <a:ext uri="{FF2B5EF4-FFF2-40B4-BE49-F238E27FC236}">
                <a16:creationId xmlns:a16="http://schemas.microsoft.com/office/drawing/2014/main" id="{254828CB-D968-5505-E2D1-5A462824280D}"/>
              </a:ext>
            </a:extLst>
          </p:cNvPr>
          <p:cNvSpPr/>
          <p:nvPr userDrawn="1"/>
        </p:nvSpPr>
        <p:spPr>
          <a:xfrm>
            <a:off x="6303164" y="3689350"/>
            <a:ext cx="1714715" cy="457200"/>
          </a:xfrm>
          <a:prstGeom prst="rect">
            <a:avLst/>
          </a:prstGeom>
          <a:noFill/>
          <a:ln/>
        </p:spPr>
        <p:txBody>
          <a:bodyPr/>
          <a:lstStyle/>
          <a:p>
            <a:endParaRPr lang="en-US" sz="450"/>
          </a:p>
        </p:txBody>
      </p:sp>
      <p:pic>
        <p:nvPicPr>
          <p:cNvPr id="19" name="Image 10" descr=" ">
            <a:extLst>
              <a:ext uri="{FF2B5EF4-FFF2-40B4-BE49-F238E27FC236}">
                <a16:creationId xmlns:a16="http://schemas.microsoft.com/office/drawing/2014/main" id="{A78C8CBA-7450-DE07-D2B5-C2B5BF11640F}"/>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058658" y="4495800"/>
            <a:ext cx="2203726" cy="698500"/>
          </a:xfrm>
          <a:prstGeom prst="rect">
            <a:avLst/>
          </a:prstGeom>
        </p:spPr>
      </p:pic>
      <p:sp>
        <p:nvSpPr>
          <p:cNvPr id="20" name="Shape 8">
            <a:extLst>
              <a:ext uri="{FF2B5EF4-FFF2-40B4-BE49-F238E27FC236}">
                <a16:creationId xmlns:a16="http://schemas.microsoft.com/office/drawing/2014/main" id="{98DE9B7F-439C-B1DF-8E18-E6C1FE041953}"/>
              </a:ext>
            </a:extLst>
          </p:cNvPr>
          <p:cNvSpPr/>
          <p:nvPr userDrawn="1"/>
        </p:nvSpPr>
        <p:spPr>
          <a:xfrm>
            <a:off x="6303164" y="4616450"/>
            <a:ext cx="1714715" cy="457200"/>
          </a:xfrm>
          <a:prstGeom prst="rect">
            <a:avLst/>
          </a:prstGeom>
          <a:noFill/>
          <a:ln/>
        </p:spPr>
        <p:txBody>
          <a:bodyPr/>
          <a:lstStyle/>
          <a:p>
            <a:endParaRPr lang="en-US" sz="450"/>
          </a:p>
        </p:txBody>
      </p:sp>
      <p:sp>
        <p:nvSpPr>
          <p:cNvPr id="21" name="Shape 9">
            <a:extLst>
              <a:ext uri="{FF2B5EF4-FFF2-40B4-BE49-F238E27FC236}">
                <a16:creationId xmlns:a16="http://schemas.microsoft.com/office/drawing/2014/main" id="{87E14650-98C4-8247-07AB-82E64314D6AA}"/>
              </a:ext>
            </a:extLst>
          </p:cNvPr>
          <p:cNvSpPr/>
          <p:nvPr userDrawn="1"/>
        </p:nvSpPr>
        <p:spPr>
          <a:xfrm>
            <a:off x="6303164" y="4616450"/>
            <a:ext cx="1714715" cy="457200"/>
          </a:xfrm>
          <a:prstGeom prst="rect">
            <a:avLst/>
          </a:prstGeom>
          <a:noFill/>
          <a:ln/>
        </p:spPr>
        <p:txBody>
          <a:bodyPr/>
          <a:lstStyle/>
          <a:p>
            <a:endParaRPr lang="en-US" sz="450"/>
          </a:p>
        </p:txBody>
      </p:sp>
      <p:pic>
        <p:nvPicPr>
          <p:cNvPr id="23" name="Image 11" descr=" ">
            <a:extLst>
              <a:ext uri="{FF2B5EF4-FFF2-40B4-BE49-F238E27FC236}">
                <a16:creationId xmlns:a16="http://schemas.microsoft.com/office/drawing/2014/main" id="{6D5178C6-76DE-AD50-FDC3-AD41E65D7E7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43431" y="1714500"/>
            <a:ext cx="2203726" cy="698500"/>
          </a:xfrm>
          <a:prstGeom prst="rect">
            <a:avLst/>
          </a:prstGeom>
        </p:spPr>
      </p:pic>
      <p:sp>
        <p:nvSpPr>
          <p:cNvPr id="24" name="Shape 12">
            <a:extLst>
              <a:ext uri="{FF2B5EF4-FFF2-40B4-BE49-F238E27FC236}">
                <a16:creationId xmlns:a16="http://schemas.microsoft.com/office/drawing/2014/main" id="{7D75F337-7872-7576-4CFC-79BFB9727257}"/>
              </a:ext>
            </a:extLst>
          </p:cNvPr>
          <p:cNvSpPr/>
          <p:nvPr userDrawn="1"/>
        </p:nvSpPr>
        <p:spPr>
          <a:xfrm>
            <a:off x="8887937" y="1835150"/>
            <a:ext cx="1714715" cy="457200"/>
          </a:xfrm>
          <a:prstGeom prst="rect">
            <a:avLst/>
          </a:prstGeom>
          <a:noFill/>
          <a:ln/>
        </p:spPr>
        <p:txBody>
          <a:bodyPr/>
          <a:lstStyle/>
          <a:p>
            <a:endParaRPr lang="en-US" sz="450"/>
          </a:p>
        </p:txBody>
      </p:sp>
      <p:sp>
        <p:nvSpPr>
          <p:cNvPr id="25" name="Shape 13">
            <a:extLst>
              <a:ext uri="{FF2B5EF4-FFF2-40B4-BE49-F238E27FC236}">
                <a16:creationId xmlns:a16="http://schemas.microsoft.com/office/drawing/2014/main" id="{F4DC8226-1018-3630-47ED-4163E0B16223}"/>
              </a:ext>
            </a:extLst>
          </p:cNvPr>
          <p:cNvSpPr/>
          <p:nvPr userDrawn="1"/>
        </p:nvSpPr>
        <p:spPr>
          <a:xfrm>
            <a:off x="8887937" y="1835150"/>
            <a:ext cx="1714715" cy="457200"/>
          </a:xfrm>
          <a:prstGeom prst="rect">
            <a:avLst/>
          </a:prstGeom>
          <a:noFill/>
          <a:ln/>
        </p:spPr>
        <p:txBody>
          <a:bodyPr/>
          <a:lstStyle/>
          <a:p>
            <a:endParaRPr lang="en-US" sz="450"/>
          </a:p>
        </p:txBody>
      </p:sp>
      <p:pic>
        <p:nvPicPr>
          <p:cNvPr id="27" name="Image 12" descr=" ">
            <a:extLst>
              <a:ext uri="{FF2B5EF4-FFF2-40B4-BE49-F238E27FC236}">
                <a16:creationId xmlns:a16="http://schemas.microsoft.com/office/drawing/2014/main" id="{FE09FEEC-9493-03FF-A257-B34B7D95185D}"/>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43431" y="2641600"/>
            <a:ext cx="2203726" cy="698500"/>
          </a:xfrm>
          <a:prstGeom prst="rect">
            <a:avLst/>
          </a:prstGeom>
        </p:spPr>
      </p:pic>
      <p:sp>
        <p:nvSpPr>
          <p:cNvPr id="28" name="Shape 16">
            <a:extLst>
              <a:ext uri="{FF2B5EF4-FFF2-40B4-BE49-F238E27FC236}">
                <a16:creationId xmlns:a16="http://schemas.microsoft.com/office/drawing/2014/main" id="{17B903EC-6542-CC25-FC27-1A16533EA62E}"/>
              </a:ext>
            </a:extLst>
          </p:cNvPr>
          <p:cNvSpPr/>
          <p:nvPr userDrawn="1"/>
        </p:nvSpPr>
        <p:spPr>
          <a:xfrm>
            <a:off x="8887937" y="2762250"/>
            <a:ext cx="1714715" cy="457200"/>
          </a:xfrm>
          <a:prstGeom prst="rect">
            <a:avLst/>
          </a:prstGeom>
          <a:noFill/>
          <a:ln/>
        </p:spPr>
        <p:txBody>
          <a:bodyPr/>
          <a:lstStyle/>
          <a:p>
            <a:endParaRPr lang="en-US" sz="450"/>
          </a:p>
        </p:txBody>
      </p:sp>
      <p:sp>
        <p:nvSpPr>
          <p:cNvPr id="29" name="Shape 17">
            <a:extLst>
              <a:ext uri="{FF2B5EF4-FFF2-40B4-BE49-F238E27FC236}">
                <a16:creationId xmlns:a16="http://schemas.microsoft.com/office/drawing/2014/main" id="{7C9FB3BC-CF8A-CF04-9F93-326D754CEEDD}"/>
              </a:ext>
            </a:extLst>
          </p:cNvPr>
          <p:cNvSpPr/>
          <p:nvPr userDrawn="1"/>
        </p:nvSpPr>
        <p:spPr>
          <a:xfrm>
            <a:off x="8887937" y="2762250"/>
            <a:ext cx="1714715" cy="457200"/>
          </a:xfrm>
          <a:prstGeom prst="rect">
            <a:avLst/>
          </a:prstGeom>
          <a:noFill/>
          <a:ln/>
        </p:spPr>
        <p:txBody>
          <a:bodyPr/>
          <a:lstStyle/>
          <a:p>
            <a:endParaRPr lang="en-US" sz="450"/>
          </a:p>
        </p:txBody>
      </p:sp>
      <p:pic>
        <p:nvPicPr>
          <p:cNvPr id="31" name="Image 13" descr=" ">
            <a:extLst>
              <a:ext uri="{FF2B5EF4-FFF2-40B4-BE49-F238E27FC236}">
                <a16:creationId xmlns:a16="http://schemas.microsoft.com/office/drawing/2014/main" id="{85E5411B-3B8D-188B-E1D5-3F3E8CC6801D}"/>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43431" y="3568700"/>
            <a:ext cx="2203726" cy="698500"/>
          </a:xfrm>
          <a:prstGeom prst="rect">
            <a:avLst/>
          </a:prstGeom>
        </p:spPr>
      </p:pic>
      <p:sp>
        <p:nvSpPr>
          <p:cNvPr id="32" name="Shape 20">
            <a:extLst>
              <a:ext uri="{FF2B5EF4-FFF2-40B4-BE49-F238E27FC236}">
                <a16:creationId xmlns:a16="http://schemas.microsoft.com/office/drawing/2014/main" id="{2C75D24D-B7CA-BB28-27CB-7D932BBF0529}"/>
              </a:ext>
            </a:extLst>
          </p:cNvPr>
          <p:cNvSpPr/>
          <p:nvPr userDrawn="1"/>
        </p:nvSpPr>
        <p:spPr>
          <a:xfrm>
            <a:off x="8887937" y="3689350"/>
            <a:ext cx="1714715" cy="457200"/>
          </a:xfrm>
          <a:prstGeom prst="rect">
            <a:avLst/>
          </a:prstGeom>
          <a:noFill/>
          <a:ln/>
        </p:spPr>
        <p:txBody>
          <a:bodyPr/>
          <a:lstStyle/>
          <a:p>
            <a:endParaRPr lang="en-US" sz="450"/>
          </a:p>
        </p:txBody>
      </p:sp>
      <p:sp>
        <p:nvSpPr>
          <p:cNvPr id="33" name="Shape 21">
            <a:extLst>
              <a:ext uri="{FF2B5EF4-FFF2-40B4-BE49-F238E27FC236}">
                <a16:creationId xmlns:a16="http://schemas.microsoft.com/office/drawing/2014/main" id="{965DF7F3-A9C8-89BD-5544-F1D78F59A245}"/>
              </a:ext>
            </a:extLst>
          </p:cNvPr>
          <p:cNvSpPr/>
          <p:nvPr userDrawn="1"/>
        </p:nvSpPr>
        <p:spPr>
          <a:xfrm>
            <a:off x="8887937" y="3689350"/>
            <a:ext cx="1714715" cy="457200"/>
          </a:xfrm>
          <a:prstGeom prst="rect">
            <a:avLst/>
          </a:prstGeom>
          <a:noFill/>
          <a:ln/>
        </p:spPr>
        <p:txBody>
          <a:bodyPr/>
          <a:lstStyle/>
          <a:p>
            <a:endParaRPr lang="en-US" sz="450"/>
          </a:p>
        </p:txBody>
      </p:sp>
      <p:pic>
        <p:nvPicPr>
          <p:cNvPr id="35" name="Image 14" descr=" ">
            <a:extLst>
              <a:ext uri="{FF2B5EF4-FFF2-40B4-BE49-F238E27FC236}">
                <a16:creationId xmlns:a16="http://schemas.microsoft.com/office/drawing/2014/main" id="{385739AF-FABD-715A-B606-B2E176F04E2D}"/>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43431" y="4495800"/>
            <a:ext cx="2203726" cy="698500"/>
          </a:xfrm>
          <a:prstGeom prst="rect">
            <a:avLst/>
          </a:prstGeom>
        </p:spPr>
      </p:pic>
      <p:sp>
        <p:nvSpPr>
          <p:cNvPr id="36" name="Shape 24">
            <a:extLst>
              <a:ext uri="{FF2B5EF4-FFF2-40B4-BE49-F238E27FC236}">
                <a16:creationId xmlns:a16="http://schemas.microsoft.com/office/drawing/2014/main" id="{B814C5EA-671C-648E-1642-46FFA23AF109}"/>
              </a:ext>
            </a:extLst>
          </p:cNvPr>
          <p:cNvSpPr/>
          <p:nvPr userDrawn="1"/>
        </p:nvSpPr>
        <p:spPr>
          <a:xfrm>
            <a:off x="8887937" y="4616450"/>
            <a:ext cx="1714715" cy="457200"/>
          </a:xfrm>
          <a:prstGeom prst="rect">
            <a:avLst/>
          </a:prstGeom>
          <a:noFill/>
          <a:ln/>
        </p:spPr>
        <p:txBody>
          <a:bodyPr/>
          <a:lstStyle/>
          <a:p>
            <a:endParaRPr lang="en-US" sz="450"/>
          </a:p>
        </p:txBody>
      </p:sp>
      <p:sp>
        <p:nvSpPr>
          <p:cNvPr id="37" name="Shape 25">
            <a:extLst>
              <a:ext uri="{FF2B5EF4-FFF2-40B4-BE49-F238E27FC236}">
                <a16:creationId xmlns:a16="http://schemas.microsoft.com/office/drawing/2014/main" id="{B0CB594B-77CC-229E-7FB1-B30441FB223B}"/>
              </a:ext>
            </a:extLst>
          </p:cNvPr>
          <p:cNvSpPr/>
          <p:nvPr userDrawn="1"/>
        </p:nvSpPr>
        <p:spPr>
          <a:xfrm>
            <a:off x="8887937" y="4616450"/>
            <a:ext cx="1714715" cy="457200"/>
          </a:xfrm>
          <a:prstGeom prst="rect">
            <a:avLst/>
          </a:prstGeom>
          <a:noFill/>
          <a:ln/>
        </p:spPr>
        <p:txBody>
          <a:bodyPr/>
          <a:lstStyle/>
          <a:p>
            <a:endParaRPr lang="en-US" sz="450"/>
          </a:p>
        </p:txBody>
      </p:sp>
      <p:pic>
        <p:nvPicPr>
          <p:cNvPr id="39" name="Image 15" descr=" ">
            <a:extLst>
              <a:ext uri="{FF2B5EF4-FFF2-40B4-BE49-F238E27FC236}">
                <a16:creationId xmlns:a16="http://schemas.microsoft.com/office/drawing/2014/main" id="{0A01C0D6-6F88-286F-C79C-3EEF2BA1C8C5}"/>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43431" y="5422900"/>
            <a:ext cx="2203726" cy="698500"/>
          </a:xfrm>
          <a:prstGeom prst="rect">
            <a:avLst/>
          </a:prstGeom>
        </p:spPr>
      </p:pic>
      <p:sp>
        <p:nvSpPr>
          <p:cNvPr id="40" name="Shape 28">
            <a:extLst>
              <a:ext uri="{FF2B5EF4-FFF2-40B4-BE49-F238E27FC236}">
                <a16:creationId xmlns:a16="http://schemas.microsoft.com/office/drawing/2014/main" id="{826E34F9-371F-793B-BDD3-192D58F42EE9}"/>
              </a:ext>
            </a:extLst>
          </p:cNvPr>
          <p:cNvSpPr/>
          <p:nvPr userDrawn="1"/>
        </p:nvSpPr>
        <p:spPr>
          <a:xfrm>
            <a:off x="8887937" y="5543550"/>
            <a:ext cx="1714715" cy="457200"/>
          </a:xfrm>
          <a:prstGeom prst="rect">
            <a:avLst/>
          </a:prstGeom>
          <a:noFill/>
          <a:ln/>
        </p:spPr>
        <p:txBody>
          <a:bodyPr/>
          <a:lstStyle/>
          <a:p>
            <a:endParaRPr lang="en-US" sz="450"/>
          </a:p>
        </p:txBody>
      </p:sp>
      <p:sp>
        <p:nvSpPr>
          <p:cNvPr id="41" name="Shape 29">
            <a:extLst>
              <a:ext uri="{FF2B5EF4-FFF2-40B4-BE49-F238E27FC236}">
                <a16:creationId xmlns:a16="http://schemas.microsoft.com/office/drawing/2014/main" id="{599D8B5A-AF33-8D21-06D5-6495875518E3}"/>
              </a:ext>
            </a:extLst>
          </p:cNvPr>
          <p:cNvSpPr/>
          <p:nvPr userDrawn="1"/>
        </p:nvSpPr>
        <p:spPr>
          <a:xfrm>
            <a:off x="8887937" y="5543550"/>
            <a:ext cx="1714715" cy="457200"/>
          </a:xfrm>
          <a:prstGeom prst="rect">
            <a:avLst/>
          </a:prstGeom>
          <a:noFill/>
          <a:ln/>
        </p:spPr>
        <p:txBody>
          <a:bodyPr/>
          <a:lstStyle/>
          <a:p>
            <a:endParaRPr lang="en-US" sz="450"/>
          </a:p>
        </p:txBody>
      </p:sp>
      <p:pic>
        <p:nvPicPr>
          <p:cNvPr id="43" name="Image 16" descr=" ">
            <a:extLst>
              <a:ext uri="{FF2B5EF4-FFF2-40B4-BE49-F238E27FC236}">
                <a16:creationId xmlns:a16="http://schemas.microsoft.com/office/drawing/2014/main" id="{3984A403-95CA-48E7-FF58-BDFEE747DF8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058658" y="1714500"/>
            <a:ext cx="2203726" cy="698500"/>
          </a:xfrm>
          <a:prstGeom prst="rect">
            <a:avLst/>
          </a:prstGeom>
        </p:spPr>
      </p:pic>
      <p:sp>
        <p:nvSpPr>
          <p:cNvPr id="44" name="Shape 32">
            <a:extLst>
              <a:ext uri="{FF2B5EF4-FFF2-40B4-BE49-F238E27FC236}">
                <a16:creationId xmlns:a16="http://schemas.microsoft.com/office/drawing/2014/main" id="{8C2F5126-9F18-793B-A98B-D1448C59EA4B}"/>
              </a:ext>
            </a:extLst>
          </p:cNvPr>
          <p:cNvSpPr/>
          <p:nvPr userDrawn="1"/>
        </p:nvSpPr>
        <p:spPr>
          <a:xfrm>
            <a:off x="6303164" y="1835150"/>
            <a:ext cx="1714715" cy="457200"/>
          </a:xfrm>
          <a:prstGeom prst="rect">
            <a:avLst/>
          </a:prstGeom>
          <a:noFill/>
          <a:ln/>
        </p:spPr>
        <p:txBody>
          <a:bodyPr/>
          <a:lstStyle/>
          <a:p>
            <a:endParaRPr lang="en-US" sz="450"/>
          </a:p>
        </p:txBody>
      </p:sp>
      <p:sp>
        <p:nvSpPr>
          <p:cNvPr id="45" name="Shape 33">
            <a:extLst>
              <a:ext uri="{FF2B5EF4-FFF2-40B4-BE49-F238E27FC236}">
                <a16:creationId xmlns:a16="http://schemas.microsoft.com/office/drawing/2014/main" id="{B6850171-A273-536A-3C49-C9DEE300506A}"/>
              </a:ext>
            </a:extLst>
          </p:cNvPr>
          <p:cNvSpPr/>
          <p:nvPr userDrawn="1"/>
        </p:nvSpPr>
        <p:spPr>
          <a:xfrm>
            <a:off x="6303164" y="1835150"/>
            <a:ext cx="1714715" cy="457200"/>
          </a:xfrm>
          <a:prstGeom prst="rect">
            <a:avLst/>
          </a:prstGeom>
          <a:noFill/>
          <a:ln/>
        </p:spPr>
        <p:txBody>
          <a:bodyPr/>
          <a:lstStyle/>
          <a:p>
            <a:endParaRPr lang="en-US" sz="450"/>
          </a:p>
        </p:txBody>
      </p:sp>
      <p:pic>
        <p:nvPicPr>
          <p:cNvPr id="47" name="Image 17" descr=" ">
            <a:extLst>
              <a:ext uri="{FF2B5EF4-FFF2-40B4-BE49-F238E27FC236}">
                <a16:creationId xmlns:a16="http://schemas.microsoft.com/office/drawing/2014/main" id="{94A6A577-B71B-5074-1932-1D981395D863}"/>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058658" y="5422900"/>
            <a:ext cx="2203726" cy="698500"/>
          </a:xfrm>
          <a:prstGeom prst="rect">
            <a:avLst/>
          </a:prstGeom>
        </p:spPr>
      </p:pic>
      <p:sp>
        <p:nvSpPr>
          <p:cNvPr id="48" name="Shape 36">
            <a:extLst>
              <a:ext uri="{FF2B5EF4-FFF2-40B4-BE49-F238E27FC236}">
                <a16:creationId xmlns:a16="http://schemas.microsoft.com/office/drawing/2014/main" id="{11A7E7A0-4F51-A1AB-92D8-0C4BC07A9A80}"/>
              </a:ext>
            </a:extLst>
          </p:cNvPr>
          <p:cNvSpPr/>
          <p:nvPr userDrawn="1"/>
        </p:nvSpPr>
        <p:spPr>
          <a:xfrm>
            <a:off x="6303164" y="5543550"/>
            <a:ext cx="1714715" cy="457200"/>
          </a:xfrm>
          <a:prstGeom prst="rect">
            <a:avLst/>
          </a:prstGeom>
          <a:noFill/>
          <a:ln/>
        </p:spPr>
        <p:txBody>
          <a:bodyPr/>
          <a:lstStyle/>
          <a:p>
            <a:endParaRPr lang="en-US" sz="450"/>
          </a:p>
        </p:txBody>
      </p:sp>
      <p:sp>
        <p:nvSpPr>
          <p:cNvPr id="49" name="Shape 37">
            <a:extLst>
              <a:ext uri="{FF2B5EF4-FFF2-40B4-BE49-F238E27FC236}">
                <a16:creationId xmlns:a16="http://schemas.microsoft.com/office/drawing/2014/main" id="{553B3AD3-F89E-4C3E-CF0B-9D14A3EEE563}"/>
              </a:ext>
            </a:extLst>
          </p:cNvPr>
          <p:cNvSpPr/>
          <p:nvPr userDrawn="1"/>
        </p:nvSpPr>
        <p:spPr>
          <a:xfrm>
            <a:off x="6303164" y="5543550"/>
            <a:ext cx="1714715" cy="457200"/>
          </a:xfrm>
          <a:prstGeom prst="rect">
            <a:avLst/>
          </a:prstGeom>
          <a:noFill/>
          <a:ln/>
        </p:spPr>
        <p:txBody>
          <a:bodyPr/>
          <a:lstStyle/>
          <a:p>
            <a:endParaRPr lang="en-US" sz="450"/>
          </a:p>
        </p:txBody>
      </p:sp>
      <p:pic>
        <p:nvPicPr>
          <p:cNvPr id="51" name="Image 18" descr=" ">
            <a:extLst>
              <a:ext uri="{FF2B5EF4-FFF2-40B4-BE49-F238E27FC236}">
                <a16:creationId xmlns:a16="http://schemas.microsoft.com/office/drawing/2014/main" id="{960F0105-020E-5A03-19A0-B1538C46A920}"/>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5680" y="1714500"/>
            <a:ext cx="2203726" cy="698500"/>
          </a:xfrm>
          <a:prstGeom prst="rect">
            <a:avLst/>
          </a:prstGeom>
        </p:spPr>
      </p:pic>
      <p:sp>
        <p:nvSpPr>
          <p:cNvPr id="52" name="Shape 40">
            <a:extLst>
              <a:ext uri="{FF2B5EF4-FFF2-40B4-BE49-F238E27FC236}">
                <a16:creationId xmlns:a16="http://schemas.microsoft.com/office/drawing/2014/main" id="{E1D94FB9-46D1-280D-5A3F-B2E45A95DA35}"/>
              </a:ext>
            </a:extLst>
          </p:cNvPr>
          <p:cNvSpPr/>
          <p:nvPr userDrawn="1"/>
        </p:nvSpPr>
        <p:spPr>
          <a:xfrm>
            <a:off x="3280186" y="1835150"/>
            <a:ext cx="1714715" cy="457200"/>
          </a:xfrm>
          <a:prstGeom prst="rect">
            <a:avLst/>
          </a:prstGeom>
          <a:noFill/>
          <a:ln/>
        </p:spPr>
        <p:txBody>
          <a:bodyPr/>
          <a:lstStyle/>
          <a:p>
            <a:endParaRPr lang="en-US" sz="450"/>
          </a:p>
        </p:txBody>
      </p:sp>
      <p:pic>
        <p:nvPicPr>
          <p:cNvPr id="54" name="Image 19" descr=" ">
            <a:extLst>
              <a:ext uri="{FF2B5EF4-FFF2-40B4-BE49-F238E27FC236}">
                <a16:creationId xmlns:a16="http://schemas.microsoft.com/office/drawing/2014/main" id="{23DF9E42-0D11-9CA3-E342-FE3308C4DBC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5680" y="2641600"/>
            <a:ext cx="2203726" cy="698500"/>
          </a:xfrm>
          <a:prstGeom prst="rect">
            <a:avLst/>
          </a:prstGeom>
        </p:spPr>
      </p:pic>
      <p:sp>
        <p:nvSpPr>
          <p:cNvPr id="55" name="Shape 43">
            <a:extLst>
              <a:ext uri="{FF2B5EF4-FFF2-40B4-BE49-F238E27FC236}">
                <a16:creationId xmlns:a16="http://schemas.microsoft.com/office/drawing/2014/main" id="{BF61F8BF-0325-56B4-E36B-AC94C622C100}"/>
              </a:ext>
            </a:extLst>
          </p:cNvPr>
          <p:cNvSpPr/>
          <p:nvPr userDrawn="1"/>
        </p:nvSpPr>
        <p:spPr>
          <a:xfrm>
            <a:off x="3280186" y="2762250"/>
            <a:ext cx="1714715" cy="457200"/>
          </a:xfrm>
          <a:prstGeom prst="rect">
            <a:avLst/>
          </a:prstGeom>
          <a:noFill/>
          <a:ln/>
        </p:spPr>
        <p:txBody>
          <a:bodyPr/>
          <a:lstStyle/>
          <a:p>
            <a:endParaRPr lang="en-US" sz="450"/>
          </a:p>
        </p:txBody>
      </p:sp>
      <p:sp>
        <p:nvSpPr>
          <p:cNvPr id="56" name="Shape 44">
            <a:extLst>
              <a:ext uri="{FF2B5EF4-FFF2-40B4-BE49-F238E27FC236}">
                <a16:creationId xmlns:a16="http://schemas.microsoft.com/office/drawing/2014/main" id="{2C345A7B-EFDA-39A6-3936-FFC1610EECAD}"/>
              </a:ext>
            </a:extLst>
          </p:cNvPr>
          <p:cNvSpPr/>
          <p:nvPr userDrawn="1"/>
        </p:nvSpPr>
        <p:spPr>
          <a:xfrm>
            <a:off x="3280186" y="2762250"/>
            <a:ext cx="1714715" cy="457200"/>
          </a:xfrm>
          <a:prstGeom prst="rect">
            <a:avLst/>
          </a:prstGeom>
          <a:noFill/>
          <a:ln/>
        </p:spPr>
        <p:txBody>
          <a:bodyPr/>
          <a:lstStyle/>
          <a:p>
            <a:endParaRPr lang="en-US" sz="450"/>
          </a:p>
        </p:txBody>
      </p:sp>
      <p:pic>
        <p:nvPicPr>
          <p:cNvPr id="58" name="Image 20" descr=" ">
            <a:extLst>
              <a:ext uri="{FF2B5EF4-FFF2-40B4-BE49-F238E27FC236}">
                <a16:creationId xmlns:a16="http://schemas.microsoft.com/office/drawing/2014/main" id="{44D469A4-DA45-DEDA-2CA8-1ED600BA877A}"/>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5680" y="3568700"/>
            <a:ext cx="2203726" cy="698500"/>
          </a:xfrm>
          <a:prstGeom prst="rect">
            <a:avLst/>
          </a:prstGeom>
        </p:spPr>
      </p:pic>
      <p:sp>
        <p:nvSpPr>
          <p:cNvPr id="59" name="Shape 47">
            <a:extLst>
              <a:ext uri="{FF2B5EF4-FFF2-40B4-BE49-F238E27FC236}">
                <a16:creationId xmlns:a16="http://schemas.microsoft.com/office/drawing/2014/main" id="{07B8B2CC-26C7-506B-02D7-198EA6F9EED9}"/>
              </a:ext>
            </a:extLst>
          </p:cNvPr>
          <p:cNvSpPr/>
          <p:nvPr userDrawn="1"/>
        </p:nvSpPr>
        <p:spPr>
          <a:xfrm>
            <a:off x="3280186" y="3689350"/>
            <a:ext cx="1714715" cy="457200"/>
          </a:xfrm>
          <a:prstGeom prst="rect">
            <a:avLst/>
          </a:prstGeom>
          <a:noFill/>
          <a:ln/>
        </p:spPr>
        <p:txBody>
          <a:bodyPr/>
          <a:lstStyle/>
          <a:p>
            <a:endParaRPr lang="en-US" sz="450"/>
          </a:p>
        </p:txBody>
      </p:sp>
      <p:pic>
        <p:nvPicPr>
          <p:cNvPr id="61" name="Image 21" descr=" ">
            <a:extLst>
              <a:ext uri="{FF2B5EF4-FFF2-40B4-BE49-F238E27FC236}">
                <a16:creationId xmlns:a16="http://schemas.microsoft.com/office/drawing/2014/main" id="{F7F845A7-E972-E612-C17F-BA9706BB861E}"/>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521016" y="2368513"/>
            <a:ext cx="1523037" cy="1583494"/>
          </a:xfrm>
          <a:prstGeom prst="rect">
            <a:avLst/>
          </a:prstGeom>
        </p:spPr>
      </p:pic>
      <p:pic>
        <p:nvPicPr>
          <p:cNvPr id="62" name="Image 22" descr=" ">
            <a:extLst>
              <a:ext uri="{FF2B5EF4-FFF2-40B4-BE49-F238E27FC236}">
                <a16:creationId xmlns:a16="http://schemas.microsoft.com/office/drawing/2014/main" id="{59341A6B-06AA-A169-BE64-406C4FD302A6}"/>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1521016" y="2400337"/>
            <a:ext cx="1511477" cy="640519"/>
          </a:xfrm>
          <a:prstGeom prst="rect">
            <a:avLst/>
          </a:prstGeom>
        </p:spPr>
      </p:pic>
      <p:pic>
        <p:nvPicPr>
          <p:cNvPr id="63" name="Image 23" descr=" ">
            <a:extLst>
              <a:ext uri="{FF2B5EF4-FFF2-40B4-BE49-F238E27FC236}">
                <a16:creationId xmlns:a16="http://schemas.microsoft.com/office/drawing/2014/main" id="{AA960DD6-0794-0D96-1929-50F13A53CE34}"/>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5590721" y="2905993"/>
            <a:ext cx="471113" cy="93514"/>
          </a:xfrm>
          <a:prstGeom prst="rect">
            <a:avLst/>
          </a:prstGeom>
        </p:spPr>
      </p:pic>
      <p:pic>
        <p:nvPicPr>
          <p:cNvPr id="64" name="Image 24" descr=" ">
            <a:extLst>
              <a:ext uri="{FF2B5EF4-FFF2-40B4-BE49-F238E27FC236}">
                <a16:creationId xmlns:a16="http://schemas.microsoft.com/office/drawing/2014/main" id="{541A5CF6-191B-2DFE-179E-E7921CE190B1}"/>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5584383" y="3902075"/>
            <a:ext cx="477463" cy="1050057"/>
          </a:xfrm>
          <a:prstGeom prst="rect">
            <a:avLst/>
          </a:prstGeom>
        </p:spPr>
      </p:pic>
      <p:pic>
        <p:nvPicPr>
          <p:cNvPr id="65" name="Image 25" descr=" ">
            <a:extLst>
              <a:ext uri="{FF2B5EF4-FFF2-40B4-BE49-F238E27FC236}">
                <a16:creationId xmlns:a16="http://schemas.microsoft.com/office/drawing/2014/main" id="{0DA19FE1-AB70-FF3C-C088-C2B1EF0CC8DF}"/>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5580897" y="3871193"/>
            <a:ext cx="480936" cy="93514"/>
          </a:xfrm>
          <a:prstGeom prst="rect">
            <a:avLst/>
          </a:prstGeom>
        </p:spPr>
      </p:pic>
      <p:pic>
        <p:nvPicPr>
          <p:cNvPr id="66" name="Image 26" descr=" ">
            <a:extLst>
              <a:ext uri="{FF2B5EF4-FFF2-40B4-BE49-F238E27FC236}">
                <a16:creationId xmlns:a16="http://schemas.microsoft.com/office/drawing/2014/main" id="{445C05BD-6940-105C-E9ED-29A72CC30E5F}"/>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5584358" y="2027387"/>
            <a:ext cx="477476" cy="922201"/>
          </a:xfrm>
          <a:prstGeom prst="rect">
            <a:avLst/>
          </a:prstGeom>
        </p:spPr>
      </p:pic>
      <p:pic>
        <p:nvPicPr>
          <p:cNvPr id="67" name="Image 27" descr=" ">
            <a:extLst>
              <a:ext uri="{FF2B5EF4-FFF2-40B4-BE49-F238E27FC236}">
                <a16:creationId xmlns:a16="http://schemas.microsoft.com/office/drawing/2014/main" id="{C8C09A4E-5ED6-2359-0F6E-FE3145A5B5A8}"/>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5584383" y="4828282"/>
            <a:ext cx="477476" cy="1002444"/>
          </a:xfrm>
          <a:prstGeom prst="rect">
            <a:avLst/>
          </a:prstGeom>
        </p:spPr>
      </p:pic>
      <p:sp>
        <p:nvSpPr>
          <p:cNvPr id="68" name="Shape 50">
            <a:extLst>
              <a:ext uri="{FF2B5EF4-FFF2-40B4-BE49-F238E27FC236}">
                <a16:creationId xmlns:a16="http://schemas.microsoft.com/office/drawing/2014/main" id="{626F35C7-ACDE-BCA3-3A90-22348F24EA9C}"/>
              </a:ext>
            </a:extLst>
          </p:cNvPr>
          <p:cNvSpPr/>
          <p:nvPr userDrawn="1"/>
        </p:nvSpPr>
        <p:spPr>
          <a:xfrm>
            <a:off x="406452" y="1714500"/>
            <a:ext cx="2203726" cy="698500"/>
          </a:xfrm>
          <a:prstGeom prst="rect">
            <a:avLst/>
          </a:prstGeom>
          <a:solidFill>
            <a:srgbClr val="E8F6DD">
              <a:alpha val="100000"/>
            </a:srgbClr>
          </a:solidFill>
          <a:ln w="12700">
            <a:solidFill>
              <a:srgbClr val="6A7E7C"/>
            </a:solidFill>
            <a:prstDash val="solid"/>
          </a:ln>
        </p:spPr>
        <p:txBody>
          <a:bodyPr/>
          <a:lstStyle/>
          <a:p>
            <a:endParaRPr lang="en-US" sz="450"/>
          </a:p>
        </p:txBody>
      </p:sp>
      <p:sp>
        <p:nvSpPr>
          <p:cNvPr id="69" name="Shape 51">
            <a:extLst>
              <a:ext uri="{FF2B5EF4-FFF2-40B4-BE49-F238E27FC236}">
                <a16:creationId xmlns:a16="http://schemas.microsoft.com/office/drawing/2014/main" id="{1F1A9138-0EE3-9E3A-525C-CA51D991497F}"/>
              </a:ext>
            </a:extLst>
          </p:cNvPr>
          <p:cNvSpPr/>
          <p:nvPr userDrawn="1"/>
        </p:nvSpPr>
        <p:spPr>
          <a:xfrm>
            <a:off x="650957" y="1835150"/>
            <a:ext cx="1714715" cy="457200"/>
          </a:xfrm>
          <a:prstGeom prst="rect">
            <a:avLst/>
          </a:prstGeom>
          <a:noFill/>
          <a:ln/>
        </p:spPr>
        <p:txBody>
          <a:bodyPr/>
          <a:lstStyle/>
          <a:p>
            <a:endParaRPr lang="en-US" sz="450"/>
          </a:p>
        </p:txBody>
      </p:sp>
      <p:sp>
        <p:nvSpPr>
          <p:cNvPr id="70" name="Shape 52">
            <a:extLst>
              <a:ext uri="{FF2B5EF4-FFF2-40B4-BE49-F238E27FC236}">
                <a16:creationId xmlns:a16="http://schemas.microsoft.com/office/drawing/2014/main" id="{66E3C321-0936-9CD0-331A-2FFA412F2238}"/>
              </a:ext>
            </a:extLst>
          </p:cNvPr>
          <p:cNvSpPr/>
          <p:nvPr userDrawn="1"/>
        </p:nvSpPr>
        <p:spPr>
          <a:xfrm>
            <a:off x="650957" y="1835150"/>
            <a:ext cx="1714715" cy="457200"/>
          </a:xfrm>
          <a:prstGeom prst="rect">
            <a:avLst/>
          </a:prstGeom>
          <a:noFill/>
          <a:ln/>
        </p:spPr>
        <p:txBody>
          <a:bodyPr/>
          <a:lstStyle/>
          <a:p>
            <a:endParaRPr lang="en-US" sz="450"/>
          </a:p>
        </p:txBody>
      </p:sp>
      <p:pic>
        <p:nvPicPr>
          <p:cNvPr id="72" name="Image 28" descr=" ">
            <a:extLst>
              <a:ext uri="{FF2B5EF4-FFF2-40B4-BE49-F238E27FC236}">
                <a16:creationId xmlns:a16="http://schemas.microsoft.com/office/drawing/2014/main" id="{CD7189AA-97E8-755C-0CA8-801FB1364B6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2610177" y="2016993"/>
            <a:ext cx="431854" cy="93514"/>
          </a:xfrm>
          <a:prstGeom prst="rect">
            <a:avLst/>
          </a:prstGeom>
        </p:spPr>
      </p:pic>
      <p:sp>
        <p:nvSpPr>
          <p:cNvPr id="88" name="Text Placeholder 2">
            <a:extLst>
              <a:ext uri="{FF2B5EF4-FFF2-40B4-BE49-F238E27FC236}">
                <a16:creationId xmlns:a16="http://schemas.microsoft.com/office/drawing/2014/main" id="{3B49B797-945C-EC56-7E0B-222AA3E39401}"/>
              </a:ext>
            </a:extLst>
          </p:cNvPr>
          <p:cNvSpPr>
            <a:spLocks noGrp="1"/>
          </p:cNvSpPr>
          <p:nvPr>
            <p:ph type="body" sz="quarter" idx="74" hasCustomPrompt="1"/>
          </p:nvPr>
        </p:nvSpPr>
        <p:spPr>
          <a:xfrm>
            <a:off x="487926" y="967081"/>
            <a:ext cx="10114725" cy="384609"/>
          </a:xfrm>
        </p:spPr>
        <p:txBody>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89" name="Text Placeholder 50">
            <a:extLst>
              <a:ext uri="{FF2B5EF4-FFF2-40B4-BE49-F238E27FC236}">
                <a16:creationId xmlns:a16="http://schemas.microsoft.com/office/drawing/2014/main" id="{2E20631F-1A9F-44AD-91B2-FF00F1742C27}"/>
              </a:ext>
            </a:extLst>
          </p:cNvPr>
          <p:cNvSpPr>
            <a:spLocks noGrp="1"/>
          </p:cNvSpPr>
          <p:nvPr>
            <p:ph type="body" sz="quarter" idx="75" hasCustomPrompt="1"/>
          </p:nvPr>
        </p:nvSpPr>
        <p:spPr>
          <a:xfrm>
            <a:off x="487927" y="321594"/>
            <a:ext cx="10114724" cy="508000"/>
          </a:xfrm>
        </p:spPr>
        <p:txBody>
          <a:bodyPr/>
          <a:lstStyle>
            <a:lvl1pPr>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
        <p:nvSpPr>
          <p:cNvPr id="93" name="Text Placeholder 92">
            <a:extLst>
              <a:ext uri="{FF2B5EF4-FFF2-40B4-BE49-F238E27FC236}">
                <a16:creationId xmlns:a16="http://schemas.microsoft.com/office/drawing/2014/main" id="{63A2CB9A-E460-36AB-0022-1AA843E3996C}"/>
              </a:ext>
            </a:extLst>
          </p:cNvPr>
          <p:cNvSpPr>
            <a:spLocks noGrp="1"/>
          </p:cNvSpPr>
          <p:nvPr>
            <p:ph type="body" sz="quarter" idx="76" hasCustomPrompt="1"/>
          </p:nvPr>
        </p:nvSpPr>
        <p:spPr>
          <a:xfrm>
            <a:off x="1152525" y="1890713"/>
            <a:ext cx="1212850" cy="355084"/>
          </a:xfrm>
        </p:spPr>
        <p:txBody>
          <a:bodyPr anchor="ctr"/>
          <a:lstStyle>
            <a:lvl1pPr>
              <a:defRPr sz="1100"/>
            </a:lvl1pPr>
          </a:lstStyle>
          <a:p>
            <a:pPr lvl="0"/>
            <a:r>
              <a:rPr lang="en-US" dirty="0"/>
              <a:t>Full Name</a:t>
            </a:r>
          </a:p>
        </p:txBody>
      </p:sp>
      <p:sp>
        <p:nvSpPr>
          <p:cNvPr id="94" name="Text Placeholder 92">
            <a:extLst>
              <a:ext uri="{FF2B5EF4-FFF2-40B4-BE49-F238E27FC236}">
                <a16:creationId xmlns:a16="http://schemas.microsoft.com/office/drawing/2014/main" id="{50D12ECE-86A6-DACD-937F-ED6529F7A374}"/>
              </a:ext>
            </a:extLst>
          </p:cNvPr>
          <p:cNvSpPr>
            <a:spLocks noGrp="1"/>
          </p:cNvSpPr>
          <p:nvPr>
            <p:ph type="body" sz="quarter" idx="77" hasCustomPrompt="1"/>
          </p:nvPr>
        </p:nvSpPr>
        <p:spPr>
          <a:xfrm>
            <a:off x="3813105" y="1878205"/>
            <a:ext cx="1212850" cy="355084"/>
          </a:xfrm>
        </p:spPr>
        <p:txBody>
          <a:bodyPr anchor="ctr"/>
          <a:lstStyle>
            <a:lvl1pPr>
              <a:defRPr sz="1100"/>
            </a:lvl1pPr>
          </a:lstStyle>
          <a:p>
            <a:pPr lvl="0"/>
            <a:r>
              <a:rPr lang="en-US" dirty="0"/>
              <a:t>Full Name</a:t>
            </a:r>
          </a:p>
        </p:txBody>
      </p:sp>
      <p:sp>
        <p:nvSpPr>
          <p:cNvPr id="95" name="Text Placeholder 92">
            <a:extLst>
              <a:ext uri="{FF2B5EF4-FFF2-40B4-BE49-F238E27FC236}">
                <a16:creationId xmlns:a16="http://schemas.microsoft.com/office/drawing/2014/main" id="{BFFC791E-1AFB-E35D-F84A-4648090EF49C}"/>
              </a:ext>
            </a:extLst>
          </p:cNvPr>
          <p:cNvSpPr>
            <a:spLocks noGrp="1"/>
          </p:cNvSpPr>
          <p:nvPr>
            <p:ph type="body" sz="quarter" idx="78" hasCustomPrompt="1"/>
          </p:nvPr>
        </p:nvSpPr>
        <p:spPr>
          <a:xfrm>
            <a:off x="3813105" y="2816355"/>
            <a:ext cx="1212850" cy="355084"/>
          </a:xfrm>
        </p:spPr>
        <p:txBody>
          <a:bodyPr anchor="ctr"/>
          <a:lstStyle>
            <a:lvl1pPr>
              <a:defRPr sz="1100"/>
            </a:lvl1pPr>
          </a:lstStyle>
          <a:p>
            <a:pPr lvl="0"/>
            <a:r>
              <a:rPr lang="en-US" dirty="0"/>
              <a:t>Full Name</a:t>
            </a:r>
          </a:p>
        </p:txBody>
      </p:sp>
      <p:sp>
        <p:nvSpPr>
          <p:cNvPr id="96" name="Text Placeholder 92">
            <a:extLst>
              <a:ext uri="{FF2B5EF4-FFF2-40B4-BE49-F238E27FC236}">
                <a16:creationId xmlns:a16="http://schemas.microsoft.com/office/drawing/2014/main" id="{8642A0FF-7F84-D4A7-CDA3-D72D97AF5AA9}"/>
              </a:ext>
            </a:extLst>
          </p:cNvPr>
          <p:cNvSpPr>
            <a:spLocks noGrp="1"/>
          </p:cNvSpPr>
          <p:nvPr>
            <p:ph type="body" sz="quarter" idx="79" hasCustomPrompt="1"/>
          </p:nvPr>
        </p:nvSpPr>
        <p:spPr>
          <a:xfrm>
            <a:off x="3813105" y="3718880"/>
            <a:ext cx="1212850" cy="355084"/>
          </a:xfrm>
        </p:spPr>
        <p:txBody>
          <a:bodyPr anchor="ctr"/>
          <a:lstStyle>
            <a:lvl1pPr>
              <a:defRPr sz="1100"/>
            </a:lvl1pPr>
          </a:lstStyle>
          <a:p>
            <a:pPr lvl="0"/>
            <a:r>
              <a:rPr lang="en-US" dirty="0"/>
              <a:t>Full Name</a:t>
            </a:r>
          </a:p>
        </p:txBody>
      </p:sp>
      <p:sp>
        <p:nvSpPr>
          <p:cNvPr id="97" name="Text Placeholder 92">
            <a:extLst>
              <a:ext uri="{FF2B5EF4-FFF2-40B4-BE49-F238E27FC236}">
                <a16:creationId xmlns:a16="http://schemas.microsoft.com/office/drawing/2014/main" id="{24ECEF20-35F4-5D74-2B07-85D65F6D361E}"/>
              </a:ext>
            </a:extLst>
          </p:cNvPr>
          <p:cNvSpPr>
            <a:spLocks noGrp="1"/>
          </p:cNvSpPr>
          <p:nvPr>
            <p:ph type="body" sz="quarter" idx="80" hasCustomPrompt="1"/>
          </p:nvPr>
        </p:nvSpPr>
        <p:spPr>
          <a:xfrm>
            <a:off x="6876939" y="1878205"/>
            <a:ext cx="1212850" cy="355084"/>
          </a:xfrm>
        </p:spPr>
        <p:txBody>
          <a:bodyPr anchor="ctr"/>
          <a:lstStyle>
            <a:lvl1pPr>
              <a:defRPr sz="1100"/>
            </a:lvl1pPr>
          </a:lstStyle>
          <a:p>
            <a:pPr lvl="0"/>
            <a:r>
              <a:rPr lang="en-US" dirty="0"/>
              <a:t>Full Name</a:t>
            </a:r>
          </a:p>
        </p:txBody>
      </p:sp>
      <p:sp>
        <p:nvSpPr>
          <p:cNvPr id="98" name="Text Placeholder 92">
            <a:extLst>
              <a:ext uri="{FF2B5EF4-FFF2-40B4-BE49-F238E27FC236}">
                <a16:creationId xmlns:a16="http://schemas.microsoft.com/office/drawing/2014/main" id="{90AF445E-E246-2B5D-BBF4-9BCE7EDDD738}"/>
              </a:ext>
            </a:extLst>
          </p:cNvPr>
          <p:cNvSpPr>
            <a:spLocks noGrp="1"/>
          </p:cNvSpPr>
          <p:nvPr>
            <p:ph type="body" sz="quarter" idx="81" hasCustomPrompt="1"/>
          </p:nvPr>
        </p:nvSpPr>
        <p:spPr>
          <a:xfrm>
            <a:off x="9442010" y="1878205"/>
            <a:ext cx="1212850" cy="355084"/>
          </a:xfrm>
        </p:spPr>
        <p:txBody>
          <a:bodyPr anchor="ctr"/>
          <a:lstStyle>
            <a:lvl1pPr>
              <a:defRPr sz="1100"/>
            </a:lvl1pPr>
          </a:lstStyle>
          <a:p>
            <a:pPr lvl="0"/>
            <a:r>
              <a:rPr lang="en-US" dirty="0"/>
              <a:t>Full Name</a:t>
            </a:r>
          </a:p>
        </p:txBody>
      </p:sp>
      <p:sp>
        <p:nvSpPr>
          <p:cNvPr id="99" name="Text Placeholder 92">
            <a:extLst>
              <a:ext uri="{FF2B5EF4-FFF2-40B4-BE49-F238E27FC236}">
                <a16:creationId xmlns:a16="http://schemas.microsoft.com/office/drawing/2014/main" id="{C0BFC440-5D8E-E13A-F05A-AEC981BA7AAC}"/>
              </a:ext>
            </a:extLst>
          </p:cNvPr>
          <p:cNvSpPr>
            <a:spLocks noGrp="1"/>
          </p:cNvSpPr>
          <p:nvPr>
            <p:ph type="body" sz="quarter" idx="82" hasCustomPrompt="1"/>
          </p:nvPr>
        </p:nvSpPr>
        <p:spPr>
          <a:xfrm>
            <a:off x="6876939" y="2816356"/>
            <a:ext cx="1212850" cy="355084"/>
          </a:xfrm>
        </p:spPr>
        <p:txBody>
          <a:bodyPr anchor="ctr"/>
          <a:lstStyle>
            <a:lvl1pPr>
              <a:defRPr sz="1100"/>
            </a:lvl1pPr>
          </a:lstStyle>
          <a:p>
            <a:pPr lvl="0"/>
            <a:r>
              <a:rPr lang="en-US" dirty="0"/>
              <a:t>Full Name</a:t>
            </a:r>
          </a:p>
        </p:txBody>
      </p:sp>
      <p:sp>
        <p:nvSpPr>
          <p:cNvPr id="100" name="Text Placeholder 92">
            <a:extLst>
              <a:ext uri="{FF2B5EF4-FFF2-40B4-BE49-F238E27FC236}">
                <a16:creationId xmlns:a16="http://schemas.microsoft.com/office/drawing/2014/main" id="{1B24A0C0-63D5-DD76-7AA0-7CEEE85CDB3A}"/>
              </a:ext>
            </a:extLst>
          </p:cNvPr>
          <p:cNvSpPr>
            <a:spLocks noGrp="1"/>
          </p:cNvSpPr>
          <p:nvPr>
            <p:ph type="body" sz="quarter" idx="83" hasCustomPrompt="1"/>
          </p:nvPr>
        </p:nvSpPr>
        <p:spPr>
          <a:xfrm>
            <a:off x="9442010" y="2816356"/>
            <a:ext cx="1212850" cy="355084"/>
          </a:xfrm>
        </p:spPr>
        <p:txBody>
          <a:bodyPr anchor="ctr"/>
          <a:lstStyle>
            <a:lvl1pPr>
              <a:defRPr sz="1100"/>
            </a:lvl1pPr>
          </a:lstStyle>
          <a:p>
            <a:pPr lvl="0"/>
            <a:r>
              <a:rPr lang="en-US" dirty="0"/>
              <a:t>Full Name</a:t>
            </a:r>
          </a:p>
        </p:txBody>
      </p:sp>
      <p:sp>
        <p:nvSpPr>
          <p:cNvPr id="101" name="Text Placeholder 92">
            <a:extLst>
              <a:ext uri="{FF2B5EF4-FFF2-40B4-BE49-F238E27FC236}">
                <a16:creationId xmlns:a16="http://schemas.microsoft.com/office/drawing/2014/main" id="{66672C13-282E-5339-B7C0-A70B5F0DC3ED}"/>
              </a:ext>
            </a:extLst>
          </p:cNvPr>
          <p:cNvSpPr>
            <a:spLocks noGrp="1"/>
          </p:cNvSpPr>
          <p:nvPr>
            <p:ph type="body" sz="quarter" idx="84" hasCustomPrompt="1"/>
          </p:nvPr>
        </p:nvSpPr>
        <p:spPr>
          <a:xfrm>
            <a:off x="6876939" y="3742631"/>
            <a:ext cx="1212850" cy="355084"/>
          </a:xfrm>
        </p:spPr>
        <p:txBody>
          <a:bodyPr anchor="ctr"/>
          <a:lstStyle>
            <a:lvl1pPr>
              <a:defRPr sz="1100"/>
            </a:lvl1pPr>
          </a:lstStyle>
          <a:p>
            <a:pPr lvl="0"/>
            <a:r>
              <a:rPr lang="en-US" dirty="0"/>
              <a:t>Full Name</a:t>
            </a:r>
          </a:p>
        </p:txBody>
      </p:sp>
      <p:sp>
        <p:nvSpPr>
          <p:cNvPr id="102" name="Text Placeholder 92">
            <a:extLst>
              <a:ext uri="{FF2B5EF4-FFF2-40B4-BE49-F238E27FC236}">
                <a16:creationId xmlns:a16="http://schemas.microsoft.com/office/drawing/2014/main" id="{C069C7B5-F037-B8F0-2D71-AA2FEA95BB39}"/>
              </a:ext>
            </a:extLst>
          </p:cNvPr>
          <p:cNvSpPr>
            <a:spLocks noGrp="1"/>
          </p:cNvSpPr>
          <p:nvPr>
            <p:ph type="body" sz="quarter" idx="85" hasCustomPrompt="1"/>
          </p:nvPr>
        </p:nvSpPr>
        <p:spPr>
          <a:xfrm>
            <a:off x="9442010" y="3742631"/>
            <a:ext cx="1212850" cy="355084"/>
          </a:xfrm>
        </p:spPr>
        <p:txBody>
          <a:bodyPr anchor="ctr"/>
          <a:lstStyle>
            <a:lvl1pPr>
              <a:defRPr sz="1100"/>
            </a:lvl1pPr>
          </a:lstStyle>
          <a:p>
            <a:pPr lvl="0"/>
            <a:r>
              <a:rPr lang="en-US" dirty="0"/>
              <a:t>Full Name</a:t>
            </a:r>
          </a:p>
        </p:txBody>
      </p:sp>
      <p:sp>
        <p:nvSpPr>
          <p:cNvPr id="103" name="Text Placeholder 92">
            <a:extLst>
              <a:ext uri="{FF2B5EF4-FFF2-40B4-BE49-F238E27FC236}">
                <a16:creationId xmlns:a16="http://schemas.microsoft.com/office/drawing/2014/main" id="{86A10A89-F65E-2D8F-0C77-0AE6EB9469E4}"/>
              </a:ext>
            </a:extLst>
          </p:cNvPr>
          <p:cNvSpPr>
            <a:spLocks noGrp="1"/>
          </p:cNvSpPr>
          <p:nvPr>
            <p:ph type="body" sz="quarter" idx="86" hasCustomPrompt="1"/>
          </p:nvPr>
        </p:nvSpPr>
        <p:spPr>
          <a:xfrm>
            <a:off x="6876939" y="4668906"/>
            <a:ext cx="1212850" cy="355084"/>
          </a:xfrm>
        </p:spPr>
        <p:txBody>
          <a:bodyPr anchor="ctr"/>
          <a:lstStyle>
            <a:lvl1pPr>
              <a:defRPr sz="1100"/>
            </a:lvl1pPr>
          </a:lstStyle>
          <a:p>
            <a:pPr lvl="0"/>
            <a:r>
              <a:rPr lang="en-US" dirty="0"/>
              <a:t>Full Name</a:t>
            </a:r>
          </a:p>
        </p:txBody>
      </p:sp>
      <p:sp>
        <p:nvSpPr>
          <p:cNvPr id="104" name="Text Placeholder 92">
            <a:extLst>
              <a:ext uri="{FF2B5EF4-FFF2-40B4-BE49-F238E27FC236}">
                <a16:creationId xmlns:a16="http://schemas.microsoft.com/office/drawing/2014/main" id="{E06702FC-8E37-6A6A-ABC7-5393F83006B2}"/>
              </a:ext>
            </a:extLst>
          </p:cNvPr>
          <p:cNvSpPr>
            <a:spLocks noGrp="1"/>
          </p:cNvSpPr>
          <p:nvPr>
            <p:ph type="body" sz="quarter" idx="87" hasCustomPrompt="1"/>
          </p:nvPr>
        </p:nvSpPr>
        <p:spPr>
          <a:xfrm>
            <a:off x="9442010" y="4668906"/>
            <a:ext cx="1212850" cy="355084"/>
          </a:xfrm>
        </p:spPr>
        <p:txBody>
          <a:bodyPr anchor="ctr"/>
          <a:lstStyle>
            <a:lvl1pPr>
              <a:defRPr sz="1100"/>
            </a:lvl1pPr>
          </a:lstStyle>
          <a:p>
            <a:pPr lvl="0"/>
            <a:r>
              <a:rPr lang="en-US" dirty="0"/>
              <a:t>Full Name</a:t>
            </a:r>
          </a:p>
        </p:txBody>
      </p:sp>
      <p:sp>
        <p:nvSpPr>
          <p:cNvPr id="105" name="Text Placeholder 92">
            <a:extLst>
              <a:ext uri="{FF2B5EF4-FFF2-40B4-BE49-F238E27FC236}">
                <a16:creationId xmlns:a16="http://schemas.microsoft.com/office/drawing/2014/main" id="{E0F62D16-36D0-7851-1CDB-AE06B0729DFE}"/>
              </a:ext>
            </a:extLst>
          </p:cNvPr>
          <p:cNvSpPr>
            <a:spLocks noGrp="1"/>
          </p:cNvSpPr>
          <p:nvPr>
            <p:ph type="body" sz="quarter" idx="88" hasCustomPrompt="1"/>
          </p:nvPr>
        </p:nvSpPr>
        <p:spPr>
          <a:xfrm>
            <a:off x="6876939" y="5595181"/>
            <a:ext cx="1212850" cy="355084"/>
          </a:xfrm>
        </p:spPr>
        <p:txBody>
          <a:bodyPr anchor="ctr"/>
          <a:lstStyle>
            <a:lvl1pPr>
              <a:defRPr sz="1100"/>
            </a:lvl1pPr>
          </a:lstStyle>
          <a:p>
            <a:pPr lvl="0"/>
            <a:r>
              <a:rPr lang="en-US" dirty="0"/>
              <a:t>Full Name</a:t>
            </a:r>
          </a:p>
        </p:txBody>
      </p:sp>
      <p:sp>
        <p:nvSpPr>
          <p:cNvPr id="106" name="Text Placeholder 92">
            <a:extLst>
              <a:ext uri="{FF2B5EF4-FFF2-40B4-BE49-F238E27FC236}">
                <a16:creationId xmlns:a16="http://schemas.microsoft.com/office/drawing/2014/main" id="{A2EF4BC5-F9F3-BD92-083A-DB312888FB5E}"/>
              </a:ext>
            </a:extLst>
          </p:cNvPr>
          <p:cNvSpPr>
            <a:spLocks noGrp="1"/>
          </p:cNvSpPr>
          <p:nvPr>
            <p:ph type="body" sz="quarter" idx="89" hasCustomPrompt="1"/>
          </p:nvPr>
        </p:nvSpPr>
        <p:spPr>
          <a:xfrm>
            <a:off x="9442010" y="5595181"/>
            <a:ext cx="1212850" cy="355084"/>
          </a:xfrm>
        </p:spPr>
        <p:txBody>
          <a:bodyPr anchor="ctr"/>
          <a:lstStyle>
            <a:lvl1pPr>
              <a:defRPr sz="1100"/>
            </a:lvl1pPr>
          </a:lstStyle>
          <a:p>
            <a:pPr lvl="0"/>
            <a:r>
              <a:rPr lang="en-US" dirty="0"/>
              <a:t>Full Name</a:t>
            </a:r>
          </a:p>
        </p:txBody>
      </p:sp>
      <p:sp>
        <p:nvSpPr>
          <p:cNvPr id="109" name="Picture Placeholder 107">
            <a:extLst>
              <a:ext uri="{FF2B5EF4-FFF2-40B4-BE49-F238E27FC236}">
                <a16:creationId xmlns:a16="http://schemas.microsoft.com/office/drawing/2014/main" id="{7F98DDA1-5F4B-987D-414C-48722F16E546}"/>
              </a:ext>
            </a:extLst>
          </p:cNvPr>
          <p:cNvSpPr>
            <a:spLocks noGrp="1"/>
          </p:cNvSpPr>
          <p:nvPr>
            <p:ph type="pic" sz="quarter" idx="90"/>
          </p:nvPr>
        </p:nvSpPr>
        <p:spPr>
          <a:xfrm>
            <a:off x="535805" y="1830984"/>
            <a:ext cx="496157" cy="442808"/>
          </a:xfrm>
        </p:spPr>
        <p:txBody>
          <a:bodyPr/>
          <a:lstStyle>
            <a:lvl1pPr>
              <a:defRPr sz="800"/>
            </a:lvl1pPr>
          </a:lstStyle>
          <a:p>
            <a:endParaRPr lang="en-US" dirty="0"/>
          </a:p>
        </p:txBody>
      </p:sp>
      <p:sp>
        <p:nvSpPr>
          <p:cNvPr id="112" name="Picture Placeholder 107">
            <a:extLst>
              <a:ext uri="{FF2B5EF4-FFF2-40B4-BE49-F238E27FC236}">
                <a16:creationId xmlns:a16="http://schemas.microsoft.com/office/drawing/2014/main" id="{4E339BF9-B27C-8468-6D46-6B41F7399E78}"/>
              </a:ext>
            </a:extLst>
          </p:cNvPr>
          <p:cNvSpPr>
            <a:spLocks noGrp="1"/>
          </p:cNvSpPr>
          <p:nvPr>
            <p:ph type="pic" sz="quarter" idx="92"/>
          </p:nvPr>
        </p:nvSpPr>
        <p:spPr>
          <a:xfrm>
            <a:off x="3179748" y="2735066"/>
            <a:ext cx="485799" cy="484384"/>
          </a:xfrm>
        </p:spPr>
        <p:txBody>
          <a:bodyPr/>
          <a:lstStyle>
            <a:lvl1pPr>
              <a:defRPr sz="800"/>
            </a:lvl1pPr>
          </a:lstStyle>
          <a:p>
            <a:endParaRPr lang="en-US" dirty="0"/>
          </a:p>
        </p:txBody>
      </p:sp>
      <p:sp>
        <p:nvSpPr>
          <p:cNvPr id="113" name="Picture Placeholder 107">
            <a:extLst>
              <a:ext uri="{FF2B5EF4-FFF2-40B4-BE49-F238E27FC236}">
                <a16:creationId xmlns:a16="http://schemas.microsoft.com/office/drawing/2014/main" id="{4DF6FD2E-DEAD-B97A-53C6-BA1618C7B80A}"/>
              </a:ext>
            </a:extLst>
          </p:cNvPr>
          <p:cNvSpPr>
            <a:spLocks noGrp="1"/>
          </p:cNvSpPr>
          <p:nvPr>
            <p:ph type="pic" sz="quarter" idx="93"/>
          </p:nvPr>
        </p:nvSpPr>
        <p:spPr>
          <a:xfrm>
            <a:off x="3179748" y="3672441"/>
            <a:ext cx="485799" cy="484384"/>
          </a:xfrm>
        </p:spPr>
        <p:txBody>
          <a:bodyPr/>
          <a:lstStyle>
            <a:lvl1pPr>
              <a:defRPr sz="800"/>
            </a:lvl1pPr>
          </a:lstStyle>
          <a:p>
            <a:endParaRPr lang="en-US" dirty="0"/>
          </a:p>
        </p:txBody>
      </p:sp>
      <p:sp>
        <p:nvSpPr>
          <p:cNvPr id="114" name="Picture Placeholder 107">
            <a:extLst>
              <a:ext uri="{FF2B5EF4-FFF2-40B4-BE49-F238E27FC236}">
                <a16:creationId xmlns:a16="http://schemas.microsoft.com/office/drawing/2014/main" id="{C8F9933F-38D8-4CF1-C0AE-15FF5785B5F7}"/>
              </a:ext>
            </a:extLst>
          </p:cNvPr>
          <p:cNvSpPr>
            <a:spLocks noGrp="1"/>
          </p:cNvSpPr>
          <p:nvPr>
            <p:ph type="pic" sz="quarter" idx="91"/>
          </p:nvPr>
        </p:nvSpPr>
        <p:spPr>
          <a:xfrm>
            <a:off x="3180990" y="1816592"/>
            <a:ext cx="485799" cy="484384"/>
          </a:xfrm>
        </p:spPr>
        <p:txBody>
          <a:bodyPr/>
          <a:lstStyle>
            <a:lvl1pPr>
              <a:defRPr sz="800"/>
            </a:lvl1pPr>
          </a:lstStyle>
          <a:p>
            <a:endParaRPr lang="en-US" dirty="0"/>
          </a:p>
        </p:txBody>
      </p:sp>
      <p:sp>
        <p:nvSpPr>
          <p:cNvPr id="115" name="Picture Placeholder 107">
            <a:extLst>
              <a:ext uri="{FF2B5EF4-FFF2-40B4-BE49-F238E27FC236}">
                <a16:creationId xmlns:a16="http://schemas.microsoft.com/office/drawing/2014/main" id="{593203DB-3B70-6D3C-F8B6-DD120612688B}"/>
              </a:ext>
            </a:extLst>
          </p:cNvPr>
          <p:cNvSpPr>
            <a:spLocks noGrp="1"/>
          </p:cNvSpPr>
          <p:nvPr>
            <p:ph type="pic" sz="quarter" idx="94"/>
          </p:nvPr>
        </p:nvSpPr>
        <p:spPr>
          <a:xfrm>
            <a:off x="6221732" y="1821558"/>
            <a:ext cx="485799" cy="484384"/>
          </a:xfrm>
        </p:spPr>
        <p:txBody>
          <a:bodyPr/>
          <a:lstStyle>
            <a:lvl1pPr>
              <a:defRPr sz="800"/>
            </a:lvl1pPr>
          </a:lstStyle>
          <a:p>
            <a:endParaRPr lang="en-US" dirty="0"/>
          </a:p>
        </p:txBody>
      </p:sp>
      <p:sp>
        <p:nvSpPr>
          <p:cNvPr id="116" name="Picture Placeholder 107">
            <a:extLst>
              <a:ext uri="{FF2B5EF4-FFF2-40B4-BE49-F238E27FC236}">
                <a16:creationId xmlns:a16="http://schemas.microsoft.com/office/drawing/2014/main" id="{A627DC15-6D85-68B6-0A8D-03B03FA8AA40}"/>
              </a:ext>
            </a:extLst>
          </p:cNvPr>
          <p:cNvSpPr>
            <a:spLocks noGrp="1"/>
          </p:cNvSpPr>
          <p:nvPr>
            <p:ph type="pic" sz="quarter" idx="95"/>
          </p:nvPr>
        </p:nvSpPr>
        <p:spPr>
          <a:xfrm>
            <a:off x="8798677" y="1821558"/>
            <a:ext cx="485799" cy="484384"/>
          </a:xfrm>
        </p:spPr>
        <p:txBody>
          <a:bodyPr/>
          <a:lstStyle>
            <a:lvl1pPr>
              <a:defRPr sz="800"/>
            </a:lvl1pPr>
          </a:lstStyle>
          <a:p>
            <a:endParaRPr lang="en-US" dirty="0"/>
          </a:p>
        </p:txBody>
      </p:sp>
      <p:sp>
        <p:nvSpPr>
          <p:cNvPr id="117" name="Picture Placeholder 107">
            <a:extLst>
              <a:ext uri="{FF2B5EF4-FFF2-40B4-BE49-F238E27FC236}">
                <a16:creationId xmlns:a16="http://schemas.microsoft.com/office/drawing/2014/main" id="{7711BEE3-888F-C85A-01EB-A062922E7A05}"/>
              </a:ext>
            </a:extLst>
          </p:cNvPr>
          <p:cNvSpPr>
            <a:spLocks noGrp="1"/>
          </p:cNvSpPr>
          <p:nvPr>
            <p:ph type="pic" sz="quarter" idx="96"/>
          </p:nvPr>
        </p:nvSpPr>
        <p:spPr>
          <a:xfrm>
            <a:off x="6221732" y="2744270"/>
            <a:ext cx="485799" cy="484384"/>
          </a:xfrm>
        </p:spPr>
        <p:txBody>
          <a:bodyPr/>
          <a:lstStyle>
            <a:lvl1pPr>
              <a:defRPr sz="800"/>
            </a:lvl1pPr>
          </a:lstStyle>
          <a:p>
            <a:endParaRPr lang="en-US" dirty="0"/>
          </a:p>
        </p:txBody>
      </p:sp>
      <p:sp>
        <p:nvSpPr>
          <p:cNvPr id="118" name="Picture Placeholder 107">
            <a:extLst>
              <a:ext uri="{FF2B5EF4-FFF2-40B4-BE49-F238E27FC236}">
                <a16:creationId xmlns:a16="http://schemas.microsoft.com/office/drawing/2014/main" id="{9553FA4A-B5E4-2F92-2406-EAFE335ADADE}"/>
              </a:ext>
            </a:extLst>
          </p:cNvPr>
          <p:cNvSpPr>
            <a:spLocks noGrp="1"/>
          </p:cNvSpPr>
          <p:nvPr>
            <p:ph type="pic" sz="quarter" idx="97"/>
          </p:nvPr>
        </p:nvSpPr>
        <p:spPr>
          <a:xfrm>
            <a:off x="8798677" y="2744270"/>
            <a:ext cx="485799" cy="484384"/>
          </a:xfrm>
        </p:spPr>
        <p:txBody>
          <a:bodyPr/>
          <a:lstStyle>
            <a:lvl1pPr>
              <a:defRPr sz="800"/>
            </a:lvl1pPr>
          </a:lstStyle>
          <a:p>
            <a:endParaRPr lang="en-US" dirty="0"/>
          </a:p>
        </p:txBody>
      </p:sp>
      <p:sp>
        <p:nvSpPr>
          <p:cNvPr id="119" name="Picture Placeholder 107">
            <a:extLst>
              <a:ext uri="{FF2B5EF4-FFF2-40B4-BE49-F238E27FC236}">
                <a16:creationId xmlns:a16="http://schemas.microsoft.com/office/drawing/2014/main" id="{E58952B3-DC31-FBE1-2B1A-8AC0A9EA0302}"/>
              </a:ext>
            </a:extLst>
          </p:cNvPr>
          <p:cNvSpPr>
            <a:spLocks noGrp="1"/>
          </p:cNvSpPr>
          <p:nvPr>
            <p:ph type="pic" sz="quarter" idx="98"/>
          </p:nvPr>
        </p:nvSpPr>
        <p:spPr>
          <a:xfrm>
            <a:off x="6221732" y="3675296"/>
            <a:ext cx="485799" cy="484384"/>
          </a:xfrm>
        </p:spPr>
        <p:txBody>
          <a:bodyPr/>
          <a:lstStyle>
            <a:lvl1pPr>
              <a:defRPr sz="800"/>
            </a:lvl1pPr>
          </a:lstStyle>
          <a:p>
            <a:endParaRPr lang="en-US" dirty="0"/>
          </a:p>
        </p:txBody>
      </p:sp>
      <p:sp>
        <p:nvSpPr>
          <p:cNvPr id="120" name="Picture Placeholder 107">
            <a:extLst>
              <a:ext uri="{FF2B5EF4-FFF2-40B4-BE49-F238E27FC236}">
                <a16:creationId xmlns:a16="http://schemas.microsoft.com/office/drawing/2014/main" id="{5ACB0442-246C-437B-8B6B-495C365704DD}"/>
              </a:ext>
            </a:extLst>
          </p:cNvPr>
          <p:cNvSpPr>
            <a:spLocks noGrp="1"/>
          </p:cNvSpPr>
          <p:nvPr>
            <p:ph type="pic" sz="quarter" idx="99"/>
          </p:nvPr>
        </p:nvSpPr>
        <p:spPr>
          <a:xfrm>
            <a:off x="8798677" y="3675296"/>
            <a:ext cx="485799" cy="484384"/>
          </a:xfrm>
        </p:spPr>
        <p:txBody>
          <a:bodyPr/>
          <a:lstStyle>
            <a:lvl1pPr>
              <a:defRPr sz="800"/>
            </a:lvl1pPr>
          </a:lstStyle>
          <a:p>
            <a:endParaRPr lang="en-US" dirty="0"/>
          </a:p>
        </p:txBody>
      </p:sp>
      <p:sp>
        <p:nvSpPr>
          <p:cNvPr id="121" name="Picture Placeholder 107">
            <a:extLst>
              <a:ext uri="{FF2B5EF4-FFF2-40B4-BE49-F238E27FC236}">
                <a16:creationId xmlns:a16="http://schemas.microsoft.com/office/drawing/2014/main" id="{A71EF934-4B49-D428-54BD-EF6787574C0C}"/>
              </a:ext>
            </a:extLst>
          </p:cNvPr>
          <p:cNvSpPr>
            <a:spLocks noGrp="1"/>
          </p:cNvSpPr>
          <p:nvPr>
            <p:ph type="pic" sz="quarter" idx="100"/>
          </p:nvPr>
        </p:nvSpPr>
        <p:spPr>
          <a:xfrm>
            <a:off x="6221732" y="4606321"/>
            <a:ext cx="485799" cy="484384"/>
          </a:xfrm>
        </p:spPr>
        <p:txBody>
          <a:bodyPr/>
          <a:lstStyle>
            <a:lvl1pPr>
              <a:defRPr sz="800"/>
            </a:lvl1pPr>
          </a:lstStyle>
          <a:p>
            <a:endParaRPr lang="en-US" dirty="0"/>
          </a:p>
        </p:txBody>
      </p:sp>
      <p:sp>
        <p:nvSpPr>
          <p:cNvPr id="122" name="Picture Placeholder 107">
            <a:extLst>
              <a:ext uri="{FF2B5EF4-FFF2-40B4-BE49-F238E27FC236}">
                <a16:creationId xmlns:a16="http://schemas.microsoft.com/office/drawing/2014/main" id="{518268D6-3D59-D287-8399-BB53BB24A8E4}"/>
              </a:ext>
            </a:extLst>
          </p:cNvPr>
          <p:cNvSpPr>
            <a:spLocks noGrp="1"/>
          </p:cNvSpPr>
          <p:nvPr>
            <p:ph type="pic" sz="quarter" idx="101"/>
          </p:nvPr>
        </p:nvSpPr>
        <p:spPr>
          <a:xfrm>
            <a:off x="8798677" y="4606321"/>
            <a:ext cx="485799" cy="484384"/>
          </a:xfrm>
        </p:spPr>
        <p:txBody>
          <a:bodyPr/>
          <a:lstStyle>
            <a:lvl1pPr>
              <a:defRPr sz="800"/>
            </a:lvl1pPr>
          </a:lstStyle>
          <a:p>
            <a:endParaRPr lang="en-US" dirty="0"/>
          </a:p>
        </p:txBody>
      </p:sp>
      <p:sp>
        <p:nvSpPr>
          <p:cNvPr id="123" name="Picture Placeholder 107">
            <a:extLst>
              <a:ext uri="{FF2B5EF4-FFF2-40B4-BE49-F238E27FC236}">
                <a16:creationId xmlns:a16="http://schemas.microsoft.com/office/drawing/2014/main" id="{8D00ABD5-3F13-918E-3673-523C1BD5BF29}"/>
              </a:ext>
            </a:extLst>
          </p:cNvPr>
          <p:cNvSpPr>
            <a:spLocks noGrp="1"/>
          </p:cNvSpPr>
          <p:nvPr>
            <p:ph type="pic" sz="quarter" idx="102"/>
          </p:nvPr>
        </p:nvSpPr>
        <p:spPr>
          <a:xfrm>
            <a:off x="6221732" y="5529034"/>
            <a:ext cx="485799" cy="484384"/>
          </a:xfrm>
        </p:spPr>
        <p:txBody>
          <a:bodyPr/>
          <a:lstStyle>
            <a:lvl1pPr>
              <a:defRPr sz="800"/>
            </a:lvl1pPr>
          </a:lstStyle>
          <a:p>
            <a:endParaRPr lang="en-US" dirty="0"/>
          </a:p>
        </p:txBody>
      </p:sp>
      <p:sp>
        <p:nvSpPr>
          <p:cNvPr id="124" name="Picture Placeholder 107">
            <a:extLst>
              <a:ext uri="{FF2B5EF4-FFF2-40B4-BE49-F238E27FC236}">
                <a16:creationId xmlns:a16="http://schemas.microsoft.com/office/drawing/2014/main" id="{7FC423DF-F2A8-6B04-40AF-EDB7814ED1CC}"/>
              </a:ext>
            </a:extLst>
          </p:cNvPr>
          <p:cNvSpPr>
            <a:spLocks noGrp="1"/>
          </p:cNvSpPr>
          <p:nvPr>
            <p:ph type="pic" sz="quarter" idx="103"/>
          </p:nvPr>
        </p:nvSpPr>
        <p:spPr>
          <a:xfrm>
            <a:off x="8798677" y="5529034"/>
            <a:ext cx="485799" cy="484384"/>
          </a:xfrm>
        </p:spPr>
        <p:txBody>
          <a:bodyPr/>
          <a:lstStyle>
            <a:lvl1pPr>
              <a:defRPr sz="800"/>
            </a:lvl1pPr>
          </a:lstStyle>
          <a:p>
            <a:endParaRPr lang="en-US" dirty="0"/>
          </a:p>
        </p:txBody>
      </p:sp>
      <p:sp>
        <p:nvSpPr>
          <p:cNvPr id="2" name="Slide Number Placeholder 5">
            <a:extLst>
              <a:ext uri="{FF2B5EF4-FFF2-40B4-BE49-F238E27FC236}">
                <a16:creationId xmlns:a16="http://schemas.microsoft.com/office/drawing/2014/main" id="{7805B104-ED18-6C54-31F8-E5A751B5D8D7}"/>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Tree>
    <p:extLst>
      <p:ext uri="{BB962C8B-B14F-4D97-AF65-F5344CB8AC3E}">
        <p14:creationId xmlns:p14="http://schemas.microsoft.com/office/powerpoint/2010/main" val="28641756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g bento + text">
    <p:spTree>
      <p:nvGrpSpPr>
        <p:cNvPr id="1" name=""/>
        <p:cNvGrpSpPr/>
        <p:nvPr/>
      </p:nvGrpSpPr>
      <p:grpSpPr>
        <a:xfrm>
          <a:off x="0" y="0"/>
          <a:ext cx="0" cy="0"/>
          <a:chOff x="0" y="0"/>
          <a:chExt cx="0" cy="0"/>
        </a:xfrm>
      </p:grpSpPr>
      <p:sp>
        <p:nvSpPr>
          <p:cNvPr id="4" name="Shape 0">
            <a:extLst>
              <a:ext uri="{FF2B5EF4-FFF2-40B4-BE49-F238E27FC236}">
                <a16:creationId xmlns:a16="http://schemas.microsoft.com/office/drawing/2014/main" id="{5F1961BD-5FF4-4131-5683-7D2C99416561}"/>
              </a:ext>
            </a:extLst>
          </p:cNvPr>
          <p:cNvSpPr/>
          <p:nvPr userDrawn="1"/>
        </p:nvSpPr>
        <p:spPr>
          <a:xfrm>
            <a:off x="5963784" y="406400"/>
            <a:ext cx="4522059" cy="1676400"/>
          </a:xfrm>
          <a:prstGeom prst="rect">
            <a:avLst/>
          </a:prstGeom>
          <a:noFill/>
          <a:ln/>
        </p:spPr>
        <p:txBody>
          <a:bodyPr/>
          <a:lstStyle/>
          <a:p>
            <a:endParaRPr lang="en-US" sz="450"/>
          </a:p>
        </p:txBody>
      </p:sp>
      <p:sp>
        <p:nvSpPr>
          <p:cNvPr id="5" name="Shape 3">
            <a:extLst>
              <a:ext uri="{FF2B5EF4-FFF2-40B4-BE49-F238E27FC236}">
                <a16:creationId xmlns:a16="http://schemas.microsoft.com/office/drawing/2014/main" id="{406D28FD-796F-5FF0-C39A-F3EA118145A9}"/>
              </a:ext>
            </a:extLst>
          </p:cNvPr>
          <p:cNvSpPr/>
          <p:nvPr userDrawn="1"/>
        </p:nvSpPr>
        <p:spPr>
          <a:xfrm>
            <a:off x="10835160" y="406400"/>
            <a:ext cx="952681" cy="635000"/>
          </a:xfrm>
          <a:prstGeom prst="rect">
            <a:avLst/>
          </a:prstGeom>
          <a:noFill/>
          <a:ln/>
        </p:spPr>
        <p:txBody>
          <a:bodyPr/>
          <a:lstStyle/>
          <a:p>
            <a:endParaRPr lang="en-US" sz="450"/>
          </a:p>
        </p:txBody>
      </p:sp>
      <p:sp>
        <p:nvSpPr>
          <p:cNvPr id="20" name="Picture Placeholder 61">
            <a:extLst>
              <a:ext uri="{FF2B5EF4-FFF2-40B4-BE49-F238E27FC236}">
                <a16:creationId xmlns:a16="http://schemas.microsoft.com/office/drawing/2014/main" id="{36E9FD7C-3777-F628-C2AA-B373383262EE}"/>
              </a:ext>
            </a:extLst>
          </p:cNvPr>
          <p:cNvSpPr>
            <a:spLocks noGrp="1"/>
          </p:cNvSpPr>
          <p:nvPr>
            <p:ph type="pic" sz="quarter" idx="14"/>
          </p:nvPr>
        </p:nvSpPr>
        <p:spPr>
          <a:xfrm>
            <a:off x="406426" y="406400"/>
            <a:ext cx="5176382" cy="1780382"/>
          </a:xfrm>
          <a:prstGeom prst="rect">
            <a:avLst/>
          </a:prstGeom>
          <a:solidFill>
            <a:srgbClr val="F0F9EB"/>
          </a:solidFill>
        </p:spPr>
        <p:txBody>
          <a:bodyPr/>
          <a:lstStyle/>
          <a:p>
            <a:endParaRPr lang="en-US"/>
          </a:p>
        </p:txBody>
      </p:sp>
      <p:sp>
        <p:nvSpPr>
          <p:cNvPr id="21" name="Picture Placeholder 65">
            <a:extLst>
              <a:ext uri="{FF2B5EF4-FFF2-40B4-BE49-F238E27FC236}">
                <a16:creationId xmlns:a16="http://schemas.microsoft.com/office/drawing/2014/main" id="{9253C70B-A4FB-4F7E-2295-84BFC3F20B2D}"/>
              </a:ext>
            </a:extLst>
          </p:cNvPr>
          <p:cNvSpPr>
            <a:spLocks noGrp="1"/>
          </p:cNvSpPr>
          <p:nvPr>
            <p:ph type="pic" sz="quarter" idx="15"/>
          </p:nvPr>
        </p:nvSpPr>
        <p:spPr>
          <a:xfrm>
            <a:off x="406428" y="2292351"/>
            <a:ext cx="2279798" cy="1839913"/>
          </a:xfrm>
          <a:prstGeom prst="rect">
            <a:avLst/>
          </a:prstGeom>
          <a:solidFill>
            <a:srgbClr val="F0F9EB"/>
          </a:solidFill>
        </p:spPr>
        <p:txBody>
          <a:bodyPr/>
          <a:lstStyle/>
          <a:p>
            <a:endParaRPr lang="en-US"/>
          </a:p>
        </p:txBody>
      </p:sp>
      <p:sp>
        <p:nvSpPr>
          <p:cNvPr id="22" name="Picture Placeholder 67">
            <a:extLst>
              <a:ext uri="{FF2B5EF4-FFF2-40B4-BE49-F238E27FC236}">
                <a16:creationId xmlns:a16="http://schemas.microsoft.com/office/drawing/2014/main" id="{D8583628-1770-5E84-1DF8-5E4496BFB7D2}"/>
              </a:ext>
            </a:extLst>
          </p:cNvPr>
          <p:cNvSpPr>
            <a:spLocks noGrp="1"/>
          </p:cNvSpPr>
          <p:nvPr>
            <p:ph type="pic" sz="quarter" idx="16"/>
          </p:nvPr>
        </p:nvSpPr>
        <p:spPr>
          <a:xfrm>
            <a:off x="2787832" y="2291558"/>
            <a:ext cx="2794976" cy="2208213"/>
          </a:xfrm>
          <a:prstGeom prst="rect">
            <a:avLst/>
          </a:prstGeom>
          <a:solidFill>
            <a:srgbClr val="F0F9EB"/>
          </a:solidFill>
        </p:spPr>
        <p:txBody>
          <a:bodyPr/>
          <a:lstStyle/>
          <a:p>
            <a:endParaRPr lang="en-US"/>
          </a:p>
        </p:txBody>
      </p:sp>
      <p:sp>
        <p:nvSpPr>
          <p:cNvPr id="23" name="Picture Placeholder 69">
            <a:extLst>
              <a:ext uri="{FF2B5EF4-FFF2-40B4-BE49-F238E27FC236}">
                <a16:creationId xmlns:a16="http://schemas.microsoft.com/office/drawing/2014/main" id="{13A68628-73D9-597B-6097-B9EB895CAD96}"/>
              </a:ext>
            </a:extLst>
          </p:cNvPr>
          <p:cNvSpPr>
            <a:spLocks noGrp="1"/>
          </p:cNvSpPr>
          <p:nvPr>
            <p:ph type="pic" sz="quarter" idx="17"/>
          </p:nvPr>
        </p:nvSpPr>
        <p:spPr>
          <a:xfrm>
            <a:off x="406428" y="4237040"/>
            <a:ext cx="2279798" cy="2010564"/>
          </a:xfrm>
          <a:prstGeom prst="rect">
            <a:avLst/>
          </a:prstGeom>
          <a:solidFill>
            <a:srgbClr val="F0F9EB"/>
          </a:solidFill>
        </p:spPr>
        <p:txBody>
          <a:bodyPr/>
          <a:lstStyle/>
          <a:p>
            <a:endParaRPr lang="en-US"/>
          </a:p>
        </p:txBody>
      </p:sp>
      <p:sp>
        <p:nvSpPr>
          <p:cNvPr id="24" name="Picture Placeholder 71">
            <a:extLst>
              <a:ext uri="{FF2B5EF4-FFF2-40B4-BE49-F238E27FC236}">
                <a16:creationId xmlns:a16="http://schemas.microsoft.com/office/drawing/2014/main" id="{533E2D02-52FA-9DAB-D0E5-D588C5F061DF}"/>
              </a:ext>
            </a:extLst>
          </p:cNvPr>
          <p:cNvSpPr>
            <a:spLocks noGrp="1"/>
          </p:cNvSpPr>
          <p:nvPr>
            <p:ph type="pic" sz="quarter" idx="18"/>
          </p:nvPr>
        </p:nvSpPr>
        <p:spPr>
          <a:xfrm>
            <a:off x="2787832" y="4605339"/>
            <a:ext cx="2794976" cy="1676191"/>
          </a:xfrm>
          <a:prstGeom prst="rect">
            <a:avLst/>
          </a:prstGeom>
          <a:solidFill>
            <a:srgbClr val="F0F9EB"/>
          </a:solidFill>
        </p:spPr>
        <p:txBody>
          <a:bodyPr/>
          <a:lstStyle/>
          <a:p>
            <a:endParaRPr lang="en-US"/>
          </a:p>
        </p:txBody>
      </p:sp>
      <p:sp>
        <p:nvSpPr>
          <p:cNvPr id="2" name="Text Placeholder 53">
            <a:extLst>
              <a:ext uri="{FF2B5EF4-FFF2-40B4-BE49-F238E27FC236}">
                <a16:creationId xmlns:a16="http://schemas.microsoft.com/office/drawing/2014/main" id="{6ADB495C-B7A7-F865-D694-B13E4758CB18}"/>
              </a:ext>
            </a:extLst>
          </p:cNvPr>
          <p:cNvSpPr>
            <a:spLocks noGrp="1"/>
          </p:cNvSpPr>
          <p:nvPr>
            <p:ph type="body" sz="quarter" idx="10" hasCustomPrompt="1"/>
          </p:nvPr>
        </p:nvSpPr>
        <p:spPr>
          <a:xfrm>
            <a:off x="5963784" y="1565870"/>
            <a:ext cx="5429146" cy="508000"/>
          </a:xfrm>
          <a:prstGeom prst="rect">
            <a:avLst/>
          </a:prstGeom>
        </p:spPr>
        <p:txBody>
          <a:bodyPr>
            <a:normAutofit/>
          </a:bodyPr>
          <a:lstStyle>
            <a:lvl1pPr marL="0" indent="0">
              <a:buNone/>
              <a:defRPr sz="3000" b="1" i="0">
                <a:solidFill>
                  <a:srgbClr val="10635A"/>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dirty="0"/>
              <a:t>Hero title can be here</a:t>
            </a:r>
          </a:p>
        </p:txBody>
      </p:sp>
      <p:sp>
        <p:nvSpPr>
          <p:cNvPr id="3" name="Text Placeholder 115">
            <a:extLst>
              <a:ext uri="{FF2B5EF4-FFF2-40B4-BE49-F238E27FC236}">
                <a16:creationId xmlns:a16="http://schemas.microsoft.com/office/drawing/2014/main" id="{4334D6BB-B861-E9FE-9F17-23FF18C777A5}"/>
              </a:ext>
            </a:extLst>
          </p:cNvPr>
          <p:cNvSpPr>
            <a:spLocks noGrp="1"/>
          </p:cNvSpPr>
          <p:nvPr>
            <p:ph type="body" sz="quarter" idx="74"/>
          </p:nvPr>
        </p:nvSpPr>
        <p:spPr>
          <a:xfrm>
            <a:off x="5963785" y="2211357"/>
            <a:ext cx="5429146" cy="3176189"/>
          </a:xfrm>
          <a:prstGeom prst="rect">
            <a:avLst/>
          </a:prstGeom>
        </p:spPr>
        <p:txBody>
          <a:bodyPr>
            <a:normAutofit/>
          </a:bodyPr>
          <a:lstStyle>
            <a:lvl1pPr marL="0" indent="0">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
        <p:nvSpPr>
          <p:cNvPr id="8" name="Slide Number Placeholder 5">
            <a:extLst>
              <a:ext uri="{FF2B5EF4-FFF2-40B4-BE49-F238E27FC236}">
                <a16:creationId xmlns:a16="http://schemas.microsoft.com/office/drawing/2014/main" id="{5BC0F3AD-B572-7718-D4E6-47D424D22AAC}"/>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Tree>
    <p:extLst>
      <p:ext uri="{BB962C8B-B14F-4D97-AF65-F5344CB8AC3E}">
        <p14:creationId xmlns:p14="http://schemas.microsoft.com/office/powerpoint/2010/main" val="1943157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Light">
    <p:bg>
      <p:bgPr>
        <a:solidFill>
          <a:srgbClr val="E8F6DD"/>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032221-8E83-08F1-1F88-A79753656E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7284" y="-60346"/>
            <a:ext cx="12299283" cy="6918346"/>
          </a:xfrm>
          <a:prstGeom prst="rect">
            <a:avLst/>
          </a:prstGeom>
        </p:spPr>
      </p:pic>
      <p:sp>
        <p:nvSpPr>
          <p:cNvPr id="10" name="Text Placeholder 3">
            <a:extLst>
              <a:ext uri="{FF2B5EF4-FFF2-40B4-BE49-F238E27FC236}">
                <a16:creationId xmlns:a16="http://schemas.microsoft.com/office/drawing/2014/main" id="{03058D5D-5DEE-ED8A-797A-81C0BAEFA378}"/>
              </a:ext>
            </a:extLst>
          </p:cNvPr>
          <p:cNvSpPr>
            <a:spLocks noGrp="1"/>
          </p:cNvSpPr>
          <p:nvPr>
            <p:ph type="body" sz="quarter" idx="10" hasCustomPrompt="1"/>
          </p:nvPr>
        </p:nvSpPr>
        <p:spPr>
          <a:xfrm>
            <a:off x="406426" y="2125533"/>
            <a:ext cx="6901740" cy="1788160"/>
          </a:xfrm>
          <a:prstGeom prst="rect">
            <a:avLst/>
          </a:prstGeom>
        </p:spPr>
        <p:txBody>
          <a:bodyPr>
            <a:normAutofit/>
          </a:bodyPr>
          <a:lstStyle>
            <a:lvl1pPr marL="0" indent="0">
              <a:lnSpc>
                <a:spcPct val="100000"/>
              </a:lnSpc>
              <a:buNone/>
              <a:defRPr sz="6000" b="0" i="0">
                <a:solidFill>
                  <a:srgbClr val="10625A"/>
                </a:solidFill>
                <a:latin typeface="Open Sans Light" pitchFamily="2" charset="0"/>
                <a:ea typeface="Open Sans Light" pitchFamily="2" charset="0"/>
                <a:cs typeface="Open Sans Light" pitchFamily="2" charset="0"/>
              </a:defRPr>
            </a:lvl1pPr>
          </a:lstStyle>
          <a:p>
            <a:pPr lvl="0"/>
            <a:r>
              <a:rPr lang="en-US" dirty="0"/>
              <a:t>A few lines of title to come here</a:t>
            </a:r>
          </a:p>
        </p:txBody>
      </p:sp>
      <p:sp>
        <p:nvSpPr>
          <p:cNvPr id="16" name="Text Placeholder 14">
            <a:extLst>
              <a:ext uri="{FF2B5EF4-FFF2-40B4-BE49-F238E27FC236}">
                <a16:creationId xmlns:a16="http://schemas.microsoft.com/office/drawing/2014/main" id="{7BBBA5E5-F6E6-CFF6-2813-F175A47777CB}"/>
              </a:ext>
            </a:extLst>
          </p:cNvPr>
          <p:cNvSpPr>
            <a:spLocks noGrp="1"/>
          </p:cNvSpPr>
          <p:nvPr>
            <p:ph type="body" sz="quarter" idx="11" hasCustomPrompt="1"/>
          </p:nvPr>
        </p:nvSpPr>
        <p:spPr>
          <a:xfrm>
            <a:off x="406426" y="4008204"/>
            <a:ext cx="2781481" cy="395288"/>
          </a:xfrm>
          <a:prstGeom prst="rect">
            <a:avLst/>
          </a:prstGeom>
        </p:spPr>
        <p:txBody>
          <a:bodyPr>
            <a:normAutofit/>
          </a:bodyPr>
          <a:lstStyle>
            <a:lvl1pPr marL="0" indent="0">
              <a:buNone/>
              <a:defRPr sz="1600" b="1" i="0">
                <a:solidFill>
                  <a:schemeClr val="bg1">
                    <a:lumMod val="50000"/>
                  </a:schemeClr>
                </a:solidFill>
                <a:latin typeface="Open Sans SemiBold" pitchFamily="2" charset="0"/>
                <a:ea typeface="Open Sans SemiBold" pitchFamily="2" charset="0"/>
                <a:cs typeface="Open Sans SemiBold" pitchFamily="2" charset="0"/>
              </a:defRPr>
            </a:lvl1pPr>
          </a:lstStyle>
          <a:p>
            <a:pPr lvl="0"/>
            <a:r>
              <a:rPr lang="en-US" dirty="0"/>
              <a:t>DD:MM:YYYY</a:t>
            </a:r>
          </a:p>
        </p:txBody>
      </p:sp>
      <p:pic>
        <p:nvPicPr>
          <p:cNvPr id="2" name="Picture 1">
            <a:extLst>
              <a:ext uri="{FF2B5EF4-FFF2-40B4-BE49-F238E27FC236}">
                <a16:creationId xmlns:a16="http://schemas.microsoft.com/office/drawing/2014/main" id="{EAF0DD7A-46C7-2F9F-26AA-21BA0EC5E9C7}"/>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7652" b="2621"/>
          <a:stretch/>
        </p:blipFill>
        <p:spPr>
          <a:xfrm>
            <a:off x="10615549" y="198489"/>
            <a:ext cx="1361925" cy="763742"/>
          </a:xfrm>
          <a:prstGeom prst="rect">
            <a:avLst/>
          </a:prstGeom>
        </p:spPr>
      </p:pic>
    </p:spTree>
    <p:extLst>
      <p:ext uri="{BB962C8B-B14F-4D97-AF65-F5344CB8AC3E}">
        <p14:creationId xmlns:p14="http://schemas.microsoft.com/office/powerpoint/2010/main" val="18715634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ideo + text">
    <p:spTree>
      <p:nvGrpSpPr>
        <p:cNvPr id="1" name=""/>
        <p:cNvGrpSpPr/>
        <p:nvPr/>
      </p:nvGrpSpPr>
      <p:grpSpPr>
        <a:xfrm>
          <a:off x="0" y="0"/>
          <a:ext cx="0" cy="0"/>
          <a:chOff x="0" y="0"/>
          <a:chExt cx="0" cy="0"/>
        </a:xfrm>
      </p:grpSpPr>
      <p:sp>
        <p:nvSpPr>
          <p:cNvPr id="72" name="Media Placeholder 9">
            <a:extLst>
              <a:ext uri="{FF2B5EF4-FFF2-40B4-BE49-F238E27FC236}">
                <a16:creationId xmlns:a16="http://schemas.microsoft.com/office/drawing/2014/main" id="{5FD86F59-C985-0621-0184-7C2F33FF8BA5}"/>
              </a:ext>
            </a:extLst>
          </p:cNvPr>
          <p:cNvSpPr>
            <a:spLocks noGrp="1"/>
          </p:cNvSpPr>
          <p:nvPr>
            <p:ph type="media" sz="quarter" idx="12"/>
          </p:nvPr>
        </p:nvSpPr>
        <p:spPr>
          <a:xfrm>
            <a:off x="4588968" y="1422400"/>
            <a:ext cx="7198987" cy="4364832"/>
          </a:xfrm>
          <a:prstGeom prst="rect">
            <a:avLst/>
          </a:prstGeom>
          <a:solidFill>
            <a:srgbClr val="F0F9EB"/>
          </a:solidFill>
        </p:spPr>
        <p:txBody>
          <a:bodyPr/>
          <a:lstStyle>
            <a:lvl1pPr marL="0" indent="0">
              <a:buNone/>
              <a:defRPr/>
            </a:lvl1pPr>
          </a:lstStyle>
          <a:p>
            <a:endParaRPr lang="en-US"/>
          </a:p>
        </p:txBody>
      </p:sp>
      <p:sp>
        <p:nvSpPr>
          <p:cNvPr id="2" name="Text Placeholder 53">
            <a:extLst>
              <a:ext uri="{FF2B5EF4-FFF2-40B4-BE49-F238E27FC236}">
                <a16:creationId xmlns:a16="http://schemas.microsoft.com/office/drawing/2014/main" id="{E6C350A0-B428-E0A6-33E9-3B66F060C127}"/>
              </a:ext>
            </a:extLst>
          </p:cNvPr>
          <p:cNvSpPr>
            <a:spLocks noGrp="1"/>
          </p:cNvSpPr>
          <p:nvPr>
            <p:ph type="body" sz="quarter" idx="10" hasCustomPrompt="1"/>
          </p:nvPr>
        </p:nvSpPr>
        <p:spPr>
          <a:xfrm>
            <a:off x="452001" y="1422400"/>
            <a:ext cx="3319897" cy="916571"/>
          </a:xfrm>
          <a:prstGeom prst="rect">
            <a:avLst/>
          </a:prstGeom>
        </p:spPr>
        <p:txBody>
          <a:bodyPr>
            <a:normAutofit/>
          </a:bodyPr>
          <a:lstStyle>
            <a:lvl1pPr marL="0" indent="0">
              <a:lnSpc>
                <a:spcPct val="100000"/>
              </a:lnSpc>
              <a:buNone/>
              <a:defRPr sz="3000" b="1" i="0">
                <a:solidFill>
                  <a:srgbClr val="10635A"/>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Hero title can be here</a:t>
            </a:r>
          </a:p>
        </p:txBody>
      </p:sp>
      <p:sp>
        <p:nvSpPr>
          <p:cNvPr id="7" name="Text Placeholder 115">
            <a:extLst>
              <a:ext uri="{FF2B5EF4-FFF2-40B4-BE49-F238E27FC236}">
                <a16:creationId xmlns:a16="http://schemas.microsoft.com/office/drawing/2014/main" id="{7FEC11F3-56CF-17F0-90A0-40C3F235E1DE}"/>
              </a:ext>
            </a:extLst>
          </p:cNvPr>
          <p:cNvSpPr>
            <a:spLocks noGrp="1"/>
          </p:cNvSpPr>
          <p:nvPr>
            <p:ph type="body" sz="quarter" idx="74"/>
          </p:nvPr>
        </p:nvSpPr>
        <p:spPr>
          <a:xfrm>
            <a:off x="452003" y="2435411"/>
            <a:ext cx="3319898" cy="1617605"/>
          </a:xfrm>
          <a:prstGeom prst="rect">
            <a:avLst/>
          </a:prstGeom>
        </p:spPr>
        <p:txBody>
          <a:bodyPr>
            <a:normAutofit/>
          </a:bodyPr>
          <a:lstStyle>
            <a:lvl1pPr marL="0" indent="0">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pic>
        <p:nvPicPr>
          <p:cNvPr id="4" name="Picture 3">
            <a:extLst>
              <a:ext uri="{FF2B5EF4-FFF2-40B4-BE49-F238E27FC236}">
                <a16:creationId xmlns:a16="http://schemas.microsoft.com/office/drawing/2014/main" id="{725D93FA-DC98-E2E4-A1AF-FF7B7C63AA0D}"/>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6" name="Slide Number Placeholder 5">
            <a:extLst>
              <a:ext uri="{FF2B5EF4-FFF2-40B4-BE49-F238E27FC236}">
                <a16:creationId xmlns:a16="http://schemas.microsoft.com/office/drawing/2014/main" id="{BC00A855-5B36-A56F-2D84-BB2D28B84D85}"/>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Tree>
    <p:extLst>
      <p:ext uri="{BB962C8B-B14F-4D97-AF65-F5344CB8AC3E}">
        <p14:creationId xmlns:p14="http://schemas.microsoft.com/office/powerpoint/2010/main" val="5955992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ull img bento + tx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85105E-3DDF-7673-1939-E8554A91819E}"/>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pic>
        <p:nvPicPr>
          <p:cNvPr id="2" name="Image 0" descr=" ">
            <a:extLst>
              <a:ext uri="{FF2B5EF4-FFF2-40B4-BE49-F238E27FC236}">
                <a16:creationId xmlns:a16="http://schemas.microsoft.com/office/drawing/2014/main" id="{825BE142-19A5-9761-9995-7BCF68B796D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750702" y="825500"/>
            <a:ext cx="635121" cy="635000"/>
          </a:xfrm>
          <a:prstGeom prst="rect">
            <a:avLst/>
          </a:prstGeom>
        </p:spPr>
      </p:pic>
      <p:sp>
        <p:nvSpPr>
          <p:cNvPr id="3" name="Text Placeholder 53">
            <a:extLst>
              <a:ext uri="{FF2B5EF4-FFF2-40B4-BE49-F238E27FC236}">
                <a16:creationId xmlns:a16="http://schemas.microsoft.com/office/drawing/2014/main" id="{75BD0C8A-66F6-004A-36BF-3AC063A80909}"/>
              </a:ext>
            </a:extLst>
          </p:cNvPr>
          <p:cNvSpPr>
            <a:spLocks noGrp="1"/>
          </p:cNvSpPr>
          <p:nvPr>
            <p:ph type="body" sz="quarter" idx="10" hasCustomPrompt="1"/>
          </p:nvPr>
        </p:nvSpPr>
        <p:spPr>
          <a:xfrm>
            <a:off x="452002" y="3772009"/>
            <a:ext cx="2603586" cy="916571"/>
          </a:xfrm>
          <a:prstGeom prst="rect">
            <a:avLst/>
          </a:prstGeom>
        </p:spPr>
        <p:txBody>
          <a:bodyPr>
            <a:normAutofit/>
          </a:bodyPr>
          <a:lstStyle>
            <a:lvl1pPr marL="0" indent="0">
              <a:lnSpc>
                <a:spcPct val="100000"/>
              </a:lnSpc>
              <a:buNone/>
              <a:defRPr sz="3000" b="1" i="0">
                <a:solidFill>
                  <a:srgbClr val="10635A"/>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dirty="0"/>
              <a:t>Hero title can be here</a:t>
            </a:r>
          </a:p>
        </p:txBody>
      </p:sp>
      <p:sp>
        <p:nvSpPr>
          <p:cNvPr id="18" name="Picture Placeholder 28">
            <a:extLst>
              <a:ext uri="{FF2B5EF4-FFF2-40B4-BE49-F238E27FC236}">
                <a16:creationId xmlns:a16="http://schemas.microsoft.com/office/drawing/2014/main" id="{52A53DDE-1A34-8141-1E00-B87E9D05B86A}"/>
              </a:ext>
            </a:extLst>
          </p:cNvPr>
          <p:cNvSpPr>
            <a:spLocks noGrp="1"/>
          </p:cNvSpPr>
          <p:nvPr>
            <p:ph type="pic" sz="quarter" idx="12"/>
          </p:nvPr>
        </p:nvSpPr>
        <p:spPr>
          <a:xfrm>
            <a:off x="3696735" y="0"/>
            <a:ext cx="2679874" cy="1739900"/>
          </a:xfrm>
          <a:prstGeom prst="rect">
            <a:avLst/>
          </a:prstGeom>
          <a:solidFill>
            <a:srgbClr val="F0F9EB"/>
          </a:solidFill>
        </p:spPr>
        <p:txBody>
          <a:bodyPr/>
          <a:lstStyle>
            <a:lvl1pPr marL="0" indent="0">
              <a:buNone/>
              <a:defRPr/>
            </a:lvl1pPr>
          </a:lstStyle>
          <a:p>
            <a:endParaRPr lang="en-US"/>
          </a:p>
        </p:txBody>
      </p:sp>
      <p:sp>
        <p:nvSpPr>
          <p:cNvPr id="19" name="Picture Placeholder 30">
            <a:extLst>
              <a:ext uri="{FF2B5EF4-FFF2-40B4-BE49-F238E27FC236}">
                <a16:creationId xmlns:a16="http://schemas.microsoft.com/office/drawing/2014/main" id="{64EF58EC-6A55-E9CA-B426-4B16ED036EE2}"/>
              </a:ext>
            </a:extLst>
          </p:cNvPr>
          <p:cNvSpPr>
            <a:spLocks noGrp="1"/>
          </p:cNvSpPr>
          <p:nvPr>
            <p:ph type="pic" sz="quarter" idx="13"/>
          </p:nvPr>
        </p:nvSpPr>
        <p:spPr>
          <a:xfrm>
            <a:off x="6529020" y="0"/>
            <a:ext cx="2679874" cy="3276600"/>
          </a:xfrm>
          <a:prstGeom prst="rect">
            <a:avLst/>
          </a:prstGeom>
          <a:solidFill>
            <a:srgbClr val="F0F9EB"/>
          </a:solidFill>
        </p:spPr>
        <p:txBody>
          <a:bodyPr/>
          <a:lstStyle>
            <a:lvl1pPr marL="0" indent="0">
              <a:buNone/>
              <a:defRPr/>
            </a:lvl1pPr>
          </a:lstStyle>
          <a:p>
            <a:endParaRPr lang="en-US"/>
          </a:p>
        </p:txBody>
      </p:sp>
      <p:sp>
        <p:nvSpPr>
          <p:cNvPr id="20" name="Picture Placeholder 32">
            <a:extLst>
              <a:ext uri="{FF2B5EF4-FFF2-40B4-BE49-F238E27FC236}">
                <a16:creationId xmlns:a16="http://schemas.microsoft.com/office/drawing/2014/main" id="{6AE9EE27-0D67-0916-DA82-43E1AC87EF30}"/>
              </a:ext>
            </a:extLst>
          </p:cNvPr>
          <p:cNvSpPr>
            <a:spLocks noGrp="1"/>
          </p:cNvSpPr>
          <p:nvPr>
            <p:ph type="pic" sz="quarter" idx="14"/>
          </p:nvPr>
        </p:nvSpPr>
        <p:spPr>
          <a:xfrm>
            <a:off x="3696735" y="1892300"/>
            <a:ext cx="2679874" cy="1384300"/>
          </a:xfrm>
          <a:prstGeom prst="rect">
            <a:avLst/>
          </a:prstGeom>
          <a:solidFill>
            <a:srgbClr val="F0F9EB"/>
          </a:solidFill>
        </p:spPr>
        <p:txBody>
          <a:bodyPr/>
          <a:lstStyle>
            <a:lvl1pPr marL="0" indent="0">
              <a:buNone/>
              <a:defRPr/>
            </a:lvl1pPr>
          </a:lstStyle>
          <a:p>
            <a:endParaRPr lang="en-US"/>
          </a:p>
        </p:txBody>
      </p:sp>
      <p:sp>
        <p:nvSpPr>
          <p:cNvPr id="21" name="Picture Placeholder 34">
            <a:extLst>
              <a:ext uri="{FF2B5EF4-FFF2-40B4-BE49-F238E27FC236}">
                <a16:creationId xmlns:a16="http://schemas.microsoft.com/office/drawing/2014/main" id="{2DD883C0-4B3A-7C7E-FB01-D0B56349D1F0}"/>
              </a:ext>
            </a:extLst>
          </p:cNvPr>
          <p:cNvSpPr>
            <a:spLocks noGrp="1"/>
          </p:cNvSpPr>
          <p:nvPr>
            <p:ph type="pic" sz="quarter" idx="15"/>
          </p:nvPr>
        </p:nvSpPr>
        <p:spPr>
          <a:xfrm>
            <a:off x="9361304" y="0"/>
            <a:ext cx="2680668" cy="1727200"/>
          </a:xfrm>
          <a:prstGeom prst="rect">
            <a:avLst/>
          </a:prstGeom>
          <a:solidFill>
            <a:srgbClr val="F0F9EB"/>
          </a:solidFill>
        </p:spPr>
        <p:txBody>
          <a:bodyPr/>
          <a:lstStyle>
            <a:lvl1pPr marL="0" indent="0">
              <a:buNone/>
              <a:defRPr/>
            </a:lvl1pPr>
          </a:lstStyle>
          <a:p>
            <a:endParaRPr lang="en-US"/>
          </a:p>
        </p:txBody>
      </p:sp>
      <p:sp>
        <p:nvSpPr>
          <p:cNvPr id="22" name="Picture Placeholder 36">
            <a:extLst>
              <a:ext uri="{FF2B5EF4-FFF2-40B4-BE49-F238E27FC236}">
                <a16:creationId xmlns:a16="http://schemas.microsoft.com/office/drawing/2014/main" id="{7A2C533E-2744-8F2C-613B-8FA50DB32228}"/>
              </a:ext>
            </a:extLst>
          </p:cNvPr>
          <p:cNvSpPr>
            <a:spLocks noGrp="1"/>
          </p:cNvSpPr>
          <p:nvPr>
            <p:ph type="pic" sz="quarter" idx="16"/>
          </p:nvPr>
        </p:nvSpPr>
        <p:spPr>
          <a:xfrm>
            <a:off x="9361304" y="1879600"/>
            <a:ext cx="2680668" cy="3429000"/>
          </a:xfrm>
          <a:prstGeom prst="rect">
            <a:avLst/>
          </a:prstGeom>
          <a:solidFill>
            <a:srgbClr val="F0F9EB"/>
          </a:solidFill>
        </p:spPr>
        <p:txBody>
          <a:bodyPr/>
          <a:lstStyle>
            <a:lvl1pPr marL="0" indent="0">
              <a:buNone/>
              <a:defRPr/>
            </a:lvl1pPr>
          </a:lstStyle>
          <a:p>
            <a:endParaRPr lang="en-US"/>
          </a:p>
        </p:txBody>
      </p:sp>
      <p:sp>
        <p:nvSpPr>
          <p:cNvPr id="23" name="Picture Placeholder 38">
            <a:extLst>
              <a:ext uri="{FF2B5EF4-FFF2-40B4-BE49-F238E27FC236}">
                <a16:creationId xmlns:a16="http://schemas.microsoft.com/office/drawing/2014/main" id="{75895BA0-0954-089C-FC25-46D5C0A18490}"/>
              </a:ext>
            </a:extLst>
          </p:cNvPr>
          <p:cNvSpPr>
            <a:spLocks noGrp="1"/>
          </p:cNvSpPr>
          <p:nvPr>
            <p:ph type="pic" sz="quarter" idx="17"/>
          </p:nvPr>
        </p:nvSpPr>
        <p:spPr>
          <a:xfrm>
            <a:off x="3696735" y="3452586"/>
            <a:ext cx="2679874" cy="3416300"/>
          </a:xfrm>
          <a:prstGeom prst="rect">
            <a:avLst/>
          </a:prstGeom>
          <a:solidFill>
            <a:srgbClr val="F0F9EB"/>
          </a:solidFill>
        </p:spPr>
        <p:txBody>
          <a:bodyPr/>
          <a:lstStyle>
            <a:lvl1pPr marL="0" indent="0">
              <a:buNone/>
              <a:defRPr/>
            </a:lvl1pPr>
          </a:lstStyle>
          <a:p>
            <a:endParaRPr lang="en-US"/>
          </a:p>
        </p:txBody>
      </p:sp>
      <p:sp>
        <p:nvSpPr>
          <p:cNvPr id="24" name="Picture Placeholder 40">
            <a:extLst>
              <a:ext uri="{FF2B5EF4-FFF2-40B4-BE49-F238E27FC236}">
                <a16:creationId xmlns:a16="http://schemas.microsoft.com/office/drawing/2014/main" id="{6A2D1AA7-0DB0-1287-06C7-BA9D14889467}"/>
              </a:ext>
            </a:extLst>
          </p:cNvPr>
          <p:cNvSpPr>
            <a:spLocks noGrp="1"/>
          </p:cNvSpPr>
          <p:nvPr>
            <p:ph type="pic" sz="quarter" idx="18"/>
          </p:nvPr>
        </p:nvSpPr>
        <p:spPr>
          <a:xfrm>
            <a:off x="6529020" y="3429000"/>
            <a:ext cx="2679874" cy="1879600"/>
          </a:xfrm>
          <a:prstGeom prst="rect">
            <a:avLst/>
          </a:prstGeom>
          <a:solidFill>
            <a:srgbClr val="F0F9EB"/>
          </a:solidFill>
        </p:spPr>
        <p:txBody>
          <a:bodyPr/>
          <a:lstStyle>
            <a:lvl1pPr marL="0" indent="0">
              <a:buNone/>
              <a:defRPr/>
            </a:lvl1pPr>
          </a:lstStyle>
          <a:p>
            <a:endParaRPr lang="en-US"/>
          </a:p>
        </p:txBody>
      </p:sp>
      <p:sp>
        <p:nvSpPr>
          <p:cNvPr id="25" name="Picture Placeholder 42">
            <a:extLst>
              <a:ext uri="{FF2B5EF4-FFF2-40B4-BE49-F238E27FC236}">
                <a16:creationId xmlns:a16="http://schemas.microsoft.com/office/drawing/2014/main" id="{9E6E2947-9D86-2819-DD39-088F449DA6B0}"/>
              </a:ext>
            </a:extLst>
          </p:cNvPr>
          <p:cNvSpPr>
            <a:spLocks noGrp="1"/>
          </p:cNvSpPr>
          <p:nvPr>
            <p:ph type="pic" sz="quarter" idx="19"/>
          </p:nvPr>
        </p:nvSpPr>
        <p:spPr>
          <a:xfrm>
            <a:off x="9361304" y="5461000"/>
            <a:ext cx="2680668" cy="1397000"/>
          </a:xfrm>
          <a:prstGeom prst="rect">
            <a:avLst/>
          </a:prstGeom>
          <a:solidFill>
            <a:srgbClr val="F0F9EB"/>
          </a:solidFill>
        </p:spPr>
        <p:txBody>
          <a:bodyPr/>
          <a:lstStyle>
            <a:lvl1pPr marL="0" indent="0">
              <a:buNone/>
              <a:defRPr/>
            </a:lvl1pPr>
          </a:lstStyle>
          <a:p>
            <a:endParaRPr lang="en-US"/>
          </a:p>
        </p:txBody>
      </p:sp>
      <p:sp>
        <p:nvSpPr>
          <p:cNvPr id="26" name="Picture Placeholder 44">
            <a:extLst>
              <a:ext uri="{FF2B5EF4-FFF2-40B4-BE49-F238E27FC236}">
                <a16:creationId xmlns:a16="http://schemas.microsoft.com/office/drawing/2014/main" id="{33A6E5F1-CDAB-6390-4BCD-DBE1E1280B5D}"/>
              </a:ext>
            </a:extLst>
          </p:cNvPr>
          <p:cNvSpPr>
            <a:spLocks noGrp="1"/>
          </p:cNvSpPr>
          <p:nvPr>
            <p:ph type="pic" sz="quarter" idx="20"/>
          </p:nvPr>
        </p:nvSpPr>
        <p:spPr>
          <a:xfrm>
            <a:off x="6529020" y="5461000"/>
            <a:ext cx="2679874" cy="1397000"/>
          </a:xfrm>
          <a:prstGeom prst="rect">
            <a:avLst/>
          </a:prstGeom>
          <a:solidFill>
            <a:srgbClr val="F0F9EB"/>
          </a:solidFill>
        </p:spPr>
        <p:txBody>
          <a:bodyPr/>
          <a:lstStyle>
            <a:lvl1pPr marL="0" indent="0">
              <a:buNone/>
              <a:defRPr/>
            </a:lvl1pPr>
          </a:lstStyle>
          <a:p>
            <a:endParaRPr lang="en-US"/>
          </a:p>
        </p:txBody>
      </p:sp>
      <p:sp>
        <p:nvSpPr>
          <p:cNvPr id="4" name="Text Placeholder 115">
            <a:extLst>
              <a:ext uri="{FF2B5EF4-FFF2-40B4-BE49-F238E27FC236}">
                <a16:creationId xmlns:a16="http://schemas.microsoft.com/office/drawing/2014/main" id="{B0702DE1-3E4B-1544-1152-B8106281747A}"/>
              </a:ext>
            </a:extLst>
          </p:cNvPr>
          <p:cNvSpPr>
            <a:spLocks noGrp="1"/>
          </p:cNvSpPr>
          <p:nvPr>
            <p:ph type="body" sz="quarter" idx="74"/>
          </p:nvPr>
        </p:nvSpPr>
        <p:spPr>
          <a:xfrm>
            <a:off x="452003" y="4828950"/>
            <a:ext cx="2679874" cy="1336864"/>
          </a:xfrm>
          <a:prstGeom prst="rect">
            <a:avLst/>
          </a:prstGeom>
        </p:spPr>
        <p:txBody>
          <a:bodyPr>
            <a:normAutofit/>
          </a:bodyPr>
          <a:lstStyle>
            <a:lvl1pPr marL="0" indent="0">
              <a:buNone/>
              <a:defRPr sz="1200" b="0" i="0">
                <a:solidFill>
                  <a:schemeClr val="tx2">
                    <a:lumMod val="50000"/>
                  </a:schemeClr>
                </a:solidFill>
                <a:latin typeface="+mn-lt"/>
                <a:ea typeface="Open Sans Light" pitchFamily="2" charset="0"/>
                <a:cs typeface="Open Sans Light" pitchFamily="2" charset="0"/>
              </a:defRPr>
            </a:lvl1pPr>
          </a:lstStyle>
          <a:p>
            <a:pPr marL="0" marR="0" lvl="0" indent="0" algn="l" defTabSz="914355"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8" name="Slide Number Placeholder 5">
            <a:extLst>
              <a:ext uri="{FF2B5EF4-FFF2-40B4-BE49-F238E27FC236}">
                <a16:creationId xmlns:a16="http://schemas.microsoft.com/office/drawing/2014/main" id="{D8DFAA68-7F56-E101-4275-376AC5119D9A}"/>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Tree>
    <p:extLst>
      <p:ext uri="{BB962C8B-B14F-4D97-AF65-F5344CB8AC3E}">
        <p14:creationId xmlns:p14="http://schemas.microsoft.com/office/powerpoint/2010/main" val="10695086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Fin Dark 1">
    <p:bg>
      <p:bgPr>
        <a:solidFill>
          <a:srgbClr val="021916"/>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58E37E9-B9AD-A9D7-FE63-63E649DCA004}"/>
              </a:ext>
            </a:extLst>
          </p:cNvPr>
          <p:cNvSpPr txBox="1"/>
          <p:nvPr userDrawn="1"/>
        </p:nvSpPr>
        <p:spPr>
          <a:xfrm>
            <a:off x="6838567" y="-437322"/>
            <a:ext cx="184707" cy="161583"/>
          </a:xfrm>
          <a:prstGeom prst="rect">
            <a:avLst/>
          </a:prstGeom>
          <a:noFill/>
        </p:spPr>
        <p:txBody>
          <a:bodyPr wrap="none" rtlCol="0">
            <a:spAutoFit/>
          </a:bodyPr>
          <a:lstStyle/>
          <a:p>
            <a:endParaRPr lang="en-US" sz="450"/>
          </a:p>
        </p:txBody>
      </p:sp>
      <p:pic>
        <p:nvPicPr>
          <p:cNvPr id="16" name="Image 6" descr=" ">
            <a:extLst>
              <a:ext uri="{FF2B5EF4-FFF2-40B4-BE49-F238E27FC236}">
                <a16:creationId xmlns:a16="http://schemas.microsoft.com/office/drawing/2014/main" id="{F738BF9F-AB5B-F9A6-1E36-E6FAA8E8202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26491" y="397244"/>
            <a:ext cx="1365509" cy="1803400"/>
          </a:xfrm>
          <a:prstGeom prst="rect">
            <a:avLst/>
          </a:prstGeom>
        </p:spPr>
      </p:pic>
      <p:pic>
        <p:nvPicPr>
          <p:cNvPr id="19" name="Image 7" descr=" ">
            <a:extLst>
              <a:ext uri="{FF2B5EF4-FFF2-40B4-BE49-F238E27FC236}">
                <a16:creationId xmlns:a16="http://schemas.microsoft.com/office/drawing/2014/main" id="{C1A81CCD-0055-90B3-06E0-26C53F3C83C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32174" y="4581894"/>
            <a:ext cx="762145" cy="1670050"/>
          </a:xfrm>
          <a:prstGeom prst="rect">
            <a:avLst/>
          </a:prstGeom>
        </p:spPr>
      </p:pic>
      <p:sp>
        <p:nvSpPr>
          <p:cNvPr id="2" name="Text Placeholder 32">
            <a:extLst>
              <a:ext uri="{FF2B5EF4-FFF2-40B4-BE49-F238E27FC236}">
                <a16:creationId xmlns:a16="http://schemas.microsoft.com/office/drawing/2014/main" id="{F80DF987-C5E5-7210-286A-0B0473BF455E}"/>
              </a:ext>
            </a:extLst>
          </p:cNvPr>
          <p:cNvSpPr>
            <a:spLocks noGrp="1"/>
          </p:cNvSpPr>
          <p:nvPr>
            <p:ph type="body" sz="quarter" idx="14" hasCustomPrompt="1"/>
          </p:nvPr>
        </p:nvSpPr>
        <p:spPr>
          <a:xfrm>
            <a:off x="515179" y="5828507"/>
            <a:ext cx="7806404" cy="572294"/>
          </a:xfrm>
          <a:prstGeom prst="rect">
            <a:avLst/>
          </a:prstGeom>
        </p:spPr>
        <p:txBody>
          <a:bodyPr>
            <a:normAutofit/>
          </a:bodyPr>
          <a:lstStyle>
            <a:lvl1pPr marL="0" indent="0">
              <a:lnSpc>
                <a:spcPct val="150000"/>
              </a:lnSpc>
              <a:buNone/>
              <a:defRPr sz="800" b="0" i="0">
                <a:solidFill>
                  <a:srgbClr val="BBBBBB"/>
                </a:solidFill>
                <a:latin typeface="Open Sans Light" pitchFamily="2" charset="0"/>
                <a:ea typeface="Open Sans Light" pitchFamily="2" charset="0"/>
                <a:cs typeface="Open Sans Light" pitchFamily="2" charset="0"/>
              </a:defRPr>
            </a:lvl1pPr>
          </a:lstStyle>
          <a:p>
            <a:pPr lvl="0"/>
            <a:r>
              <a:rPr lang="en-IN">
                <a:effectLst/>
              </a:rPr>
              <a:t>Lorem Ipsum is simply dummy text of the printing and typesetting industry simply dummy </a:t>
            </a:r>
            <a:r>
              <a:rPr lang="en-IN" err="1">
                <a:effectLst/>
              </a:rPr>
              <a:t>text.Lorem</a:t>
            </a:r>
            <a:r>
              <a:rPr lang="en-IN">
                <a:effectLst/>
              </a:rPr>
              <a:t> Ipsum is simply dummy text of the printing and typesetting industry simply dummy </a:t>
            </a:r>
            <a:r>
              <a:rPr lang="en-IN" err="1">
                <a:effectLst/>
              </a:rPr>
              <a:t>text.Lorem</a:t>
            </a:r>
            <a:r>
              <a:rPr lang="en-IN">
                <a:effectLst/>
              </a:rPr>
              <a:t> Ipsum is simply dummy text of the printing and typesetting industry simply dummy </a:t>
            </a:r>
            <a:r>
              <a:rPr lang="en-IN" err="1">
                <a:effectLst/>
              </a:rPr>
              <a:t>text.dummy</a:t>
            </a:r>
            <a:r>
              <a:rPr lang="en-IN">
                <a:effectLst/>
              </a:rPr>
              <a:t> text of the printing and typesetting industry simply dummy text. Lorem Ipsum is simply dummy</a:t>
            </a:r>
            <a:endParaRPr lang="en-US"/>
          </a:p>
        </p:txBody>
      </p:sp>
      <p:sp>
        <p:nvSpPr>
          <p:cNvPr id="3" name="Text Placeholder 3">
            <a:extLst>
              <a:ext uri="{FF2B5EF4-FFF2-40B4-BE49-F238E27FC236}">
                <a16:creationId xmlns:a16="http://schemas.microsoft.com/office/drawing/2014/main" id="{1DB2FE99-755E-20FA-AA52-7AC17C619E23}"/>
              </a:ext>
            </a:extLst>
          </p:cNvPr>
          <p:cNvSpPr>
            <a:spLocks noGrp="1"/>
          </p:cNvSpPr>
          <p:nvPr>
            <p:ph type="body" sz="quarter" idx="10" hasCustomPrompt="1"/>
          </p:nvPr>
        </p:nvSpPr>
        <p:spPr>
          <a:xfrm>
            <a:off x="515179" y="2810672"/>
            <a:ext cx="7036406" cy="1148493"/>
          </a:xfrm>
          <a:prstGeom prst="rect">
            <a:avLst/>
          </a:prstGeom>
        </p:spPr>
        <p:txBody>
          <a:bodyPr>
            <a:normAutofit/>
          </a:bodyPr>
          <a:lstStyle>
            <a:lvl1pPr marL="0" indent="0">
              <a:buNone/>
              <a:defRPr sz="8000" b="0" i="0">
                <a:solidFill>
                  <a:srgbClr val="02FFAC"/>
                </a:solidFill>
                <a:latin typeface="Open Sans Light" pitchFamily="2" charset="0"/>
                <a:ea typeface="Open Sans Light" pitchFamily="2" charset="0"/>
                <a:cs typeface="Open Sans Light" pitchFamily="2" charset="0"/>
              </a:defRPr>
            </a:lvl1pPr>
          </a:lstStyle>
          <a:p>
            <a:pPr lvl="0"/>
            <a:r>
              <a:rPr lang="en-US"/>
              <a:t>Thank you</a:t>
            </a:r>
          </a:p>
        </p:txBody>
      </p:sp>
      <p:sp>
        <p:nvSpPr>
          <p:cNvPr id="6" name="Text Placeholder 11">
            <a:extLst>
              <a:ext uri="{FF2B5EF4-FFF2-40B4-BE49-F238E27FC236}">
                <a16:creationId xmlns:a16="http://schemas.microsoft.com/office/drawing/2014/main" id="{03EFAB01-E296-D3F9-B584-D9D63411DDD0}"/>
              </a:ext>
            </a:extLst>
          </p:cNvPr>
          <p:cNvSpPr>
            <a:spLocks noGrp="1"/>
          </p:cNvSpPr>
          <p:nvPr>
            <p:ph type="body" sz="quarter" idx="16" hasCustomPrompt="1"/>
          </p:nvPr>
        </p:nvSpPr>
        <p:spPr>
          <a:xfrm>
            <a:off x="515178" y="4124185"/>
            <a:ext cx="7036405" cy="311150"/>
          </a:xfrm>
        </p:spPr>
        <p:txBody>
          <a:bodyPr>
            <a:noAutofit/>
          </a:bodyPr>
          <a:lstStyle>
            <a:lvl1pPr marL="0" indent="0">
              <a:buFontTx/>
              <a:buNone/>
              <a:defRPr sz="1800" b="0" i="0">
                <a:solidFill>
                  <a:srgbClr val="02FFAC"/>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a:t>#</a:t>
            </a:r>
            <a:r>
              <a:rPr lang="en-GB" err="1"/>
              <a:t>SustainableIsAttainable</a:t>
            </a:r>
            <a:endParaRPr lang="en-US"/>
          </a:p>
        </p:txBody>
      </p:sp>
      <p:pic>
        <p:nvPicPr>
          <p:cNvPr id="13" name="Picture 12">
            <a:extLst>
              <a:ext uri="{FF2B5EF4-FFF2-40B4-BE49-F238E27FC236}">
                <a16:creationId xmlns:a16="http://schemas.microsoft.com/office/drawing/2014/main" id="{496C821B-B98D-C772-250E-B10098315E43}"/>
              </a:ext>
            </a:extLst>
          </p:cNvPr>
          <p:cNvPicPr>
            <a:picLocks noChangeAspect="1"/>
          </p:cNvPicPr>
          <p:nvPr userDrawn="1"/>
        </p:nvPicPr>
        <p:blipFill>
          <a:blip r:embed="rId4"/>
          <a:stretch>
            <a:fillRect/>
          </a:stretch>
        </p:blipFill>
        <p:spPr>
          <a:xfrm>
            <a:off x="7733814" y="2336285"/>
            <a:ext cx="1782252" cy="2112064"/>
          </a:xfrm>
          <a:prstGeom prst="rect">
            <a:avLst/>
          </a:prstGeom>
        </p:spPr>
      </p:pic>
      <p:pic>
        <p:nvPicPr>
          <p:cNvPr id="11" name="Picture 10">
            <a:extLst>
              <a:ext uri="{FF2B5EF4-FFF2-40B4-BE49-F238E27FC236}">
                <a16:creationId xmlns:a16="http://schemas.microsoft.com/office/drawing/2014/main" id="{FB6C66C7-0C29-843C-C3B0-207347B4964C}"/>
              </a:ext>
            </a:extLst>
          </p:cNvPr>
          <p:cNvPicPr>
            <a:picLocks noChangeAspect="1"/>
          </p:cNvPicPr>
          <p:nvPr userDrawn="1"/>
        </p:nvPicPr>
        <p:blipFill>
          <a:blip r:embed="rId5"/>
          <a:stretch>
            <a:fillRect/>
          </a:stretch>
        </p:blipFill>
        <p:spPr>
          <a:xfrm>
            <a:off x="8166633" y="4577835"/>
            <a:ext cx="3106760" cy="1661409"/>
          </a:xfrm>
          <a:prstGeom prst="rect">
            <a:avLst/>
          </a:prstGeom>
        </p:spPr>
      </p:pic>
      <p:pic>
        <p:nvPicPr>
          <p:cNvPr id="14" name="Picture 13">
            <a:extLst>
              <a:ext uri="{FF2B5EF4-FFF2-40B4-BE49-F238E27FC236}">
                <a16:creationId xmlns:a16="http://schemas.microsoft.com/office/drawing/2014/main" id="{E80860DA-1724-3D77-DDA2-48BCBDCB81F1}"/>
              </a:ext>
            </a:extLst>
          </p:cNvPr>
          <p:cNvPicPr>
            <a:picLocks noChangeAspect="1"/>
          </p:cNvPicPr>
          <p:nvPr userDrawn="1"/>
        </p:nvPicPr>
        <p:blipFill>
          <a:blip r:embed="rId6"/>
          <a:stretch>
            <a:fillRect/>
          </a:stretch>
        </p:blipFill>
        <p:spPr>
          <a:xfrm>
            <a:off x="8774370" y="421472"/>
            <a:ext cx="1860550" cy="1803400"/>
          </a:xfrm>
          <a:prstGeom prst="rect">
            <a:avLst/>
          </a:prstGeom>
        </p:spPr>
      </p:pic>
      <p:pic>
        <p:nvPicPr>
          <p:cNvPr id="17" name="Picture 16">
            <a:extLst>
              <a:ext uri="{FF2B5EF4-FFF2-40B4-BE49-F238E27FC236}">
                <a16:creationId xmlns:a16="http://schemas.microsoft.com/office/drawing/2014/main" id="{60AD63EA-816C-C7AC-A3A8-DDCB649A0F85}"/>
              </a:ext>
            </a:extLst>
          </p:cNvPr>
          <p:cNvPicPr>
            <a:picLocks noChangeAspect="1"/>
          </p:cNvPicPr>
          <p:nvPr userDrawn="1"/>
        </p:nvPicPr>
        <p:blipFill>
          <a:blip r:embed="rId7"/>
          <a:stretch>
            <a:fillRect/>
          </a:stretch>
        </p:blipFill>
        <p:spPr>
          <a:xfrm>
            <a:off x="9698295" y="2334841"/>
            <a:ext cx="2489673" cy="2114952"/>
          </a:xfrm>
          <a:prstGeom prst="rect">
            <a:avLst/>
          </a:prstGeom>
        </p:spPr>
      </p:pic>
      <p:pic>
        <p:nvPicPr>
          <p:cNvPr id="5" name="Picture 4">
            <a:extLst>
              <a:ext uri="{FF2B5EF4-FFF2-40B4-BE49-F238E27FC236}">
                <a16:creationId xmlns:a16="http://schemas.microsoft.com/office/drawing/2014/main" id="{7129A9DF-8369-31AA-4D0B-513262C62507}"/>
              </a:ext>
            </a:extLst>
          </p:cNvPr>
          <p:cNvPicPr>
            <a:picLocks noChangeAspect="1"/>
          </p:cNvPicPr>
          <p:nvPr userDrawn="1"/>
        </p:nvPicPr>
        <p:blipFill>
          <a:blip r:embed="rId8" cstate="email">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12914158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Fin Dark 2">
    <p:bg>
      <p:bgPr>
        <a:solidFill>
          <a:srgbClr val="02191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DF0A70-DD16-D4C9-77D8-499BF845C9B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158E37E9-B9AD-A9D7-FE63-63E649DCA004}"/>
              </a:ext>
            </a:extLst>
          </p:cNvPr>
          <p:cNvSpPr txBox="1"/>
          <p:nvPr userDrawn="1"/>
        </p:nvSpPr>
        <p:spPr>
          <a:xfrm>
            <a:off x="6838567" y="-437322"/>
            <a:ext cx="184707" cy="161583"/>
          </a:xfrm>
          <a:prstGeom prst="rect">
            <a:avLst/>
          </a:prstGeom>
          <a:noFill/>
        </p:spPr>
        <p:txBody>
          <a:bodyPr wrap="none" rtlCol="0">
            <a:spAutoFit/>
          </a:bodyPr>
          <a:lstStyle/>
          <a:p>
            <a:endParaRPr lang="en-US" sz="450"/>
          </a:p>
        </p:txBody>
      </p:sp>
      <p:sp>
        <p:nvSpPr>
          <p:cNvPr id="10" name="Text Placeholder 32">
            <a:extLst>
              <a:ext uri="{FF2B5EF4-FFF2-40B4-BE49-F238E27FC236}">
                <a16:creationId xmlns:a16="http://schemas.microsoft.com/office/drawing/2014/main" id="{2F8C105E-422E-98AB-9F4F-2CC4D00657B0}"/>
              </a:ext>
            </a:extLst>
          </p:cNvPr>
          <p:cNvSpPr>
            <a:spLocks noGrp="1"/>
          </p:cNvSpPr>
          <p:nvPr>
            <p:ph type="body" sz="quarter" idx="13" hasCustomPrompt="1"/>
          </p:nvPr>
        </p:nvSpPr>
        <p:spPr>
          <a:xfrm>
            <a:off x="515179" y="5828507"/>
            <a:ext cx="11221853" cy="423438"/>
          </a:xfrm>
          <a:prstGeom prst="rect">
            <a:avLst/>
          </a:prstGeom>
        </p:spPr>
        <p:txBody>
          <a:bodyPr>
            <a:normAutofit/>
          </a:bodyPr>
          <a:lstStyle>
            <a:lvl1pPr marL="0" indent="0">
              <a:lnSpc>
                <a:spcPct val="150000"/>
              </a:lnSpc>
              <a:buNone/>
              <a:defRPr sz="800" b="0" i="0">
                <a:solidFill>
                  <a:srgbClr val="BBBBBB"/>
                </a:solidFill>
                <a:latin typeface="Open Sans Light" pitchFamily="2" charset="0"/>
                <a:ea typeface="Open Sans Light" pitchFamily="2" charset="0"/>
                <a:cs typeface="Open Sans Light" pitchFamily="2" charset="0"/>
              </a:defRPr>
            </a:lvl1pPr>
          </a:lstStyle>
          <a:p>
            <a:pPr lvl="0"/>
            <a:r>
              <a:rPr lang="en-IN" dirty="0">
                <a:effectLst/>
              </a:rPr>
              <a:t>Lorem Ipsum is simply dummy text of the printing and typesetting industry simply dummy </a:t>
            </a:r>
            <a:r>
              <a:rPr lang="en-IN" dirty="0" err="1">
                <a:effectLst/>
              </a:rPr>
              <a:t>text.Lorem</a:t>
            </a:r>
            <a:r>
              <a:rPr lang="en-IN" dirty="0">
                <a:effectLst/>
              </a:rPr>
              <a:t> Ipsum is simply dummy text of the printing and typesetting industry simply dummy </a:t>
            </a:r>
            <a:r>
              <a:rPr lang="en-IN" dirty="0" err="1">
                <a:effectLst/>
              </a:rPr>
              <a:t>text.Lorem</a:t>
            </a:r>
            <a:r>
              <a:rPr lang="en-IN" dirty="0">
                <a:effectLst/>
              </a:rPr>
              <a:t> Ipsum is simply dummy text of the printing and typesetting industry simply dummy </a:t>
            </a:r>
            <a:r>
              <a:rPr lang="en-IN" dirty="0" err="1">
                <a:effectLst/>
              </a:rPr>
              <a:t>text.dummy</a:t>
            </a:r>
            <a:r>
              <a:rPr lang="en-IN" dirty="0">
                <a:effectLst/>
              </a:rPr>
              <a:t> text of the printing and typesetting industry simply dummy text. Lorem Ipsum is simply dummy</a:t>
            </a:r>
            <a:endParaRPr lang="en-US" dirty="0"/>
          </a:p>
        </p:txBody>
      </p:sp>
      <p:sp>
        <p:nvSpPr>
          <p:cNvPr id="2" name="Text Placeholder 3">
            <a:extLst>
              <a:ext uri="{FF2B5EF4-FFF2-40B4-BE49-F238E27FC236}">
                <a16:creationId xmlns:a16="http://schemas.microsoft.com/office/drawing/2014/main" id="{6E2A3F90-1DDB-2639-53F6-CCBFDDBDDFF7}"/>
              </a:ext>
            </a:extLst>
          </p:cNvPr>
          <p:cNvSpPr>
            <a:spLocks noGrp="1"/>
          </p:cNvSpPr>
          <p:nvPr>
            <p:ph type="body" sz="quarter" idx="10" hasCustomPrompt="1"/>
          </p:nvPr>
        </p:nvSpPr>
        <p:spPr>
          <a:xfrm>
            <a:off x="6237318" y="2697938"/>
            <a:ext cx="5499714" cy="1148493"/>
          </a:xfrm>
          <a:prstGeom prst="rect">
            <a:avLst/>
          </a:prstGeom>
        </p:spPr>
        <p:txBody>
          <a:bodyPr>
            <a:normAutofit/>
          </a:bodyPr>
          <a:lstStyle>
            <a:lvl1pPr marL="0" indent="0">
              <a:buNone/>
              <a:defRPr sz="8000" b="0" i="0">
                <a:solidFill>
                  <a:srgbClr val="02FFAC"/>
                </a:solidFill>
                <a:latin typeface="Open Sans Light" pitchFamily="2" charset="0"/>
                <a:ea typeface="Open Sans Light" pitchFamily="2" charset="0"/>
                <a:cs typeface="Open Sans Light" pitchFamily="2" charset="0"/>
              </a:defRPr>
            </a:lvl1pPr>
          </a:lstStyle>
          <a:p>
            <a:pPr lvl="0"/>
            <a:r>
              <a:rPr lang="en-US" dirty="0"/>
              <a:t>Thank you</a:t>
            </a:r>
          </a:p>
        </p:txBody>
      </p:sp>
      <p:sp>
        <p:nvSpPr>
          <p:cNvPr id="12" name="Text Placeholder 11">
            <a:extLst>
              <a:ext uri="{FF2B5EF4-FFF2-40B4-BE49-F238E27FC236}">
                <a16:creationId xmlns:a16="http://schemas.microsoft.com/office/drawing/2014/main" id="{3CA9A3C2-3E7F-8730-0284-9E8EC098813C}"/>
              </a:ext>
            </a:extLst>
          </p:cNvPr>
          <p:cNvSpPr>
            <a:spLocks noGrp="1"/>
          </p:cNvSpPr>
          <p:nvPr>
            <p:ph type="body" sz="quarter" idx="16" hasCustomPrompt="1"/>
          </p:nvPr>
        </p:nvSpPr>
        <p:spPr>
          <a:xfrm>
            <a:off x="6237288" y="4124185"/>
            <a:ext cx="5499714" cy="311150"/>
          </a:xfrm>
        </p:spPr>
        <p:txBody>
          <a:bodyPr>
            <a:noAutofit/>
          </a:bodyPr>
          <a:lstStyle>
            <a:lvl1pPr marL="0" indent="0">
              <a:buFontTx/>
              <a:buNone/>
              <a:defRPr sz="1800" b="0" i="0">
                <a:solidFill>
                  <a:srgbClr val="02FFAC"/>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#SustainableIsAttainable</a:t>
            </a:r>
            <a:endParaRPr lang="en-US" dirty="0"/>
          </a:p>
        </p:txBody>
      </p:sp>
      <p:pic>
        <p:nvPicPr>
          <p:cNvPr id="5" name="Picture 4">
            <a:extLst>
              <a:ext uri="{FF2B5EF4-FFF2-40B4-BE49-F238E27FC236}">
                <a16:creationId xmlns:a16="http://schemas.microsoft.com/office/drawing/2014/main" id="{E31DD4E0-21B5-5F84-2C8B-52B8339DBF42}"/>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9776379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in Light 1">
    <p:bg>
      <p:bgPr>
        <a:solidFill>
          <a:srgbClr val="E8F6DD"/>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032221-8E83-08F1-1F88-A79753656E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7284" y="-60346"/>
            <a:ext cx="12299283" cy="6918346"/>
          </a:xfrm>
          <a:prstGeom prst="rect">
            <a:avLst/>
          </a:prstGeom>
        </p:spPr>
      </p:pic>
      <p:sp>
        <p:nvSpPr>
          <p:cNvPr id="10" name="Text Placeholder 3">
            <a:extLst>
              <a:ext uri="{FF2B5EF4-FFF2-40B4-BE49-F238E27FC236}">
                <a16:creationId xmlns:a16="http://schemas.microsoft.com/office/drawing/2014/main" id="{03058D5D-5DEE-ED8A-797A-81C0BAEFA378}"/>
              </a:ext>
            </a:extLst>
          </p:cNvPr>
          <p:cNvSpPr>
            <a:spLocks noGrp="1"/>
          </p:cNvSpPr>
          <p:nvPr>
            <p:ph type="body" sz="quarter" idx="10" hasCustomPrompt="1"/>
          </p:nvPr>
        </p:nvSpPr>
        <p:spPr>
          <a:xfrm>
            <a:off x="2645129" y="2257097"/>
            <a:ext cx="6901740" cy="1322482"/>
          </a:xfrm>
          <a:prstGeom prst="rect">
            <a:avLst/>
          </a:prstGeom>
        </p:spPr>
        <p:txBody>
          <a:bodyPr>
            <a:noAutofit/>
          </a:bodyPr>
          <a:lstStyle>
            <a:lvl1pPr marL="0" indent="0" algn="ctr">
              <a:lnSpc>
                <a:spcPct val="100000"/>
              </a:lnSpc>
              <a:buNone/>
              <a:defRPr sz="8000" b="0" i="0">
                <a:solidFill>
                  <a:srgbClr val="10625A"/>
                </a:solidFill>
                <a:latin typeface="Open Sans Light" pitchFamily="2" charset="0"/>
                <a:ea typeface="Open Sans Light" pitchFamily="2" charset="0"/>
                <a:cs typeface="Open Sans Light" pitchFamily="2" charset="0"/>
              </a:defRPr>
            </a:lvl1pPr>
          </a:lstStyle>
          <a:p>
            <a:pPr lvl="0"/>
            <a:r>
              <a:rPr lang="en-US" dirty="0"/>
              <a:t>Thank you</a:t>
            </a:r>
          </a:p>
        </p:txBody>
      </p:sp>
      <p:pic>
        <p:nvPicPr>
          <p:cNvPr id="2" name="Picture 1">
            <a:extLst>
              <a:ext uri="{FF2B5EF4-FFF2-40B4-BE49-F238E27FC236}">
                <a16:creationId xmlns:a16="http://schemas.microsoft.com/office/drawing/2014/main" id="{EAF0DD7A-46C7-2F9F-26AA-21BA0EC5E9C7}"/>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7652" b="2621"/>
          <a:stretch/>
        </p:blipFill>
        <p:spPr>
          <a:xfrm>
            <a:off x="10615549" y="198489"/>
            <a:ext cx="1361925" cy="763742"/>
          </a:xfrm>
          <a:prstGeom prst="rect">
            <a:avLst/>
          </a:prstGeom>
        </p:spPr>
      </p:pic>
      <p:sp>
        <p:nvSpPr>
          <p:cNvPr id="6" name="Text Placeholder 14">
            <a:extLst>
              <a:ext uri="{FF2B5EF4-FFF2-40B4-BE49-F238E27FC236}">
                <a16:creationId xmlns:a16="http://schemas.microsoft.com/office/drawing/2014/main" id="{3F2D98C5-5EE2-A658-B75B-441DCBD2F36B}"/>
              </a:ext>
            </a:extLst>
          </p:cNvPr>
          <p:cNvSpPr>
            <a:spLocks noGrp="1"/>
          </p:cNvSpPr>
          <p:nvPr>
            <p:ph type="body" sz="quarter" idx="11" hasCustomPrompt="1"/>
          </p:nvPr>
        </p:nvSpPr>
        <p:spPr>
          <a:xfrm>
            <a:off x="4705259" y="3579579"/>
            <a:ext cx="2781481" cy="395288"/>
          </a:xfrm>
          <a:prstGeom prst="rect">
            <a:avLst/>
          </a:prstGeom>
        </p:spPr>
        <p:txBody>
          <a:bodyPr>
            <a:normAutofit/>
          </a:bodyPr>
          <a:lstStyle>
            <a:lvl1pPr marL="0" indent="0">
              <a:buNone/>
              <a:defRPr sz="1600" b="1" i="0">
                <a:solidFill>
                  <a:schemeClr val="bg1">
                    <a:lumMod val="50000"/>
                  </a:schemeClr>
                </a:solidFill>
                <a:latin typeface="Open Sans SemiBold" pitchFamily="2" charset="0"/>
                <a:ea typeface="Open Sans SemiBold" pitchFamily="2" charset="0"/>
                <a:cs typeface="Open Sans SemiBold" pitchFamily="2" charset="0"/>
              </a:defRPr>
            </a:lvl1pPr>
          </a:lstStyle>
          <a:p>
            <a:pPr marL="0" lvl="0" indent="0" algn="ctr">
              <a:lnSpc>
                <a:spcPct val="100000"/>
              </a:lnSpc>
              <a:buNone/>
            </a:pPr>
            <a:r>
              <a:rPr lang="en-GB" dirty="0"/>
              <a:t>#SustainableIsAttainable</a:t>
            </a:r>
            <a:endParaRPr lang="en-US" dirty="0"/>
          </a:p>
        </p:txBody>
      </p:sp>
    </p:spTree>
    <p:extLst>
      <p:ext uri="{BB962C8B-B14F-4D97-AF65-F5344CB8AC3E}">
        <p14:creationId xmlns:p14="http://schemas.microsoft.com/office/powerpoint/2010/main" val="32972350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mp; Content blank">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74E0505-820F-FBD5-C783-BF729A04AA3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3" name="Content Placeholder 2">
            <a:extLst>
              <a:ext uri="{FF2B5EF4-FFF2-40B4-BE49-F238E27FC236}">
                <a16:creationId xmlns:a16="http://schemas.microsoft.com/office/drawing/2014/main" id="{6F9F2752-FA09-CD2A-4963-43356DA9DFD5}"/>
              </a:ext>
            </a:extLst>
          </p:cNvPr>
          <p:cNvSpPr>
            <a:spLocks noGrp="1"/>
          </p:cNvSpPr>
          <p:nvPr>
            <p:ph idx="1"/>
          </p:nvPr>
        </p:nvSpPr>
        <p:spPr>
          <a:xfrm>
            <a:off x="487925" y="1825625"/>
            <a:ext cx="11483335" cy="4351338"/>
          </a:xfrm>
        </p:spPr>
        <p:txBody>
          <a:bodyPr>
            <a:normAutofit/>
          </a:bodyPr>
          <a:lstStyle>
            <a:lvl1pPr marL="0" indent="0">
              <a:buNone/>
              <a:defRPr sz="1600"/>
            </a:lvl1pPr>
          </a:lstStyle>
          <a:p>
            <a:pPr lvl="0"/>
            <a:endParaRPr lang="en-US"/>
          </a:p>
        </p:txBody>
      </p:sp>
      <p:sp>
        <p:nvSpPr>
          <p:cNvPr id="5" name="Slide Number Placeholder 5">
            <a:extLst>
              <a:ext uri="{FF2B5EF4-FFF2-40B4-BE49-F238E27FC236}">
                <a16:creationId xmlns:a16="http://schemas.microsoft.com/office/drawing/2014/main" id="{03EA6B8A-E8F6-DF6D-15CF-0DC8D611D670}"/>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2" name="Text Placeholder 2">
            <a:extLst>
              <a:ext uri="{FF2B5EF4-FFF2-40B4-BE49-F238E27FC236}">
                <a16:creationId xmlns:a16="http://schemas.microsoft.com/office/drawing/2014/main" id="{F7432908-40EE-4CAA-096C-3659424F275E}"/>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4" name="Text Placeholder 50">
            <a:extLst>
              <a:ext uri="{FF2B5EF4-FFF2-40B4-BE49-F238E27FC236}">
                <a16:creationId xmlns:a16="http://schemas.microsoft.com/office/drawing/2014/main" id="{9CA03819-2BB2-40A5-9012-78D6FB5DB0F8}"/>
              </a:ext>
            </a:extLst>
          </p:cNvPr>
          <p:cNvSpPr>
            <a:spLocks noGrp="1"/>
          </p:cNvSpPr>
          <p:nvPr>
            <p:ph type="body" sz="quarter" idx="75" hasCustomPrompt="1"/>
          </p:nvPr>
        </p:nvSpPr>
        <p:spPr>
          <a:xfrm>
            <a:off x="487927" y="321594"/>
            <a:ext cx="9958930" cy="508000"/>
          </a:xfrm>
        </p:spPr>
        <p:txBody>
          <a:bodyPr>
            <a:normAutofit/>
          </a:bodyPr>
          <a:lstStyle>
            <a:lvl1pPr marL="0" indent="0">
              <a:buNone/>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23790567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7AD3890-7993-20E5-35AD-64EB2DC000D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3" name="Text Placeholder 2">
            <a:extLst>
              <a:ext uri="{FF2B5EF4-FFF2-40B4-BE49-F238E27FC236}">
                <a16:creationId xmlns:a16="http://schemas.microsoft.com/office/drawing/2014/main" id="{3FF0B83D-006B-BF52-7F0B-F7FDB62BCB39}"/>
              </a:ext>
            </a:extLst>
          </p:cNvPr>
          <p:cNvSpPr>
            <a:spLocks noGrp="1"/>
          </p:cNvSpPr>
          <p:nvPr>
            <p:ph type="body" idx="1"/>
          </p:nvPr>
        </p:nvSpPr>
        <p:spPr>
          <a:xfrm>
            <a:off x="487926" y="1681163"/>
            <a:ext cx="5509649" cy="823912"/>
          </a:xfrm>
        </p:spPr>
        <p:txBody>
          <a:bodyPr anchor="b">
            <a:normAutofit/>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B109F74-35D7-32F0-17BD-848B53737FA5}"/>
              </a:ext>
            </a:extLst>
          </p:cNvPr>
          <p:cNvSpPr>
            <a:spLocks noGrp="1"/>
          </p:cNvSpPr>
          <p:nvPr>
            <p:ph sz="half" idx="2"/>
          </p:nvPr>
        </p:nvSpPr>
        <p:spPr>
          <a:xfrm>
            <a:off x="487926" y="2505075"/>
            <a:ext cx="5509649" cy="3684588"/>
          </a:xfrm>
        </p:spPr>
        <p:txBody>
          <a:bodyPr>
            <a:normAutofit/>
          </a:bodyPr>
          <a:lstStyle>
            <a:lvl1pPr marL="0" indent="0">
              <a:buNone/>
              <a:defRPr sz="1400"/>
            </a:lvl1pPr>
          </a:lstStyle>
          <a:p>
            <a:pPr lvl="0"/>
            <a:endParaRPr lang="en-US"/>
          </a:p>
        </p:txBody>
      </p:sp>
      <p:sp>
        <p:nvSpPr>
          <p:cNvPr id="5" name="Text Placeholder 4">
            <a:extLst>
              <a:ext uri="{FF2B5EF4-FFF2-40B4-BE49-F238E27FC236}">
                <a16:creationId xmlns:a16="http://schemas.microsoft.com/office/drawing/2014/main" id="{EFF7170D-5FCA-1533-D5A3-4B6181D49707}"/>
              </a:ext>
            </a:extLst>
          </p:cNvPr>
          <p:cNvSpPr>
            <a:spLocks noGrp="1"/>
          </p:cNvSpPr>
          <p:nvPr>
            <p:ph type="body" sz="quarter" idx="3"/>
          </p:nvPr>
        </p:nvSpPr>
        <p:spPr>
          <a:xfrm>
            <a:off x="6194427" y="1681163"/>
            <a:ext cx="5536783" cy="823912"/>
          </a:xfrm>
        </p:spPr>
        <p:txBody>
          <a:bodyPr anchor="b">
            <a:normAutofit/>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08AC2C5-685D-477C-DDF4-31DF9EA57AD7}"/>
              </a:ext>
            </a:extLst>
          </p:cNvPr>
          <p:cNvSpPr>
            <a:spLocks noGrp="1"/>
          </p:cNvSpPr>
          <p:nvPr>
            <p:ph sz="quarter" idx="4"/>
          </p:nvPr>
        </p:nvSpPr>
        <p:spPr>
          <a:xfrm>
            <a:off x="6194427" y="2505075"/>
            <a:ext cx="5536783" cy="3684588"/>
          </a:xfrm>
        </p:spPr>
        <p:txBody>
          <a:bodyPr>
            <a:normAutofit/>
          </a:bodyPr>
          <a:lstStyle>
            <a:lvl1pPr marL="0" indent="0">
              <a:buNone/>
              <a:defRPr sz="1400"/>
            </a:lvl1pPr>
          </a:lstStyle>
          <a:p>
            <a:pPr lvl="0"/>
            <a:endParaRPr lang="en-US"/>
          </a:p>
        </p:txBody>
      </p:sp>
      <p:sp>
        <p:nvSpPr>
          <p:cNvPr id="9" name="Slide Number Placeholder 5">
            <a:extLst>
              <a:ext uri="{FF2B5EF4-FFF2-40B4-BE49-F238E27FC236}">
                <a16:creationId xmlns:a16="http://schemas.microsoft.com/office/drawing/2014/main" id="{26879BD4-6774-E1D7-FD9B-83D64DB9E757}"/>
              </a:ext>
            </a:extLst>
          </p:cNvPr>
          <p:cNvSpPr>
            <a:spLocks noGrp="1"/>
          </p:cNvSpPr>
          <p:nvPr>
            <p:ph type="sldNum" sz="quarter" idx="75"/>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2" name="Text Placeholder 2">
            <a:extLst>
              <a:ext uri="{FF2B5EF4-FFF2-40B4-BE49-F238E27FC236}">
                <a16:creationId xmlns:a16="http://schemas.microsoft.com/office/drawing/2014/main" id="{6CC082E1-4387-D43C-0756-ADCAC6D361BE}"/>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7" name="Text Placeholder 50">
            <a:extLst>
              <a:ext uri="{FF2B5EF4-FFF2-40B4-BE49-F238E27FC236}">
                <a16:creationId xmlns:a16="http://schemas.microsoft.com/office/drawing/2014/main" id="{3A6734D4-B7EE-9B5B-B73E-1455633DC5FD}"/>
              </a:ext>
            </a:extLst>
          </p:cNvPr>
          <p:cNvSpPr>
            <a:spLocks noGrp="1"/>
          </p:cNvSpPr>
          <p:nvPr>
            <p:ph type="body" sz="quarter" idx="76" hasCustomPrompt="1"/>
          </p:nvPr>
        </p:nvSpPr>
        <p:spPr>
          <a:xfrm>
            <a:off x="487927" y="321594"/>
            <a:ext cx="9958930" cy="508000"/>
          </a:xfrm>
        </p:spPr>
        <p:txBody>
          <a:bodyPr>
            <a:normAutofit/>
          </a:bodyPr>
          <a:lstStyle>
            <a:lvl1pPr marL="0" indent="0">
              <a:buNone/>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14513133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xt + Blank + Leaf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0628B9-A6E1-B681-05CE-8EB3499C554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7" name="Slide Number Placeholder 5">
            <a:extLst>
              <a:ext uri="{FF2B5EF4-FFF2-40B4-BE49-F238E27FC236}">
                <a16:creationId xmlns:a16="http://schemas.microsoft.com/office/drawing/2014/main" id="{C6AE186D-533B-D05B-3289-851440460B72}"/>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3" name="Text Placeholder 2">
            <a:extLst>
              <a:ext uri="{FF2B5EF4-FFF2-40B4-BE49-F238E27FC236}">
                <a16:creationId xmlns:a16="http://schemas.microsoft.com/office/drawing/2014/main" id="{499E1F48-7BCB-D6AE-65CA-E6D3FBE3351B}"/>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5" name="Text Placeholder 50">
            <a:extLst>
              <a:ext uri="{FF2B5EF4-FFF2-40B4-BE49-F238E27FC236}">
                <a16:creationId xmlns:a16="http://schemas.microsoft.com/office/drawing/2014/main" id="{0EF8DB90-37BF-5602-312F-1D8994A48569}"/>
              </a:ext>
            </a:extLst>
          </p:cNvPr>
          <p:cNvSpPr>
            <a:spLocks noGrp="1"/>
          </p:cNvSpPr>
          <p:nvPr>
            <p:ph type="body" sz="quarter" idx="75" hasCustomPrompt="1"/>
          </p:nvPr>
        </p:nvSpPr>
        <p:spPr>
          <a:xfrm>
            <a:off x="487927" y="321594"/>
            <a:ext cx="9958930" cy="508000"/>
          </a:xfrm>
        </p:spPr>
        <p:txBody>
          <a:bodyPr>
            <a:normAutofit/>
          </a:bodyPr>
          <a:lstStyle>
            <a:lvl1pPr marL="0" indent="0">
              <a:buNone/>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3430475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g + tex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80EECC-13C7-9ADE-D1D6-908540C67B3C}"/>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3" name="Picture Placeholder 2">
            <a:extLst>
              <a:ext uri="{FF2B5EF4-FFF2-40B4-BE49-F238E27FC236}">
                <a16:creationId xmlns:a16="http://schemas.microsoft.com/office/drawing/2014/main" id="{983CFD86-2B38-4EB6-D85A-D665DE5FB904}"/>
              </a:ext>
            </a:extLst>
          </p:cNvPr>
          <p:cNvSpPr>
            <a:spLocks noGrp="1"/>
          </p:cNvSpPr>
          <p:nvPr>
            <p:ph type="pic" sz="quarter" idx="10"/>
          </p:nvPr>
        </p:nvSpPr>
        <p:spPr>
          <a:xfrm>
            <a:off x="487926" y="1778000"/>
            <a:ext cx="4642874" cy="4392727"/>
          </a:xfrm>
        </p:spPr>
        <p:txBody>
          <a:bodyPr>
            <a:normAutofit/>
          </a:bodyPr>
          <a:lstStyle>
            <a:lvl1pPr>
              <a:defRPr sz="1600"/>
            </a:lvl1pPr>
          </a:lstStyle>
          <a:p>
            <a:endParaRPr lang="en-US"/>
          </a:p>
        </p:txBody>
      </p:sp>
      <p:sp>
        <p:nvSpPr>
          <p:cNvPr id="10" name="Slide Number Placeholder 5">
            <a:extLst>
              <a:ext uri="{FF2B5EF4-FFF2-40B4-BE49-F238E27FC236}">
                <a16:creationId xmlns:a16="http://schemas.microsoft.com/office/drawing/2014/main" id="{92577FDB-3F0A-D509-D359-A52DDE205C23}"/>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7" name="Shape 0">
            <a:extLst>
              <a:ext uri="{FF2B5EF4-FFF2-40B4-BE49-F238E27FC236}">
                <a16:creationId xmlns:a16="http://schemas.microsoft.com/office/drawing/2014/main" id="{44C0FE02-2172-67E0-9BD4-7F4FAC8ACD48}"/>
              </a:ext>
            </a:extLst>
          </p:cNvPr>
          <p:cNvSpPr/>
          <p:nvPr userDrawn="1"/>
        </p:nvSpPr>
        <p:spPr>
          <a:xfrm>
            <a:off x="5537893" y="1778000"/>
            <a:ext cx="6077710" cy="4286250"/>
          </a:xfrm>
          <a:prstGeom prst="rect">
            <a:avLst/>
          </a:prstGeom>
          <a:noFill/>
          <a:ln/>
        </p:spPr>
        <p:txBody>
          <a:bodyPr/>
          <a:lstStyle/>
          <a:p>
            <a:endParaRPr lang="en-US" sz="450"/>
          </a:p>
        </p:txBody>
      </p:sp>
      <p:sp>
        <p:nvSpPr>
          <p:cNvPr id="11" name="Text Placeholder 16">
            <a:extLst>
              <a:ext uri="{FF2B5EF4-FFF2-40B4-BE49-F238E27FC236}">
                <a16:creationId xmlns:a16="http://schemas.microsoft.com/office/drawing/2014/main" id="{56CC92B8-E470-579A-033B-310F58DA1D50}"/>
              </a:ext>
            </a:extLst>
          </p:cNvPr>
          <p:cNvSpPr>
            <a:spLocks noGrp="1"/>
          </p:cNvSpPr>
          <p:nvPr>
            <p:ph type="body" sz="quarter" idx="79" hasCustomPrompt="1"/>
          </p:nvPr>
        </p:nvSpPr>
        <p:spPr>
          <a:xfrm>
            <a:off x="5537200" y="1813860"/>
            <a:ext cx="2697163" cy="539750"/>
          </a:xfrm>
        </p:spPr>
        <p:txBody>
          <a:bodyPr>
            <a:norm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vl3pPr>
              <a:defRPr sz="1600" b="1">
                <a:latin typeface="Open Sans" panose="020B0606030504020204" pitchFamily="34" charset="0"/>
                <a:ea typeface="Open Sans" panose="020B0606030504020204" pitchFamily="34" charset="0"/>
                <a:cs typeface="Open Sans" panose="020B0606030504020204" pitchFamily="34" charset="0"/>
              </a:defRPr>
            </a:lvl3pPr>
          </a:lstStyle>
          <a:p>
            <a:pPr lvl="0"/>
            <a:r>
              <a:rPr lang="en-GB"/>
              <a:t>One Liner Title To Come Here</a:t>
            </a:r>
            <a:endParaRPr lang="en-US"/>
          </a:p>
        </p:txBody>
      </p:sp>
      <p:sp>
        <p:nvSpPr>
          <p:cNvPr id="12" name="Text Placeholder 16">
            <a:extLst>
              <a:ext uri="{FF2B5EF4-FFF2-40B4-BE49-F238E27FC236}">
                <a16:creationId xmlns:a16="http://schemas.microsoft.com/office/drawing/2014/main" id="{A1764CA6-5B95-7CA1-D582-6A1057C319DF}"/>
              </a:ext>
            </a:extLst>
          </p:cNvPr>
          <p:cNvSpPr>
            <a:spLocks noGrp="1"/>
          </p:cNvSpPr>
          <p:nvPr>
            <p:ph type="body" sz="quarter" idx="80" hasCustomPrompt="1"/>
          </p:nvPr>
        </p:nvSpPr>
        <p:spPr>
          <a:xfrm>
            <a:off x="8779555" y="1813860"/>
            <a:ext cx="2698752" cy="539750"/>
          </a:xfrm>
        </p:spPr>
        <p:txBody>
          <a:bodyPr>
            <a:norm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vl3pPr>
              <a:defRPr sz="1600" b="1">
                <a:latin typeface="Open Sans" panose="020B0606030504020204" pitchFamily="34" charset="0"/>
                <a:ea typeface="Open Sans" panose="020B0606030504020204" pitchFamily="34" charset="0"/>
                <a:cs typeface="Open Sans" panose="020B0606030504020204" pitchFamily="34" charset="0"/>
              </a:defRPr>
            </a:lvl3pPr>
          </a:lstStyle>
          <a:p>
            <a:pPr lvl="0"/>
            <a:r>
              <a:rPr lang="en-GB"/>
              <a:t>One Liner Title To Come Here</a:t>
            </a:r>
            <a:endParaRPr lang="en-US"/>
          </a:p>
        </p:txBody>
      </p:sp>
      <p:sp>
        <p:nvSpPr>
          <p:cNvPr id="15" name="Text Placeholder 40">
            <a:extLst>
              <a:ext uri="{FF2B5EF4-FFF2-40B4-BE49-F238E27FC236}">
                <a16:creationId xmlns:a16="http://schemas.microsoft.com/office/drawing/2014/main" id="{8B0B686E-06A0-86AD-99DF-5C2807EAE65D}"/>
              </a:ext>
            </a:extLst>
          </p:cNvPr>
          <p:cNvSpPr>
            <a:spLocks noGrp="1"/>
          </p:cNvSpPr>
          <p:nvPr>
            <p:ph type="body" sz="quarter" idx="91" hasCustomPrompt="1"/>
          </p:nvPr>
        </p:nvSpPr>
        <p:spPr>
          <a:xfrm>
            <a:off x="5537200" y="2508250"/>
            <a:ext cx="2697163" cy="3662363"/>
          </a:xfrm>
        </p:spPr>
        <p:txBody>
          <a:bodyPr/>
          <a:lstStyle>
            <a:lvl1pPr marL="0" indent="0">
              <a:buNone/>
              <a:defRPr sz="1200" b="0" i="0">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GB"/>
              <a:t>Proin non </a:t>
            </a:r>
            <a:r>
              <a:rPr lang="en-GB" err="1"/>
              <a:t>enim</a:t>
            </a:r>
            <a:r>
              <a:rPr lang="en-GB"/>
              <a:t> dictum, </a:t>
            </a:r>
            <a:r>
              <a:rPr lang="en-GB" err="1"/>
              <a:t>sodales</a:t>
            </a:r>
            <a:r>
              <a:rPr lang="en-GB"/>
              <a:t> mi sit </a:t>
            </a:r>
            <a:r>
              <a:rPr lang="en-GB" err="1"/>
              <a:t>amet</a:t>
            </a:r>
            <a:r>
              <a:rPr lang="en-GB"/>
              <a:t>, semper </a:t>
            </a:r>
            <a:r>
              <a:rPr lang="en-GB" err="1"/>
              <a:t>felis</a:t>
            </a:r>
            <a:r>
              <a:rPr lang="en-GB"/>
              <a:t>. Mauris </a:t>
            </a:r>
            <a:r>
              <a:rPr lang="en-GB" err="1"/>
              <a:t>bibendum</a:t>
            </a:r>
            <a:r>
              <a:rPr lang="en-GB"/>
              <a:t>, </a:t>
            </a:r>
            <a:r>
              <a:rPr lang="en-GB" err="1"/>
              <a:t>urna</a:t>
            </a:r>
            <a:r>
              <a:rPr lang="en-GB"/>
              <a:t> at </a:t>
            </a:r>
            <a:r>
              <a:rPr lang="en-GB" err="1"/>
              <a:t>feugiat</a:t>
            </a:r>
            <a:r>
              <a:rPr lang="en-GB"/>
              <a:t> </a:t>
            </a:r>
            <a:r>
              <a:rPr lang="en-GB" err="1"/>
              <a:t>consectetur</a:t>
            </a:r>
            <a:r>
              <a:rPr lang="en-GB"/>
              <a:t>, </a:t>
            </a:r>
            <a:r>
              <a:rPr lang="en-GB" err="1"/>
              <a:t>arcu</a:t>
            </a:r>
            <a:r>
              <a:rPr lang="en-GB"/>
              <a:t> </a:t>
            </a:r>
            <a:r>
              <a:rPr lang="en-GB" err="1"/>
              <a:t>neque</a:t>
            </a:r>
            <a:r>
              <a:rPr lang="en-GB"/>
              <a:t> </a:t>
            </a:r>
            <a:r>
              <a:rPr lang="en-GB" err="1"/>
              <a:t>interdum</a:t>
            </a:r>
            <a:r>
              <a:rPr lang="en-GB"/>
              <a:t> </a:t>
            </a:r>
            <a:r>
              <a:rPr lang="en-GB" err="1"/>
              <a:t>nisl</a:t>
            </a:r>
            <a:r>
              <a:rPr lang="en-GB"/>
              <a:t>, id </a:t>
            </a:r>
            <a:r>
              <a:rPr lang="en-GB" err="1"/>
              <a:t>tincidunt</a:t>
            </a:r>
            <a:r>
              <a:rPr lang="en-GB"/>
              <a:t> </a:t>
            </a:r>
            <a:r>
              <a:rPr lang="en-GB" err="1"/>
              <a:t>massa</a:t>
            </a:r>
            <a:r>
              <a:rPr lang="en-GB"/>
              <a:t> </a:t>
            </a:r>
            <a:r>
              <a:rPr lang="en-GB" err="1"/>
              <a:t>arcu</a:t>
            </a:r>
            <a:r>
              <a:rPr lang="en-GB"/>
              <a:t> ac </a:t>
            </a:r>
            <a:r>
              <a:rPr lang="en-GB" err="1"/>
              <a:t>lectus</a:t>
            </a:r>
            <a:r>
              <a:rPr lang="en-GB"/>
              <a:t>.                                             Proin non </a:t>
            </a:r>
            <a:r>
              <a:rPr lang="en-GB" err="1"/>
              <a:t>enim</a:t>
            </a:r>
            <a:r>
              <a:rPr lang="en-GB"/>
              <a:t> dictum, </a:t>
            </a:r>
            <a:r>
              <a:rPr lang="en-GB" err="1"/>
              <a:t>sodales</a:t>
            </a:r>
            <a:r>
              <a:rPr lang="en-GB"/>
              <a:t> mi sit </a:t>
            </a:r>
            <a:r>
              <a:rPr lang="en-GB" err="1"/>
              <a:t>amet</a:t>
            </a:r>
            <a:r>
              <a:rPr lang="en-GB"/>
              <a:t>, semper </a:t>
            </a:r>
            <a:r>
              <a:rPr lang="en-GB" err="1"/>
              <a:t>felis</a:t>
            </a:r>
            <a:r>
              <a:rPr lang="en-GB"/>
              <a:t>. Mauris </a:t>
            </a:r>
            <a:r>
              <a:rPr lang="en-GB" err="1"/>
              <a:t>bibendum</a:t>
            </a:r>
            <a:r>
              <a:rPr lang="en-GB"/>
              <a:t>, </a:t>
            </a:r>
            <a:r>
              <a:rPr lang="en-GB" err="1"/>
              <a:t>urna</a:t>
            </a:r>
            <a:r>
              <a:rPr lang="en-GB"/>
              <a:t> at </a:t>
            </a:r>
            <a:r>
              <a:rPr lang="en-GB" err="1"/>
              <a:t>feugiat</a:t>
            </a:r>
            <a:r>
              <a:rPr lang="en-GB"/>
              <a:t> </a:t>
            </a:r>
            <a:r>
              <a:rPr lang="en-GB" err="1"/>
              <a:t>consectetur</a:t>
            </a:r>
            <a:r>
              <a:rPr lang="en-GB"/>
              <a:t>, </a:t>
            </a:r>
            <a:r>
              <a:rPr lang="en-GB" err="1"/>
              <a:t>arcu</a:t>
            </a:r>
            <a:r>
              <a:rPr lang="en-GB"/>
              <a:t> </a:t>
            </a:r>
            <a:r>
              <a:rPr lang="en-GB" err="1"/>
              <a:t>neque</a:t>
            </a:r>
            <a:r>
              <a:rPr lang="en-GB"/>
              <a:t> </a:t>
            </a:r>
            <a:r>
              <a:rPr lang="en-GB" err="1"/>
              <a:t>interdum</a:t>
            </a:r>
            <a:r>
              <a:rPr lang="en-GB"/>
              <a:t> </a:t>
            </a:r>
            <a:r>
              <a:rPr lang="en-GB" err="1"/>
              <a:t>nisl</a:t>
            </a:r>
            <a:r>
              <a:rPr lang="en-GB"/>
              <a:t>, id </a:t>
            </a:r>
            <a:r>
              <a:rPr lang="en-GB" err="1"/>
              <a:t>tincidunt</a:t>
            </a:r>
            <a:r>
              <a:rPr lang="en-GB"/>
              <a:t> </a:t>
            </a:r>
            <a:r>
              <a:rPr lang="en-GB" err="1"/>
              <a:t>massa</a:t>
            </a:r>
            <a:r>
              <a:rPr lang="en-GB"/>
              <a:t> </a:t>
            </a:r>
            <a:r>
              <a:rPr lang="en-GB" err="1"/>
              <a:t>arcu</a:t>
            </a:r>
            <a:r>
              <a:rPr lang="en-GB"/>
              <a:t> ac </a:t>
            </a:r>
            <a:r>
              <a:rPr lang="en-GB" err="1"/>
              <a:t>lectus</a:t>
            </a:r>
            <a:r>
              <a:rPr lang="en-GB"/>
              <a:t>.                                               Proin non </a:t>
            </a:r>
            <a:r>
              <a:rPr lang="en-GB" err="1"/>
              <a:t>enim</a:t>
            </a:r>
            <a:r>
              <a:rPr lang="en-GB"/>
              <a:t> dictum, </a:t>
            </a:r>
            <a:r>
              <a:rPr lang="en-GB" err="1"/>
              <a:t>sodales</a:t>
            </a:r>
            <a:r>
              <a:rPr lang="en-GB"/>
              <a:t> mi sit </a:t>
            </a:r>
            <a:r>
              <a:rPr lang="en-GB" err="1"/>
              <a:t>amet</a:t>
            </a:r>
            <a:r>
              <a:rPr lang="en-GB"/>
              <a:t>, semper </a:t>
            </a:r>
            <a:r>
              <a:rPr lang="en-GB" err="1"/>
              <a:t>felis</a:t>
            </a:r>
            <a:r>
              <a:rPr lang="en-GB"/>
              <a:t>. Mauris </a:t>
            </a:r>
            <a:r>
              <a:rPr lang="en-GB" err="1"/>
              <a:t>bibendum</a:t>
            </a:r>
            <a:r>
              <a:rPr lang="en-GB"/>
              <a:t>, </a:t>
            </a:r>
            <a:r>
              <a:rPr lang="en-GB" err="1"/>
              <a:t>urna</a:t>
            </a:r>
            <a:r>
              <a:rPr lang="en-GB"/>
              <a:t> at </a:t>
            </a:r>
            <a:r>
              <a:rPr lang="en-GB" err="1"/>
              <a:t>feugiat</a:t>
            </a:r>
            <a:r>
              <a:rPr lang="en-GB"/>
              <a:t> </a:t>
            </a:r>
            <a:r>
              <a:rPr lang="en-GB" err="1"/>
              <a:t>consectetur</a:t>
            </a:r>
            <a:r>
              <a:rPr lang="en-GB"/>
              <a:t>, </a:t>
            </a:r>
            <a:r>
              <a:rPr lang="en-GB" err="1"/>
              <a:t>arcu</a:t>
            </a:r>
            <a:r>
              <a:rPr lang="en-GB"/>
              <a:t> </a:t>
            </a:r>
            <a:r>
              <a:rPr lang="en-GB" err="1"/>
              <a:t>neque</a:t>
            </a:r>
            <a:r>
              <a:rPr lang="en-GB"/>
              <a:t> </a:t>
            </a:r>
            <a:r>
              <a:rPr lang="en-GB" err="1"/>
              <a:t>interdum</a:t>
            </a:r>
            <a:r>
              <a:rPr lang="en-GB"/>
              <a:t> </a:t>
            </a:r>
            <a:r>
              <a:rPr lang="en-GB" err="1"/>
              <a:t>nisl</a:t>
            </a:r>
            <a:r>
              <a:rPr lang="en-GB"/>
              <a:t>, id </a:t>
            </a:r>
            <a:r>
              <a:rPr lang="en-GB" err="1"/>
              <a:t>tincidunt</a:t>
            </a:r>
            <a:r>
              <a:rPr lang="en-GB"/>
              <a:t> </a:t>
            </a:r>
            <a:r>
              <a:rPr lang="en-GB" err="1"/>
              <a:t>massa</a:t>
            </a:r>
            <a:r>
              <a:rPr lang="en-GB"/>
              <a:t> </a:t>
            </a:r>
            <a:r>
              <a:rPr lang="en-GB" err="1"/>
              <a:t>arcu</a:t>
            </a:r>
            <a:r>
              <a:rPr lang="en-GB"/>
              <a:t> ac </a:t>
            </a:r>
            <a:r>
              <a:rPr lang="en-GB" err="1"/>
              <a:t>lectus</a:t>
            </a:r>
            <a:endParaRPr lang="en-US"/>
          </a:p>
        </p:txBody>
      </p:sp>
      <p:sp>
        <p:nvSpPr>
          <p:cNvPr id="16" name="Text Placeholder 40">
            <a:extLst>
              <a:ext uri="{FF2B5EF4-FFF2-40B4-BE49-F238E27FC236}">
                <a16:creationId xmlns:a16="http://schemas.microsoft.com/office/drawing/2014/main" id="{C0044C01-0AE3-1F21-7239-3A981196DF4F}"/>
              </a:ext>
            </a:extLst>
          </p:cNvPr>
          <p:cNvSpPr>
            <a:spLocks noGrp="1"/>
          </p:cNvSpPr>
          <p:nvPr>
            <p:ph type="body" sz="quarter" idx="92" hasCustomPrompt="1"/>
          </p:nvPr>
        </p:nvSpPr>
        <p:spPr>
          <a:xfrm>
            <a:off x="8782205" y="2508250"/>
            <a:ext cx="2697163" cy="3662363"/>
          </a:xfrm>
        </p:spPr>
        <p:txBody>
          <a:bodyPr/>
          <a:lstStyle>
            <a:lvl1pPr marL="0" indent="0">
              <a:buNone/>
              <a:defRPr sz="1200" b="0" i="0">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GB"/>
              <a:t>Proin non </a:t>
            </a:r>
            <a:r>
              <a:rPr lang="en-GB" err="1"/>
              <a:t>enim</a:t>
            </a:r>
            <a:r>
              <a:rPr lang="en-GB"/>
              <a:t> dictum, </a:t>
            </a:r>
            <a:r>
              <a:rPr lang="en-GB" err="1"/>
              <a:t>sodales</a:t>
            </a:r>
            <a:r>
              <a:rPr lang="en-GB"/>
              <a:t> mi sit </a:t>
            </a:r>
            <a:r>
              <a:rPr lang="en-GB" err="1"/>
              <a:t>amet</a:t>
            </a:r>
            <a:r>
              <a:rPr lang="en-GB"/>
              <a:t>, semper </a:t>
            </a:r>
            <a:r>
              <a:rPr lang="en-GB" err="1"/>
              <a:t>felis</a:t>
            </a:r>
            <a:r>
              <a:rPr lang="en-GB"/>
              <a:t>. Mauris </a:t>
            </a:r>
            <a:r>
              <a:rPr lang="en-GB" err="1"/>
              <a:t>bibendum</a:t>
            </a:r>
            <a:r>
              <a:rPr lang="en-GB"/>
              <a:t>, </a:t>
            </a:r>
            <a:r>
              <a:rPr lang="en-GB" err="1"/>
              <a:t>urna</a:t>
            </a:r>
            <a:r>
              <a:rPr lang="en-GB"/>
              <a:t> at </a:t>
            </a:r>
            <a:r>
              <a:rPr lang="en-GB" err="1"/>
              <a:t>feugiat</a:t>
            </a:r>
            <a:r>
              <a:rPr lang="en-GB"/>
              <a:t> </a:t>
            </a:r>
            <a:r>
              <a:rPr lang="en-GB" err="1"/>
              <a:t>consectetur</a:t>
            </a:r>
            <a:r>
              <a:rPr lang="en-GB"/>
              <a:t>, </a:t>
            </a:r>
            <a:r>
              <a:rPr lang="en-GB" err="1"/>
              <a:t>arcu</a:t>
            </a:r>
            <a:r>
              <a:rPr lang="en-GB"/>
              <a:t> </a:t>
            </a:r>
            <a:r>
              <a:rPr lang="en-GB" err="1"/>
              <a:t>neque</a:t>
            </a:r>
            <a:r>
              <a:rPr lang="en-GB"/>
              <a:t> </a:t>
            </a:r>
            <a:r>
              <a:rPr lang="en-GB" err="1"/>
              <a:t>interdum</a:t>
            </a:r>
            <a:r>
              <a:rPr lang="en-GB"/>
              <a:t> </a:t>
            </a:r>
            <a:r>
              <a:rPr lang="en-GB" err="1"/>
              <a:t>nisl</a:t>
            </a:r>
            <a:r>
              <a:rPr lang="en-GB"/>
              <a:t>, id </a:t>
            </a:r>
            <a:r>
              <a:rPr lang="en-GB" err="1"/>
              <a:t>tincidunt</a:t>
            </a:r>
            <a:r>
              <a:rPr lang="en-GB"/>
              <a:t> </a:t>
            </a:r>
            <a:r>
              <a:rPr lang="en-GB" err="1"/>
              <a:t>massa</a:t>
            </a:r>
            <a:r>
              <a:rPr lang="en-GB"/>
              <a:t> </a:t>
            </a:r>
            <a:r>
              <a:rPr lang="en-GB" err="1"/>
              <a:t>arcu</a:t>
            </a:r>
            <a:r>
              <a:rPr lang="en-GB"/>
              <a:t> ac </a:t>
            </a:r>
            <a:r>
              <a:rPr lang="en-GB" err="1"/>
              <a:t>lectus</a:t>
            </a:r>
            <a:r>
              <a:rPr lang="en-GB"/>
              <a:t>.                                             Proin non </a:t>
            </a:r>
            <a:r>
              <a:rPr lang="en-GB" err="1"/>
              <a:t>enim</a:t>
            </a:r>
            <a:r>
              <a:rPr lang="en-GB"/>
              <a:t> dictum, </a:t>
            </a:r>
            <a:r>
              <a:rPr lang="en-GB" err="1"/>
              <a:t>sodales</a:t>
            </a:r>
            <a:r>
              <a:rPr lang="en-GB"/>
              <a:t> mi sit </a:t>
            </a:r>
            <a:r>
              <a:rPr lang="en-GB" err="1"/>
              <a:t>amet</a:t>
            </a:r>
            <a:r>
              <a:rPr lang="en-GB"/>
              <a:t>, semper </a:t>
            </a:r>
            <a:r>
              <a:rPr lang="en-GB" err="1"/>
              <a:t>felis</a:t>
            </a:r>
            <a:r>
              <a:rPr lang="en-GB"/>
              <a:t>. Mauris </a:t>
            </a:r>
            <a:r>
              <a:rPr lang="en-GB" err="1"/>
              <a:t>bibendum</a:t>
            </a:r>
            <a:r>
              <a:rPr lang="en-GB"/>
              <a:t>, </a:t>
            </a:r>
            <a:r>
              <a:rPr lang="en-GB" err="1"/>
              <a:t>urna</a:t>
            </a:r>
            <a:r>
              <a:rPr lang="en-GB"/>
              <a:t> at </a:t>
            </a:r>
            <a:r>
              <a:rPr lang="en-GB" err="1"/>
              <a:t>feugiat</a:t>
            </a:r>
            <a:r>
              <a:rPr lang="en-GB"/>
              <a:t> </a:t>
            </a:r>
            <a:r>
              <a:rPr lang="en-GB" err="1"/>
              <a:t>consectetur</a:t>
            </a:r>
            <a:r>
              <a:rPr lang="en-GB"/>
              <a:t>, </a:t>
            </a:r>
            <a:r>
              <a:rPr lang="en-GB" err="1"/>
              <a:t>arcu</a:t>
            </a:r>
            <a:r>
              <a:rPr lang="en-GB"/>
              <a:t> </a:t>
            </a:r>
            <a:r>
              <a:rPr lang="en-GB" err="1"/>
              <a:t>neque</a:t>
            </a:r>
            <a:r>
              <a:rPr lang="en-GB"/>
              <a:t> </a:t>
            </a:r>
            <a:r>
              <a:rPr lang="en-GB" err="1"/>
              <a:t>interdum</a:t>
            </a:r>
            <a:r>
              <a:rPr lang="en-GB"/>
              <a:t> </a:t>
            </a:r>
            <a:r>
              <a:rPr lang="en-GB" err="1"/>
              <a:t>nisl</a:t>
            </a:r>
            <a:r>
              <a:rPr lang="en-GB"/>
              <a:t>, id </a:t>
            </a:r>
            <a:r>
              <a:rPr lang="en-GB" err="1"/>
              <a:t>tincidunt</a:t>
            </a:r>
            <a:r>
              <a:rPr lang="en-GB"/>
              <a:t> </a:t>
            </a:r>
            <a:r>
              <a:rPr lang="en-GB" err="1"/>
              <a:t>massa</a:t>
            </a:r>
            <a:r>
              <a:rPr lang="en-GB"/>
              <a:t> </a:t>
            </a:r>
            <a:r>
              <a:rPr lang="en-GB" err="1"/>
              <a:t>arcu</a:t>
            </a:r>
            <a:r>
              <a:rPr lang="en-GB"/>
              <a:t> ac </a:t>
            </a:r>
            <a:r>
              <a:rPr lang="en-GB" err="1"/>
              <a:t>lectus</a:t>
            </a:r>
            <a:r>
              <a:rPr lang="en-GB"/>
              <a:t>.                                               Proin non </a:t>
            </a:r>
            <a:r>
              <a:rPr lang="en-GB" err="1"/>
              <a:t>enim</a:t>
            </a:r>
            <a:r>
              <a:rPr lang="en-GB"/>
              <a:t> dictum, </a:t>
            </a:r>
            <a:r>
              <a:rPr lang="en-GB" err="1"/>
              <a:t>sodales</a:t>
            </a:r>
            <a:r>
              <a:rPr lang="en-GB"/>
              <a:t> mi sit </a:t>
            </a:r>
            <a:r>
              <a:rPr lang="en-GB" err="1"/>
              <a:t>amet</a:t>
            </a:r>
            <a:r>
              <a:rPr lang="en-GB"/>
              <a:t>, semper </a:t>
            </a:r>
            <a:r>
              <a:rPr lang="en-GB" err="1"/>
              <a:t>felis</a:t>
            </a:r>
            <a:r>
              <a:rPr lang="en-GB"/>
              <a:t>. Mauris </a:t>
            </a:r>
            <a:r>
              <a:rPr lang="en-GB" err="1"/>
              <a:t>bibendum</a:t>
            </a:r>
            <a:r>
              <a:rPr lang="en-GB"/>
              <a:t>, </a:t>
            </a:r>
            <a:r>
              <a:rPr lang="en-GB" err="1"/>
              <a:t>urna</a:t>
            </a:r>
            <a:r>
              <a:rPr lang="en-GB"/>
              <a:t> at </a:t>
            </a:r>
            <a:r>
              <a:rPr lang="en-GB" err="1"/>
              <a:t>feugiat</a:t>
            </a:r>
            <a:r>
              <a:rPr lang="en-GB"/>
              <a:t> </a:t>
            </a:r>
            <a:r>
              <a:rPr lang="en-GB" err="1"/>
              <a:t>consectetur</a:t>
            </a:r>
            <a:r>
              <a:rPr lang="en-GB"/>
              <a:t>, </a:t>
            </a:r>
            <a:r>
              <a:rPr lang="en-GB" err="1"/>
              <a:t>arcu</a:t>
            </a:r>
            <a:r>
              <a:rPr lang="en-GB"/>
              <a:t> </a:t>
            </a:r>
            <a:r>
              <a:rPr lang="en-GB" err="1"/>
              <a:t>neque</a:t>
            </a:r>
            <a:r>
              <a:rPr lang="en-GB"/>
              <a:t> </a:t>
            </a:r>
            <a:r>
              <a:rPr lang="en-GB" err="1"/>
              <a:t>interdum</a:t>
            </a:r>
            <a:r>
              <a:rPr lang="en-GB"/>
              <a:t> </a:t>
            </a:r>
            <a:r>
              <a:rPr lang="en-GB" err="1"/>
              <a:t>nisl</a:t>
            </a:r>
            <a:r>
              <a:rPr lang="en-GB"/>
              <a:t>, id </a:t>
            </a:r>
            <a:r>
              <a:rPr lang="en-GB" err="1"/>
              <a:t>tincidunt</a:t>
            </a:r>
            <a:r>
              <a:rPr lang="en-GB"/>
              <a:t> </a:t>
            </a:r>
            <a:r>
              <a:rPr lang="en-GB" err="1"/>
              <a:t>massa</a:t>
            </a:r>
            <a:r>
              <a:rPr lang="en-GB"/>
              <a:t> </a:t>
            </a:r>
            <a:r>
              <a:rPr lang="en-GB" err="1"/>
              <a:t>arcu</a:t>
            </a:r>
            <a:r>
              <a:rPr lang="en-GB"/>
              <a:t> ac </a:t>
            </a:r>
            <a:r>
              <a:rPr lang="en-GB" err="1"/>
              <a:t>lectus</a:t>
            </a:r>
            <a:endParaRPr lang="en-US"/>
          </a:p>
        </p:txBody>
      </p:sp>
      <p:sp>
        <p:nvSpPr>
          <p:cNvPr id="2" name="Text Placeholder 2">
            <a:extLst>
              <a:ext uri="{FF2B5EF4-FFF2-40B4-BE49-F238E27FC236}">
                <a16:creationId xmlns:a16="http://schemas.microsoft.com/office/drawing/2014/main" id="{5CDEA9E2-92C2-5F2E-D323-B910F6ACB1A5}"/>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4" name="Text Placeholder 50">
            <a:extLst>
              <a:ext uri="{FF2B5EF4-FFF2-40B4-BE49-F238E27FC236}">
                <a16:creationId xmlns:a16="http://schemas.microsoft.com/office/drawing/2014/main" id="{A936F07D-FD7F-E795-0658-6326DCAF1F7C}"/>
              </a:ext>
            </a:extLst>
          </p:cNvPr>
          <p:cNvSpPr>
            <a:spLocks noGrp="1"/>
          </p:cNvSpPr>
          <p:nvPr>
            <p:ph type="body" sz="quarter" idx="75" hasCustomPrompt="1"/>
          </p:nvPr>
        </p:nvSpPr>
        <p:spPr>
          <a:xfrm>
            <a:off x="487927" y="321594"/>
            <a:ext cx="9958930" cy="508000"/>
          </a:xfrm>
        </p:spPr>
        <p:txBody>
          <a:bodyPr>
            <a:normAutofit/>
          </a:bodyPr>
          <a:lstStyle>
            <a:lvl1pPr marL="0" indent="0">
              <a:buNone/>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16667775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ouble tex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55CB8B2-265E-653C-6FD1-B916022043B5}"/>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32" name="Shape 0">
            <a:extLst>
              <a:ext uri="{FF2B5EF4-FFF2-40B4-BE49-F238E27FC236}">
                <a16:creationId xmlns:a16="http://schemas.microsoft.com/office/drawing/2014/main" id="{894B3934-2FE4-E5F5-504E-3F313C53B632}"/>
              </a:ext>
            </a:extLst>
          </p:cNvPr>
          <p:cNvSpPr/>
          <p:nvPr userDrawn="1"/>
        </p:nvSpPr>
        <p:spPr>
          <a:xfrm>
            <a:off x="5537893" y="1778000"/>
            <a:ext cx="6077710" cy="4286250"/>
          </a:xfrm>
          <a:prstGeom prst="rect">
            <a:avLst/>
          </a:prstGeom>
          <a:noFill/>
          <a:ln/>
        </p:spPr>
        <p:txBody>
          <a:bodyPr/>
          <a:lstStyle/>
          <a:p>
            <a:endParaRPr lang="en-US" sz="450"/>
          </a:p>
        </p:txBody>
      </p:sp>
      <p:sp>
        <p:nvSpPr>
          <p:cNvPr id="33" name="Shape 1">
            <a:extLst>
              <a:ext uri="{FF2B5EF4-FFF2-40B4-BE49-F238E27FC236}">
                <a16:creationId xmlns:a16="http://schemas.microsoft.com/office/drawing/2014/main" id="{41823028-B703-4425-8684-1F37F7DAF591}"/>
              </a:ext>
            </a:extLst>
          </p:cNvPr>
          <p:cNvSpPr/>
          <p:nvPr userDrawn="1"/>
        </p:nvSpPr>
        <p:spPr>
          <a:xfrm>
            <a:off x="5537893" y="1778000"/>
            <a:ext cx="2835630" cy="4286250"/>
          </a:xfrm>
          <a:prstGeom prst="rect">
            <a:avLst/>
          </a:prstGeom>
          <a:noFill/>
          <a:ln/>
        </p:spPr>
        <p:txBody>
          <a:bodyPr/>
          <a:lstStyle/>
          <a:p>
            <a:endParaRPr lang="en-US" sz="450"/>
          </a:p>
        </p:txBody>
      </p:sp>
      <p:sp>
        <p:nvSpPr>
          <p:cNvPr id="8" name="Text Placeholder 5">
            <a:extLst>
              <a:ext uri="{FF2B5EF4-FFF2-40B4-BE49-F238E27FC236}">
                <a16:creationId xmlns:a16="http://schemas.microsoft.com/office/drawing/2014/main" id="{F82C65E3-9B86-0E2B-8302-73B6E7F19960}"/>
              </a:ext>
            </a:extLst>
          </p:cNvPr>
          <p:cNvSpPr>
            <a:spLocks noGrp="1"/>
          </p:cNvSpPr>
          <p:nvPr>
            <p:ph type="body" sz="quarter" idx="14" hasCustomPrompt="1"/>
          </p:nvPr>
        </p:nvSpPr>
        <p:spPr>
          <a:xfrm>
            <a:off x="487926" y="2051752"/>
            <a:ext cx="5325852" cy="3795889"/>
          </a:xfrm>
        </p:spPr>
        <p:txBody>
          <a:bodyPr/>
          <a:lstStyle>
            <a:lvl1pPr marL="0" indent="0">
              <a:buNone/>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Proin non </a:t>
            </a:r>
            <a:r>
              <a:rPr lang="en-US" sz="1000" err="1">
                <a:solidFill>
                  <a:srgbClr val="4D4D4D">
                    <a:alpha val="80000"/>
                  </a:srgbClr>
                </a:solidFill>
                <a:latin typeface="Open Sans Regular" pitchFamily="34" charset="0"/>
                <a:ea typeface="Open Sans Regular" pitchFamily="34" charset="-122"/>
                <a:cs typeface="Open Sans Regular" pitchFamily="34" charset="-120"/>
              </a:rPr>
              <a:t>enim</a:t>
            </a:r>
            <a:r>
              <a:rPr lang="en-US" sz="1000">
                <a:solidFill>
                  <a:srgbClr val="4D4D4D">
                    <a:alpha val="80000"/>
                  </a:srgbClr>
                </a:solidFill>
                <a:latin typeface="Open Sans Regular" pitchFamily="34" charset="0"/>
                <a:ea typeface="Open Sans Regular" pitchFamily="34" charset="-122"/>
                <a:cs typeface="Open Sans Regular" pitchFamily="34" charset="-120"/>
              </a:rPr>
              <a:t> dictum, </a:t>
            </a:r>
            <a:r>
              <a:rPr lang="en-US" sz="1000" err="1">
                <a:solidFill>
                  <a:srgbClr val="4D4D4D">
                    <a:alpha val="80000"/>
                  </a:srgbClr>
                </a:solidFill>
                <a:latin typeface="Open Sans Regular" pitchFamily="34" charset="0"/>
                <a:ea typeface="Open Sans Regular" pitchFamily="34" charset="-122"/>
                <a:cs typeface="Open Sans Regular" pitchFamily="34" charset="-120"/>
              </a:rPr>
              <a:t>sodales</a:t>
            </a:r>
            <a:r>
              <a:rPr lang="en-US" sz="1000">
                <a:solidFill>
                  <a:srgbClr val="4D4D4D">
                    <a:alpha val="80000"/>
                  </a:srgbClr>
                </a:solidFill>
                <a:latin typeface="Open Sans Regular" pitchFamily="34" charset="0"/>
                <a:ea typeface="Open Sans Regular" pitchFamily="34" charset="-122"/>
                <a:cs typeface="Open Sans Regular" pitchFamily="34" charset="-120"/>
              </a:rPr>
              <a:t> mi sit </a:t>
            </a:r>
            <a:r>
              <a:rPr lang="en-US" sz="1000" err="1">
                <a:solidFill>
                  <a:srgbClr val="4D4D4D">
                    <a:alpha val="80000"/>
                  </a:srgbClr>
                </a:solidFill>
                <a:latin typeface="Open Sans Regular" pitchFamily="34" charset="0"/>
                <a:ea typeface="Open Sans Regular" pitchFamily="34" charset="-122"/>
                <a:cs typeface="Open Sans Regular" pitchFamily="34" charset="-120"/>
              </a:rPr>
              <a:t>amet</a:t>
            </a:r>
            <a:r>
              <a:rPr lang="en-US" sz="1000">
                <a:solidFill>
                  <a:srgbClr val="4D4D4D">
                    <a:alpha val="80000"/>
                  </a:srgbClr>
                </a:solidFill>
                <a:latin typeface="Open Sans Regular" pitchFamily="34" charset="0"/>
                <a:ea typeface="Open Sans Regular" pitchFamily="34" charset="-122"/>
                <a:cs typeface="Open Sans Regular" pitchFamily="34" charset="-120"/>
              </a:rPr>
              <a:t>, semper </a:t>
            </a:r>
            <a:r>
              <a:rPr lang="en-US" sz="1000" err="1">
                <a:solidFill>
                  <a:srgbClr val="4D4D4D">
                    <a:alpha val="80000"/>
                  </a:srgbClr>
                </a:solidFill>
                <a:latin typeface="Open Sans Regular" pitchFamily="34" charset="0"/>
                <a:ea typeface="Open Sans Regular" pitchFamily="34" charset="-122"/>
                <a:cs typeface="Open Sans Regular" pitchFamily="34" charset="-120"/>
              </a:rPr>
              <a:t>felis</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Mauris</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bibendum</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urna</a:t>
            </a:r>
            <a:r>
              <a:rPr lang="en-US" sz="1000">
                <a:solidFill>
                  <a:srgbClr val="4D4D4D">
                    <a:alpha val="80000"/>
                  </a:srgbClr>
                </a:solidFill>
                <a:latin typeface="Open Sans Regular" pitchFamily="34" charset="0"/>
                <a:ea typeface="Open Sans Regular" pitchFamily="34" charset="-122"/>
                <a:cs typeface="Open Sans Regular" pitchFamily="34" charset="-120"/>
              </a:rPr>
              <a:t> at </a:t>
            </a:r>
            <a:r>
              <a:rPr lang="en-US" sz="1000" err="1">
                <a:solidFill>
                  <a:srgbClr val="4D4D4D">
                    <a:alpha val="80000"/>
                  </a:srgbClr>
                </a:solidFill>
                <a:latin typeface="Open Sans Regular" pitchFamily="34" charset="0"/>
                <a:ea typeface="Open Sans Regular" pitchFamily="34" charset="-122"/>
                <a:cs typeface="Open Sans Regular" pitchFamily="34" charset="-120"/>
              </a:rPr>
              <a:t>feugiat</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consectetur</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arcu</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neque</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interdum</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nisl</a:t>
            </a:r>
            <a:r>
              <a:rPr lang="en-US" sz="1000">
                <a:solidFill>
                  <a:srgbClr val="4D4D4D">
                    <a:alpha val="80000"/>
                  </a:srgbClr>
                </a:solidFill>
                <a:latin typeface="Open Sans Regular" pitchFamily="34" charset="0"/>
                <a:ea typeface="Open Sans Regular" pitchFamily="34" charset="-122"/>
                <a:cs typeface="Open Sans Regular" pitchFamily="34" charset="-120"/>
              </a:rPr>
              <a:t>, id </a:t>
            </a:r>
            <a:r>
              <a:rPr lang="en-US" sz="1000" err="1">
                <a:solidFill>
                  <a:srgbClr val="4D4D4D">
                    <a:alpha val="80000"/>
                  </a:srgbClr>
                </a:solidFill>
                <a:latin typeface="Open Sans Regular" pitchFamily="34" charset="0"/>
                <a:ea typeface="Open Sans Regular" pitchFamily="34" charset="-122"/>
                <a:cs typeface="Open Sans Regular" pitchFamily="34" charset="-120"/>
              </a:rPr>
              <a:t>tincidunt</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massa</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arcu</a:t>
            </a:r>
            <a:r>
              <a:rPr lang="en-US" sz="1000">
                <a:solidFill>
                  <a:srgbClr val="4D4D4D">
                    <a:alpha val="80000"/>
                  </a:srgbClr>
                </a:solidFill>
                <a:latin typeface="Open Sans Regular" pitchFamily="34" charset="0"/>
                <a:ea typeface="Open Sans Regular" pitchFamily="34" charset="-122"/>
                <a:cs typeface="Open Sans Regular" pitchFamily="34" charset="-120"/>
              </a:rPr>
              <a:t> ac </a:t>
            </a:r>
            <a:r>
              <a:rPr lang="en-US" sz="1000" err="1">
                <a:solidFill>
                  <a:srgbClr val="4D4D4D">
                    <a:alpha val="80000"/>
                  </a:srgbClr>
                </a:solidFill>
                <a:latin typeface="Open Sans Regular" pitchFamily="34" charset="0"/>
                <a:ea typeface="Open Sans Regular" pitchFamily="34" charset="-122"/>
                <a:cs typeface="Open Sans Regular" pitchFamily="34" charset="-120"/>
              </a:rPr>
              <a:t>lectus</a:t>
            </a:r>
            <a:r>
              <a:rPr lang="en-US" sz="1000">
                <a:solidFill>
                  <a:srgbClr val="4D4D4D">
                    <a:alpha val="80000"/>
                  </a:srgbClr>
                </a:solidFill>
                <a:latin typeface="Open Sans Regular" pitchFamily="34" charset="0"/>
                <a:ea typeface="Open Sans Regular" pitchFamily="34" charset="-122"/>
                <a:cs typeface="Open Sans Regular" pitchFamily="34" charset="-120"/>
              </a:rPr>
              <a:t>.</a:t>
            </a:r>
            <a:endParaRPr lang="en-US" sz="1000"/>
          </a:p>
        </p:txBody>
      </p:sp>
      <p:sp>
        <p:nvSpPr>
          <p:cNvPr id="4" name="Text Placeholder 90">
            <a:extLst>
              <a:ext uri="{FF2B5EF4-FFF2-40B4-BE49-F238E27FC236}">
                <a16:creationId xmlns:a16="http://schemas.microsoft.com/office/drawing/2014/main" id="{1CEA9058-E170-BE36-7D3B-EC771DEE33B9}"/>
              </a:ext>
            </a:extLst>
          </p:cNvPr>
          <p:cNvSpPr>
            <a:spLocks noGrp="1"/>
          </p:cNvSpPr>
          <p:nvPr>
            <p:ph type="body" sz="quarter" idx="75" hasCustomPrompt="1"/>
          </p:nvPr>
        </p:nvSpPr>
        <p:spPr>
          <a:xfrm>
            <a:off x="487926" y="1721778"/>
            <a:ext cx="5325850" cy="233639"/>
          </a:xfrm>
          <a:prstGeom prst="rect">
            <a:avLst/>
          </a:prstGeom>
        </p:spPr>
        <p:txBody>
          <a:bodyPr>
            <a:norm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Title to come here</a:t>
            </a:r>
          </a:p>
        </p:txBody>
      </p:sp>
      <p:sp>
        <p:nvSpPr>
          <p:cNvPr id="6" name="Text Placeholder 5">
            <a:extLst>
              <a:ext uri="{FF2B5EF4-FFF2-40B4-BE49-F238E27FC236}">
                <a16:creationId xmlns:a16="http://schemas.microsoft.com/office/drawing/2014/main" id="{4A9C5DEE-5D68-D11E-E279-E803163FFC86}"/>
              </a:ext>
            </a:extLst>
          </p:cNvPr>
          <p:cNvSpPr>
            <a:spLocks noGrp="1"/>
          </p:cNvSpPr>
          <p:nvPr>
            <p:ph type="body" sz="quarter" idx="76" hasCustomPrompt="1"/>
          </p:nvPr>
        </p:nvSpPr>
        <p:spPr>
          <a:xfrm>
            <a:off x="6289753" y="2051752"/>
            <a:ext cx="5325852" cy="3795889"/>
          </a:xfrm>
        </p:spPr>
        <p:txBody>
          <a:bodyPr/>
          <a:lstStyle>
            <a:lvl1pPr marL="0" indent="0">
              <a:buNone/>
              <a:defRPr sz="100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Proin non </a:t>
            </a:r>
            <a:r>
              <a:rPr lang="en-US" sz="1000" err="1">
                <a:solidFill>
                  <a:srgbClr val="4D4D4D">
                    <a:alpha val="80000"/>
                  </a:srgbClr>
                </a:solidFill>
                <a:latin typeface="Open Sans Regular" pitchFamily="34" charset="0"/>
                <a:ea typeface="Open Sans Regular" pitchFamily="34" charset="-122"/>
                <a:cs typeface="Open Sans Regular" pitchFamily="34" charset="-120"/>
              </a:rPr>
              <a:t>enim</a:t>
            </a:r>
            <a:r>
              <a:rPr lang="en-US" sz="1000">
                <a:solidFill>
                  <a:srgbClr val="4D4D4D">
                    <a:alpha val="80000"/>
                  </a:srgbClr>
                </a:solidFill>
                <a:latin typeface="Open Sans Regular" pitchFamily="34" charset="0"/>
                <a:ea typeface="Open Sans Regular" pitchFamily="34" charset="-122"/>
                <a:cs typeface="Open Sans Regular" pitchFamily="34" charset="-120"/>
              </a:rPr>
              <a:t> dictum, </a:t>
            </a:r>
            <a:r>
              <a:rPr lang="en-US" sz="1000" err="1">
                <a:solidFill>
                  <a:srgbClr val="4D4D4D">
                    <a:alpha val="80000"/>
                  </a:srgbClr>
                </a:solidFill>
                <a:latin typeface="Open Sans Regular" pitchFamily="34" charset="0"/>
                <a:ea typeface="Open Sans Regular" pitchFamily="34" charset="-122"/>
                <a:cs typeface="Open Sans Regular" pitchFamily="34" charset="-120"/>
              </a:rPr>
              <a:t>sodales</a:t>
            </a:r>
            <a:r>
              <a:rPr lang="en-US" sz="1000">
                <a:solidFill>
                  <a:srgbClr val="4D4D4D">
                    <a:alpha val="80000"/>
                  </a:srgbClr>
                </a:solidFill>
                <a:latin typeface="Open Sans Regular" pitchFamily="34" charset="0"/>
                <a:ea typeface="Open Sans Regular" pitchFamily="34" charset="-122"/>
                <a:cs typeface="Open Sans Regular" pitchFamily="34" charset="-120"/>
              </a:rPr>
              <a:t> mi sit </a:t>
            </a:r>
            <a:r>
              <a:rPr lang="en-US" sz="1000" err="1">
                <a:solidFill>
                  <a:srgbClr val="4D4D4D">
                    <a:alpha val="80000"/>
                  </a:srgbClr>
                </a:solidFill>
                <a:latin typeface="Open Sans Regular" pitchFamily="34" charset="0"/>
                <a:ea typeface="Open Sans Regular" pitchFamily="34" charset="-122"/>
                <a:cs typeface="Open Sans Regular" pitchFamily="34" charset="-120"/>
              </a:rPr>
              <a:t>amet</a:t>
            </a:r>
            <a:r>
              <a:rPr lang="en-US" sz="1000">
                <a:solidFill>
                  <a:srgbClr val="4D4D4D">
                    <a:alpha val="80000"/>
                  </a:srgbClr>
                </a:solidFill>
                <a:latin typeface="Open Sans Regular" pitchFamily="34" charset="0"/>
                <a:ea typeface="Open Sans Regular" pitchFamily="34" charset="-122"/>
                <a:cs typeface="Open Sans Regular" pitchFamily="34" charset="-120"/>
              </a:rPr>
              <a:t>, semper </a:t>
            </a:r>
            <a:r>
              <a:rPr lang="en-US" sz="1000" err="1">
                <a:solidFill>
                  <a:srgbClr val="4D4D4D">
                    <a:alpha val="80000"/>
                  </a:srgbClr>
                </a:solidFill>
                <a:latin typeface="Open Sans Regular" pitchFamily="34" charset="0"/>
                <a:ea typeface="Open Sans Regular" pitchFamily="34" charset="-122"/>
                <a:cs typeface="Open Sans Regular" pitchFamily="34" charset="-120"/>
              </a:rPr>
              <a:t>felis</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Mauris</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bibendum</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urna</a:t>
            </a:r>
            <a:r>
              <a:rPr lang="en-US" sz="1000">
                <a:solidFill>
                  <a:srgbClr val="4D4D4D">
                    <a:alpha val="80000"/>
                  </a:srgbClr>
                </a:solidFill>
                <a:latin typeface="Open Sans Regular" pitchFamily="34" charset="0"/>
                <a:ea typeface="Open Sans Regular" pitchFamily="34" charset="-122"/>
                <a:cs typeface="Open Sans Regular" pitchFamily="34" charset="-120"/>
              </a:rPr>
              <a:t> at </a:t>
            </a:r>
            <a:r>
              <a:rPr lang="en-US" sz="1000" err="1">
                <a:solidFill>
                  <a:srgbClr val="4D4D4D">
                    <a:alpha val="80000"/>
                  </a:srgbClr>
                </a:solidFill>
                <a:latin typeface="Open Sans Regular" pitchFamily="34" charset="0"/>
                <a:ea typeface="Open Sans Regular" pitchFamily="34" charset="-122"/>
                <a:cs typeface="Open Sans Regular" pitchFamily="34" charset="-120"/>
              </a:rPr>
              <a:t>feugiat</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consectetur</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arcu</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neque</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interdum</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nisl</a:t>
            </a:r>
            <a:r>
              <a:rPr lang="en-US" sz="1000">
                <a:solidFill>
                  <a:srgbClr val="4D4D4D">
                    <a:alpha val="80000"/>
                  </a:srgbClr>
                </a:solidFill>
                <a:latin typeface="Open Sans Regular" pitchFamily="34" charset="0"/>
                <a:ea typeface="Open Sans Regular" pitchFamily="34" charset="-122"/>
                <a:cs typeface="Open Sans Regular" pitchFamily="34" charset="-120"/>
              </a:rPr>
              <a:t>, id </a:t>
            </a:r>
            <a:r>
              <a:rPr lang="en-US" sz="1000" err="1">
                <a:solidFill>
                  <a:srgbClr val="4D4D4D">
                    <a:alpha val="80000"/>
                  </a:srgbClr>
                </a:solidFill>
                <a:latin typeface="Open Sans Regular" pitchFamily="34" charset="0"/>
                <a:ea typeface="Open Sans Regular" pitchFamily="34" charset="-122"/>
                <a:cs typeface="Open Sans Regular" pitchFamily="34" charset="-120"/>
              </a:rPr>
              <a:t>tincidunt</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massa</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arcu</a:t>
            </a:r>
            <a:r>
              <a:rPr lang="en-US" sz="1000">
                <a:solidFill>
                  <a:srgbClr val="4D4D4D">
                    <a:alpha val="80000"/>
                  </a:srgbClr>
                </a:solidFill>
                <a:latin typeface="Open Sans Regular" pitchFamily="34" charset="0"/>
                <a:ea typeface="Open Sans Regular" pitchFamily="34" charset="-122"/>
                <a:cs typeface="Open Sans Regular" pitchFamily="34" charset="-120"/>
              </a:rPr>
              <a:t> ac </a:t>
            </a:r>
            <a:r>
              <a:rPr lang="en-US" sz="1000" err="1">
                <a:solidFill>
                  <a:srgbClr val="4D4D4D">
                    <a:alpha val="80000"/>
                  </a:srgbClr>
                </a:solidFill>
                <a:latin typeface="Open Sans Regular" pitchFamily="34" charset="0"/>
                <a:ea typeface="Open Sans Regular" pitchFamily="34" charset="-122"/>
                <a:cs typeface="Open Sans Regular" pitchFamily="34" charset="-120"/>
              </a:rPr>
              <a:t>lectus</a:t>
            </a:r>
            <a:r>
              <a:rPr lang="en-US" sz="1000">
                <a:solidFill>
                  <a:srgbClr val="4D4D4D">
                    <a:alpha val="80000"/>
                  </a:srgbClr>
                </a:solidFill>
                <a:latin typeface="Open Sans Regular" pitchFamily="34" charset="0"/>
                <a:ea typeface="Open Sans Regular" pitchFamily="34" charset="-122"/>
                <a:cs typeface="Open Sans Regular" pitchFamily="34" charset="-120"/>
              </a:rPr>
              <a:t>.</a:t>
            </a:r>
            <a:endParaRPr lang="en-US" sz="1000"/>
          </a:p>
        </p:txBody>
      </p:sp>
      <p:sp>
        <p:nvSpPr>
          <p:cNvPr id="7" name="Text Placeholder 90">
            <a:extLst>
              <a:ext uri="{FF2B5EF4-FFF2-40B4-BE49-F238E27FC236}">
                <a16:creationId xmlns:a16="http://schemas.microsoft.com/office/drawing/2014/main" id="{BC9789F9-2D71-9847-00AC-DD4363234C0D}"/>
              </a:ext>
            </a:extLst>
          </p:cNvPr>
          <p:cNvSpPr>
            <a:spLocks noGrp="1"/>
          </p:cNvSpPr>
          <p:nvPr>
            <p:ph type="body" sz="quarter" idx="77" hasCustomPrompt="1"/>
          </p:nvPr>
        </p:nvSpPr>
        <p:spPr>
          <a:xfrm>
            <a:off x="6289753" y="1721778"/>
            <a:ext cx="5325850" cy="233639"/>
          </a:xfrm>
          <a:prstGeom prst="rect">
            <a:avLst/>
          </a:prstGeom>
        </p:spPr>
        <p:txBody>
          <a:bodyPr>
            <a:normAutofit/>
          </a:bodyPr>
          <a:lstStyle>
            <a:lvl1pPr marL="0" indent="0">
              <a:buNone/>
              <a:defRPr sz="16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Title to come here</a:t>
            </a:r>
          </a:p>
        </p:txBody>
      </p:sp>
      <p:sp>
        <p:nvSpPr>
          <p:cNvPr id="5" name="Slide Number Placeholder 5">
            <a:extLst>
              <a:ext uri="{FF2B5EF4-FFF2-40B4-BE49-F238E27FC236}">
                <a16:creationId xmlns:a16="http://schemas.microsoft.com/office/drawing/2014/main" id="{AEAD5195-4FB7-33EF-E3D1-DDFE3DB8468A}"/>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2" name="Text Placeholder 2">
            <a:extLst>
              <a:ext uri="{FF2B5EF4-FFF2-40B4-BE49-F238E27FC236}">
                <a16:creationId xmlns:a16="http://schemas.microsoft.com/office/drawing/2014/main" id="{8F8EFDF0-A8AF-8753-4D46-CDFDC2466430}"/>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3" name="Text Placeholder 50">
            <a:extLst>
              <a:ext uri="{FF2B5EF4-FFF2-40B4-BE49-F238E27FC236}">
                <a16:creationId xmlns:a16="http://schemas.microsoft.com/office/drawing/2014/main" id="{097B9226-0ED1-AE6D-BF31-CEDE30123419}"/>
              </a:ext>
            </a:extLst>
          </p:cNvPr>
          <p:cNvSpPr>
            <a:spLocks noGrp="1"/>
          </p:cNvSpPr>
          <p:nvPr>
            <p:ph type="body" sz="quarter" idx="78" hasCustomPrompt="1"/>
          </p:nvPr>
        </p:nvSpPr>
        <p:spPr>
          <a:xfrm>
            <a:off x="487927" y="321594"/>
            <a:ext cx="9958930" cy="508000"/>
          </a:xfrm>
        </p:spPr>
        <p:txBody>
          <a:bodyPr>
            <a:normAutofit/>
          </a:bodyPr>
          <a:lstStyle>
            <a:lvl1pPr marL="0" indent="0">
              <a:buNone/>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2814468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reaker 1">
    <p:bg>
      <p:bgPr>
        <a:solidFill>
          <a:srgbClr val="02191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6ED04B-F2B7-D1F9-1778-6F05106CB79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8937" y="-5027"/>
            <a:ext cx="12200937" cy="6863027"/>
          </a:xfrm>
          <a:prstGeom prst="rect">
            <a:avLst/>
          </a:prstGeom>
        </p:spPr>
      </p:pic>
      <p:sp>
        <p:nvSpPr>
          <p:cNvPr id="6" name="Text Placeholder 31">
            <a:extLst>
              <a:ext uri="{FF2B5EF4-FFF2-40B4-BE49-F238E27FC236}">
                <a16:creationId xmlns:a16="http://schemas.microsoft.com/office/drawing/2014/main" id="{8364A679-3BF2-9CA5-8232-6F5963AD558A}"/>
              </a:ext>
            </a:extLst>
          </p:cNvPr>
          <p:cNvSpPr>
            <a:spLocks noGrp="1"/>
          </p:cNvSpPr>
          <p:nvPr>
            <p:ph type="body" sz="quarter" idx="10" hasCustomPrompt="1"/>
          </p:nvPr>
        </p:nvSpPr>
        <p:spPr>
          <a:xfrm>
            <a:off x="2019609" y="1606583"/>
            <a:ext cx="8152781" cy="2372751"/>
          </a:xfrm>
          <a:prstGeom prst="rect">
            <a:avLst/>
          </a:prstGeom>
        </p:spPr>
        <p:txBody>
          <a:bodyPr>
            <a:noAutofit/>
          </a:bodyPr>
          <a:lstStyle>
            <a:lvl1pPr marL="0" indent="0" algn="ctr">
              <a:lnSpc>
                <a:spcPct val="100000"/>
              </a:lnSpc>
              <a:buNone/>
              <a:defRPr sz="7500" b="0" i="0">
                <a:solidFill>
                  <a:srgbClr val="02FFAC"/>
                </a:solidFill>
                <a:latin typeface="Open Sans Light" pitchFamily="2" charset="0"/>
                <a:ea typeface="Open Sans Light" pitchFamily="2" charset="0"/>
                <a:cs typeface="Open Sans Light" pitchFamily="2" charset="0"/>
              </a:defRPr>
            </a:lvl1pPr>
          </a:lstStyle>
          <a:p>
            <a:pPr lvl="0"/>
            <a:r>
              <a:rPr lang="en-US" dirty="0"/>
              <a:t>Breaker title can be here</a:t>
            </a:r>
          </a:p>
        </p:txBody>
      </p:sp>
      <p:pic>
        <p:nvPicPr>
          <p:cNvPr id="4" name="Picture 3">
            <a:extLst>
              <a:ext uri="{FF2B5EF4-FFF2-40B4-BE49-F238E27FC236}">
                <a16:creationId xmlns:a16="http://schemas.microsoft.com/office/drawing/2014/main" id="{BC5AFF9A-2440-4A4C-9873-141663ECE09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139327"/>
            <a:ext cx="12185828" cy="2786237"/>
          </a:xfrm>
          <a:prstGeom prst="rect">
            <a:avLst/>
          </a:prstGeom>
        </p:spPr>
      </p:pic>
      <p:sp>
        <p:nvSpPr>
          <p:cNvPr id="7" name="Slide Number Placeholder 5">
            <a:extLst>
              <a:ext uri="{FF2B5EF4-FFF2-40B4-BE49-F238E27FC236}">
                <a16:creationId xmlns:a16="http://schemas.microsoft.com/office/drawing/2014/main" id="{1897C925-DC12-1322-454C-280FD797B18A}"/>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3" name="Picture 2">
            <a:extLst>
              <a:ext uri="{FF2B5EF4-FFF2-40B4-BE49-F238E27FC236}">
                <a16:creationId xmlns:a16="http://schemas.microsoft.com/office/drawing/2014/main" id="{104A3B03-4367-427A-0AEA-9309C2B7932E}"/>
              </a:ext>
            </a:extLst>
          </p:cNvPr>
          <p:cNvPicPr>
            <a:picLocks noChangeAspect="1"/>
          </p:cNvPicPr>
          <p:nvPr userDrawn="1"/>
        </p:nvPicPr>
        <p:blipFill>
          <a:blip r:embed="rId4" cstate="email">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8166604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g placehold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BF72EE3-A6EC-E49F-32DD-B6EFBACB6131}"/>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3" name="Picture Placeholder 2">
            <a:extLst>
              <a:ext uri="{FF2B5EF4-FFF2-40B4-BE49-F238E27FC236}">
                <a16:creationId xmlns:a16="http://schemas.microsoft.com/office/drawing/2014/main" id="{983CFD86-2B38-4EB6-D85A-D665DE5FB904}"/>
              </a:ext>
            </a:extLst>
          </p:cNvPr>
          <p:cNvSpPr>
            <a:spLocks noGrp="1"/>
          </p:cNvSpPr>
          <p:nvPr>
            <p:ph type="pic" sz="quarter" idx="10"/>
          </p:nvPr>
        </p:nvSpPr>
        <p:spPr>
          <a:xfrm>
            <a:off x="487925" y="1778000"/>
            <a:ext cx="11127677" cy="4392727"/>
          </a:xfrm>
        </p:spPr>
        <p:txBody>
          <a:bodyPr>
            <a:normAutofit/>
          </a:bodyPr>
          <a:lstStyle>
            <a:lvl1pPr marL="0" indent="0">
              <a:buNone/>
              <a:defRPr sz="1600">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32" name="Shape 0">
            <a:extLst>
              <a:ext uri="{FF2B5EF4-FFF2-40B4-BE49-F238E27FC236}">
                <a16:creationId xmlns:a16="http://schemas.microsoft.com/office/drawing/2014/main" id="{894B3934-2FE4-E5F5-504E-3F313C53B632}"/>
              </a:ext>
            </a:extLst>
          </p:cNvPr>
          <p:cNvSpPr/>
          <p:nvPr userDrawn="1"/>
        </p:nvSpPr>
        <p:spPr>
          <a:xfrm>
            <a:off x="5537893" y="1778000"/>
            <a:ext cx="6077710" cy="4286250"/>
          </a:xfrm>
          <a:prstGeom prst="rect">
            <a:avLst/>
          </a:prstGeom>
          <a:noFill/>
          <a:ln/>
        </p:spPr>
        <p:txBody>
          <a:bodyPr/>
          <a:lstStyle/>
          <a:p>
            <a:endParaRPr lang="en-US" sz="450"/>
          </a:p>
        </p:txBody>
      </p:sp>
      <p:sp>
        <p:nvSpPr>
          <p:cNvPr id="33" name="Shape 1">
            <a:extLst>
              <a:ext uri="{FF2B5EF4-FFF2-40B4-BE49-F238E27FC236}">
                <a16:creationId xmlns:a16="http://schemas.microsoft.com/office/drawing/2014/main" id="{41823028-B703-4425-8684-1F37F7DAF591}"/>
              </a:ext>
            </a:extLst>
          </p:cNvPr>
          <p:cNvSpPr/>
          <p:nvPr userDrawn="1"/>
        </p:nvSpPr>
        <p:spPr>
          <a:xfrm>
            <a:off x="5537893" y="1778000"/>
            <a:ext cx="2835630" cy="4286250"/>
          </a:xfrm>
          <a:prstGeom prst="rect">
            <a:avLst/>
          </a:prstGeom>
          <a:noFill/>
          <a:ln/>
        </p:spPr>
        <p:txBody>
          <a:bodyPr/>
          <a:lstStyle/>
          <a:p>
            <a:endParaRPr lang="en-US" sz="450"/>
          </a:p>
        </p:txBody>
      </p:sp>
      <p:sp>
        <p:nvSpPr>
          <p:cNvPr id="42" name="Shape 3">
            <a:extLst>
              <a:ext uri="{FF2B5EF4-FFF2-40B4-BE49-F238E27FC236}">
                <a16:creationId xmlns:a16="http://schemas.microsoft.com/office/drawing/2014/main" id="{EA348FC3-32D6-B019-CE13-51B60C7144C2}"/>
              </a:ext>
            </a:extLst>
          </p:cNvPr>
          <p:cNvSpPr/>
          <p:nvPr userDrawn="1"/>
        </p:nvSpPr>
        <p:spPr>
          <a:xfrm>
            <a:off x="5537893" y="2413000"/>
            <a:ext cx="2835630" cy="3556000"/>
          </a:xfrm>
          <a:prstGeom prst="rect">
            <a:avLst/>
          </a:prstGeom>
          <a:noFill/>
          <a:ln/>
        </p:spPr>
        <p:txBody>
          <a:bodyPr/>
          <a:lstStyle/>
          <a:p>
            <a:endParaRPr lang="en-US" sz="450"/>
          </a:p>
        </p:txBody>
      </p:sp>
      <p:sp>
        <p:nvSpPr>
          <p:cNvPr id="5" name="Slide Number Placeholder 5">
            <a:extLst>
              <a:ext uri="{FF2B5EF4-FFF2-40B4-BE49-F238E27FC236}">
                <a16:creationId xmlns:a16="http://schemas.microsoft.com/office/drawing/2014/main" id="{A797A921-E8DE-F916-7B69-A6F3728415B8}"/>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2" name="Text Placeholder 2">
            <a:extLst>
              <a:ext uri="{FF2B5EF4-FFF2-40B4-BE49-F238E27FC236}">
                <a16:creationId xmlns:a16="http://schemas.microsoft.com/office/drawing/2014/main" id="{D5DC4C53-60AB-1580-BEE8-4734205D7534}"/>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4" name="Text Placeholder 50">
            <a:extLst>
              <a:ext uri="{FF2B5EF4-FFF2-40B4-BE49-F238E27FC236}">
                <a16:creationId xmlns:a16="http://schemas.microsoft.com/office/drawing/2014/main" id="{6F7673C5-9F91-B2C1-36C7-D32E7619B0A5}"/>
              </a:ext>
            </a:extLst>
          </p:cNvPr>
          <p:cNvSpPr>
            <a:spLocks noGrp="1"/>
          </p:cNvSpPr>
          <p:nvPr>
            <p:ph type="body" sz="quarter" idx="75" hasCustomPrompt="1"/>
          </p:nvPr>
        </p:nvSpPr>
        <p:spPr>
          <a:xfrm>
            <a:off x="487927" y="321594"/>
            <a:ext cx="9958930" cy="508000"/>
          </a:xfrm>
        </p:spPr>
        <p:txBody>
          <a:bodyPr>
            <a:normAutofit/>
          </a:bodyPr>
          <a:lstStyle>
            <a:lvl1pPr marL="0" indent="0">
              <a:buNone/>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1161950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mp; Subtex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2620147-5D5C-9956-EFCD-A6F5DF73770C}"/>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32" name="Shape 0">
            <a:extLst>
              <a:ext uri="{FF2B5EF4-FFF2-40B4-BE49-F238E27FC236}">
                <a16:creationId xmlns:a16="http://schemas.microsoft.com/office/drawing/2014/main" id="{894B3934-2FE4-E5F5-504E-3F313C53B632}"/>
              </a:ext>
            </a:extLst>
          </p:cNvPr>
          <p:cNvSpPr/>
          <p:nvPr userDrawn="1"/>
        </p:nvSpPr>
        <p:spPr>
          <a:xfrm>
            <a:off x="5537893" y="1778000"/>
            <a:ext cx="6077710" cy="4286250"/>
          </a:xfrm>
          <a:prstGeom prst="rect">
            <a:avLst/>
          </a:prstGeom>
          <a:noFill/>
          <a:ln/>
        </p:spPr>
        <p:txBody>
          <a:bodyPr/>
          <a:lstStyle/>
          <a:p>
            <a:endParaRPr lang="en-US" sz="450"/>
          </a:p>
        </p:txBody>
      </p:sp>
      <p:sp>
        <p:nvSpPr>
          <p:cNvPr id="33" name="Shape 1">
            <a:extLst>
              <a:ext uri="{FF2B5EF4-FFF2-40B4-BE49-F238E27FC236}">
                <a16:creationId xmlns:a16="http://schemas.microsoft.com/office/drawing/2014/main" id="{41823028-B703-4425-8684-1F37F7DAF591}"/>
              </a:ext>
            </a:extLst>
          </p:cNvPr>
          <p:cNvSpPr/>
          <p:nvPr userDrawn="1"/>
        </p:nvSpPr>
        <p:spPr>
          <a:xfrm>
            <a:off x="5537893" y="1778000"/>
            <a:ext cx="2835630" cy="4286250"/>
          </a:xfrm>
          <a:prstGeom prst="rect">
            <a:avLst/>
          </a:prstGeom>
          <a:noFill/>
          <a:ln/>
        </p:spPr>
        <p:txBody>
          <a:bodyPr/>
          <a:lstStyle/>
          <a:p>
            <a:endParaRPr lang="en-US" sz="450"/>
          </a:p>
        </p:txBody>
      </p:sp>
      <p:sp>
        <p:nvSpPr>
          <p:cNvPr id="42" name="Shape 3">
            <a:extLst>
              <a:ext uri="{FF2B5EF4-FFF2-40B4-BE49-F238E27FC236}">
                <a16:creationId xmlns:a16="http://schemas.microsoft.com/office/drawing/2014/main" id="{EA348FC3-32D6-B019-CE13-51B60C7144C2}"/>
              </a:ext>
            </a:extLst>
          </p:cNvPr>
          <p:cNvSpPr/>
          <p:nvPr userDrawn="1"/>
        </p:nvSpPr>
        <p:spPr>
          <a:xfrm>
            <a:off x="5537893" y="2413000"/>
            <a:ext cx="2835630" cy="3556000"/>
          </a:xfrm>
          <a:prstGeom prst="rect">
            <a:avLst/>
          </a:prstGeom>
          <a:noFill/>
          <a:ln/>
        </p:spPr>
        <p:txBody>
          <a:bodyPr/>
          <a:lstStyle/>
          <a:p>
            <a:endParaRPr lang="en-US" sz="450"/>
          </a:p>
        </p:txBody>
      </p:sp>
      <p:sp>
        <p:nvSpPr>
          <p:cNvPr id="8" name="Text Placeholder 5">
            <a:extLst>
              <a:ext uri="{FF2B5EF4-FFF2-40B4-BE49-F238E27FC236}">
                <a16:creationId xmlns:a16="http://schemas.microsoft.com/office/drawing/2014/main" id="{F82C65E3-9B86-0E2B-8302-73B6E7F19960}"/>
              </a:ext>
            </a:extLst>
          </p:cNvPr>
          <p:cNvSpPr>
            <a:spLocks noGrp="1"/>
          </p:cNvSpPr>
          <p:nvPr>
            <p:ph type="body" sz="quarter" idx="14" hasCustomPrompt="1"/>
          </p:nvPr>
        </p:nvSpPr>
        <p:spPr>
          <a:xfrm>
            <a:off x="487926" y="1991154"/>
            <a:ext cx="11275096" cy="4073096"/>
          </a:xfrm>
        </p:spPr>
        <p:txBody>
          <a:bodyPr>
            <a:normAutofit/>
          </a:bodyPr>
          <a:lstStyle>
            <a:lvl1pPr marL="0" indent="0">
              <a:buNone/>
              <a:defRPr sz="1050">
                <a:solidFill>
                  <a:schemeClr val="bg2">
                    <a:lumMod val="60000"/>
                    <a:lumOff val="40000"/>
                  </a:schemeClr>
                </a:solidFill>
              </a:defRPr>
            </a:lvl1pPr>
          </a:lstStyle>
          <a:p>
            <a:pPr>
              <a:lnSpc>
                <a:spcPts val="1600"/>
              </a:lnSpc>
            </a:pPr>
            <a:r>
              <a:rPr lang="en-US" sz="1000">
                <a:solidFill>
                  <a:srgbClr val="4D4D4D">
                    <a:alpha val="80000"/>
                  </a:srgbClr>
                </a:solidFill>
                <a:latin typeface="Open Sans Regular" pitchFamily="34" charset="0"/>
                <a:ea typeface="Open Sans Regular" pitchFamily="34" charset="-122"/>
                <a:cs typeface="Open Sans Regular" pitchFamily="34" charset="-120"/>
              </a:rPr>
              <a:t>Proin non </a:t>
            </a:r>
            <a:r>
              <a:rPr lang="en-US" sz="1000" err="1">
                <a:solidFill>
                  <a:srgbClr val="4D4D4D">
                    <a:alpha val="80000"/>
                  </a:srgbClr>
                </a:solidFill>
                <a:latin typeface="Open Sans Regular" pitchFamily="34" charset="0"/>
                <a:ea typeface="Open Sans Regular" pitchFamily="34" charset="-122"/>
                <a:cs typeface="Open Sans Regular" pitchFamily="34" charset="-120"/>
              </a:rPr>
              <a:t>enim</a:t>
            </a:r>
            <a:r>
              <a:rPr lang="en-US" sz="1000">
                <a:solidFill>
                  <a:srgbClr val="4D4D4D">
                    <a:alpha val="80000"/>
                  </a:srgbClr>
                </a:solidFill>
                <a:latin typeface="Open Sans Regular" pitchFamily="34" charset="0"/>
                <a:ea typeface="Open Sans Regular" pitchFamily="34" charset="-122"/>
                <a:cs typeface="Open Sans Regular" pitchFamily="34" charset="-120"/>
              </a:rPr>
              <a:t> dictum, </a:t>
            </a:r>
            <a:r>
              <a:rPr lang="en-US" sz="1000" err="1">
                <a:solidFill>
                  <a:srgbClr val="4D4D4D">
                    <a:alpha val="80000"/>
                  </a:srgbClr>
                </a:solidFill>
                <a:latin typeface="Open Sans Regular" pitchFamily="34" charset="0"/>
                <a:ea typeface="Open Sans Regular" pitchFamily="34" charset="-122"/>
                <a:cs typeface="Open Sans Regular" pitchFamily="34" charset="-120"/>
              </a:rPr>
              <a:t>sodales</a:t>
            </a:r>
            <a:r>
              <a:rPr lang="en-US" sz="1000">
                <a:solidFill>
                  <a:srgbClr val="4D4D4D">
                    <a:alpha val="80000"/>
                  </a:srgbClr>
                </a:solidFill>
                <a:latin typeface="Open Sans Regular" pitchFamily="34" charset="0"/>
                <a:ea typeface="Open Sans Regular" pitchFamily="34" charset="-122"/>
                <a:cs typeface="Open Sans Regular" pitchFamily="34" charset="-120"/>
              </a:rPr>
              <a:t> mi sit </a:t>
            </a:r>
            <a:r>
              <a:rPr lang="en-US" sz="1000" err="1">
                <a:solidFill>
                  <a:srgbClr val="4D4D4D">
                    <a:alpha val="80000"/>
                  </a:srgbClr>
                </a:solidFill>
                <a:latin typeface="Open Sans Regular" pitchFamily="34" charset="0"/>
                <a:ea typeface="Open Sans Regular" pitchFamily="34" charset="-122"/>
                <a:cs typeface="Open Sans Regular" pitchFamily="34" charset="-120"/>
              </a:rPr>
              <a:t>amet</a:t>
            </a:r>
            <a:r>
              <a:rPr lang="en-US" sz="1000">
                <a:solidFill>
                  <a:srgbClr val="4D4D4D">
                    <a:alpha val="80000"/>
                  </a:srgbClr>
                </a:solidFill>
                <a:latin typeface="Open Sans Regular" pitchFamily="34" charset="0"/>
                <a:ea typeface="Open Sans Regular" pitchFamily="34" charset="-122"/>
                <a:cs typeface="Open Sans Regular" pitchFamily="34" charset="-120"/>
              </a:rPr>
              <a:t>, semper </a:t>
            </a:r>
            <a:r>
              <a:rPr lang="en-US" sz="1000" err="1">
                <a:solidFill>
                  <a:srgbClr val="4D4D4D">
                    <a:alpha val="80000"/>
                  </a:srgbClr>
                </a:solidFill>
                <a:latin typeface="Open Sans Regular" pitchFamily="34" charset="0"/>
                <a:ea typeface="Open Sans Regular" pitchFamily="34" charset="-122"/>
                <a:cs typeface="Open Sans Regular" pitchFamily="34" charset="-120"/>
              </a:rPr>
              <a:t>felis</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Mauris</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bibendum</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urna</a:t>
            </a:r>
            <a:r>
              <a:rPr lang="en-US" sz="1000">
                <a:solidFill>
                  <a:srgbClr val="4D4D4D">
                    <a:alpha val="80000"/>
                  </a:srgbClr>
                </a:solidFill>
                <a:latin typeface="Open Sans Regular" pitchFamily="34" charset="0"/>
                <a:ea typeface="Open Sans Regular" pitchFamily="34" charset="-122"/>
                <a:cs typeface="Open Sans Regular" pitchFamily="34" charset="-120"/>
              </a:rPr>
              <a:t> at </a:t>
            </a:r>
            <a:r>
              <a:rPr lang="en-US" sz="1000" err="1">
                <a:solidFill>
                  <a:srgbClr val="4D4D4D">
                    <a:alpha val="80000"/>
                  </a:srgbClr>
                </a:solidFill>
                <a:latin typeface="Open Sans Regular" pitchFamily="34" charset="0"/>
                <a:ea typeface="Open Sans Regular" pitchFamily="34" charset="-122"/>
                <a:cs typeface="Open Sans Regular" pitchFamily="34" charset="-120"/>
              </a:rPr>
              <a:t>feugiat</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consectetur</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arcu</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neque</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interdum</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nisl</a:t>
            </a:r>
            <a:r>
              <a:rPr lang="en-US" sz="1000">
                <a:solidFill>
                  <a:srgbClr val="4D4D4D">
                    <a:alpha val="80000"/>
                  </a:srgbClr>
                </a:solidFill>
                <a:latin typeface="Open Sans Regular" pitchFamily="34" charset="0"/>
                <a:ea typeface="Open Sans Regular" pitchFamily="34" charset="-122"/>
                <a:cs typeface="Open Sans Regular" pitchFamily="34" charset="-120"/>
              </a:rPr>
              <a:t>, id </a:t>
            </a:r>
            <a:r>
              <a:rPr lang="en-US" sz="1000" err="1">
                <a:solidFill>
                  <a:srgbClr val="4D4D4D">
                    <a:alpha val="80000"/>
                  </a:srgbClr>
                </a:solidFill>
                <a:latin typeface="Open Sans Regular" pitchFamily="34" charset="0"/>
                <a:ea typeface="Open Sans Regular" pitchFamily="34" charset="-122"/>
                <a:cs typeface="Open Sans Regular" pitchFamily="34" charset="-120"/>
              </a:rPr>
              <a:t>tincidunt</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massa</a:t>
            </a:r>
            <a:r>
              <a:rPr lang="en-US" sz="1000">
                <a:solidFill>
                  <a:srgbClr val="4D4D4D">
                    <a:alpha val="80000"/>
                  </a:srgbClr>
                </a:solidFill>
                <a:latin typeface="Open Sans Regular" pitchFamily="34" charset="0"/>
                <a:ea typeface="Open Sans Regular" pitchFamily="34" charset="-122"/>
                <a:cs typeface="Open Sans Regular" pitchFamily="34" charset="-120"/>
              </a:rPr>
              <a:t> </a:t>
            </a:r>
            <a:r>
              <a:rPr lang="en-US" sz="1000" err="1">
                <a:solidFill>
                  <a:srgbClr val="4D4D4D">
                    <a:alpha val="80000"/>
                  </a:srgbClr>
                </a:solidFill>
                <a:latin typeface="Open Sans Regular" pitchFamily="34" charset="0"/>
                <a:ea typeface="Open Sans Regular" pitchFamily="34" charset="-122"/>
                <a:cs typeface="Open Sans Regular" pitchFamily="34" charset="-120"/>
              </a:rPr>
              <a:t>arcu</a:t>
            </a:r>
            <a:r>
              <a:rPr lang="en-US" sz="1000">
                <a:solidFill>
                  <a:srgbClr val="4D4D4D">
                    <a:alpha val="80000"/>
                  </a:srgbClr>
                </a:solidFill>
                <a:latin typeface="Open Sans Regular" pitchFamily="34" charset="0"/>
                <a:ea typeface="Open Sans Regular" pitchFamily="34" charset="-122"/>
                <a:cs typeface="Open Sans Regular" pitchFamily="34" charset="-120"/>
              </a:rPr>
              <a:t> ac </a:t>
            </a:r>
            <a:r>
              <a:rPr lang="en-US" sz="1000" err="1">
                <a:solidFill>
                  <a:srgbClr val="4D4D4D">
                    <a:alpha val="80000"/>
                  </a:srgbClr>
                </a:solidFill>
                <a:latin typeface="Open Sans Regular" pitchFamily="34" charset="0"/>
                <a:ea typeface="Open Sans Regular" pitchFamily="34" charset="-122"/>
                <a:cs typeface="Open Sans Regular" pitchFamily="34" charset="-120"/>
              </a:rPr>
              <a:t>lectus</a:t>
            </a:r>
            <a:r>
              <a:rPr lang="en-US" sz="1000">
                <a:solidFill>
                  <a:srgbClr val="4D4D4D">
                    <a:alpha val="80000"/>
                  </a:srgbClr>
                </a:solidFill>
                <a:latin typeface="Open Sans Regular" pitchFamily="34" charset="0"/>
                <a:ea typeface="Open Sans Regular" pitchFamily="34" charset="-122"/>
                <a:cs typeface="Open Sans Regular" pitchFamily="34" charset="-120"/>
              </a:rPr>
              <a:t>.</a:t>
            </a:r>
            <a:endParaRPr lang="en-US" sz="1000"/>
          </a:p>
        </p:txBody>
      </p:sp>
      <p:sp>
        <p:nvSpPr>
          <p:cNvPr id="4" name="Text Placeholder 90">
            <a:extLst>
              <a:ext uri="{FF2B5EF4-FFF2-40B4-BE49-F238E27FC236}">
                <a16:creationId xmlns:a16="http://schemas.microsoft.com/office/drawing/2014/main" id="{1CEA9058-E170-BE36-7D3B-EC771DEE33B9}"/>
              </a:ext>
            </a:extLst>
          </p:cNvPr>
          <p:cNvSpPr>
            <a:spLocks noGrp="1"/>
          </p:cNvSpPr>
          <p:nvPr>
            <p:ph type="body" sz="quarter" idx="75" hasCustomPrompt="1"/>
          </p:nvPr>
        </p:nvSpPr>
        <p:spPr>
          <a:xfrm>
            <a:off x="487926" y="1564844"/>
            <a:ext cx="11275092" cy="329975"/>
          </a:xfrm>
          <a:prstGeom prst="rect">
            <a:avLst/>
          </a:prstGeom>
        </p:spPr>
        <p:txBody>
          <a:bodyPr>
            <a:noAutofit/>
          </a:bodyPr>
          <a:lstStyle>
            <a:lvl1pPr marL="0" indent="0">
              <a:buNone/>
              <a:defRPr sz="2000" b="1" i="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Title to come here</a:t>
            </a:r>
          </a:p>
        </p:txBody>
      </p:sp>
      <p:sp>
        <p:nvSpPr>
          <p:cNvPr id="5" name="Slide Number Placeholder 5">
            <a:extLst>
              <a:ext uri="{FF2B5EF4-FFF2-40B4-BE49-F238E27FC236}">
                <a16:creationId xmlns:a16="http://schemas.microsoft.com/office/drawing/2014/main" id="{BC0882D3-B560-73C4-3ADD-7266AE3D00C0}"/>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2" name="Text Placeholder 2">
            <a:extLst>
              <a:ext uri="{FF2B5EF4-FFF2-40B4-BE49-F238E27FC236}">
                <a16:creationId xmlns:a16="http://schemas.microsoft.com/office/drawing/2014/main" id="{B86B6D78-B725-9D8A-BB90-E523713A6A17}"/>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3" name="Text Placeholder 50">
            <a:extLst>
              <a:ext uri="{FF2B5EF4-FFF2-40B4-BE49-F238E27FC236}">
                <a16:creationId xmlns:a16="http://schemas.microsoft.com/office/drawing/2014/main" id="{AC6205AE-182A-D419-91C9-0AC25EA4FBDE}"/>
              </a:ext>
            </a:extLst>
          </p:cNvPr>
          <p:cNvSpPr>
            <a:spLocks noGrp="1"/>
          </p:cNvSpPr>
          <p:nvPr>
            <p:ph type="body" sz="quarter" idx="76" hasCustomPrompt="1"/>
          </p:nvPr>
        </p:nvSpPr>
        <p:spPr>
          <a:xfrm>
            <a:off x="487927" y="321594"/>
            <a:ext cx="9958930" cy="508000"/>
          </a:xfrm>
        </p:spPr>
        <p:txBody>
          <a:bodyPr>
            <a:normAutofit/>
          </a:bodyPr>
          <a:lstStyle>
            <a:lvl1pPr marL="0" indent="0">
              <a:buNone/>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1519753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mg lef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5A309A-E807-28EC-8992-A8A4ECF01645}"/>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2" name="Picture Placeholder 2">
            <a:extLst>
              <a:ext uri="{FF2B5EF4-FFF2-40B4-BE49-F238E27FC236}">
                <a16:creationId xmlns:a16="http://schemas.microsoft.com/office/drawing/2014/main" id="{0497494F-9BB3-B7F7-9090-2F6208CE3220}"/>
              </a:ext>
            </a:extLst>
          </p:cNvPr>
          <p:cNvSpPr>
            <a:spLocks noGrp="1"/>
          </p:cNvSpPr>
          <p:nvPr>
            <p:ph type="pic" sz="quarter" idx="10"/>
          </p:nvPr>
        </p:nvSpPr>
        <p:spPr>
          <a:xfrm>
            <a:off x="487926" y="1778000"/>
            <a:ext cx="4642874" cy="4392727"/>
          </a:xfrm>
        </p:spPr>
        <p:txBody>
          <a:bodyPr/>
          <a:lstStyle>
            <a:lvl1pPr marL="0" indent="0">
              <a:buNone/>
              <a:defRPr/>
            </a:lvl1pPr>
          </a:lstStyle>
          <a:p>
            <a:endParaRPr lang="en-US"/>
          </a:p>
        </p:txBody>
      </p:sp>
      <p:sp>
        <p:nvSpPr>
          <p:cNvPr id="8" name="Slide Number Placeholder 5">
            <a:extLst>
              <a:ext uri="{FF2B5EF4-FFF2-40B4-BE49-F238E27FC236}">
                <a16:creationId xmlns:a16="http://schemas.microsoft.com/office/drawing/2014/main" id="{07DCFBCF-C0ED-4665-43EB-B9EE7F82B50F}"/>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4" name="Text Placeholder 2">
            <a:extLst>
              <a:ext uri="{FF2B5EF4-FFF2-40B4-BE49-F238E27FC236}">
                <a16:creationId xmlns:a16="http://schemas.microsoft.com/office/drawing/2014/main" id="{318D69FF-BBCD-0426-4D84-B4732592180F}"/>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7" name="Text Placeholder 50">
            <a:extLst>
              <a:ext uri="{FF2B5EF4-FFF2-40B4-BE49-F238E27FC236}">
                <a16:creationId xmlns:a16="http://schemas.microsoft.com/office/drawing/2014/main" id="{9512D810-A8F4-750C-BF69-FE6797CC96DD}"/>
              </a:ext>
            </a:extLst>
          </p:cNvPr>
          <p:cNvSpPr>
            <a:spLocks noGrp="1"/>
          </p:cNvSpPr>
          <p:nvPr>
            <p:ph type="body" sz="quarter" idx="75" hasCustomPrompt="1"/>
          </p:nvPr>
        </p:nvSpPr>
        <p:spPr>
          <a:xfrm>
            <a:off x="487927" y="321594"/>
            <a:ext cx="9958930" cy="508000"/>
          </a:xfrm>
        </p:spPr>
        <p:txBody>
          <a:bodyPr>
            <a:normAutofit/>
          </a:bodyPr>
          <a:lstStyle>
            <a:lvl1pPr marL="0" indent="0">
              <a:buNone/>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40133599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mg right">
    <p:spTree>
      <p:nvGrpSpPr>
        <p:cNvPr id="1" name=""/>
        <p:cNvGrpSpPr/>
        <p:nvPr/>
      </p:nvGrpSpPr>
      <p:grpSpPr>
        <a:xfrm>
          <a:off x="0" y="0"/>
          <a:ext cx="0" cy="0"/>
          <a:chOff x="0" y="0"/>
          <a:chExt cx="0" cy="0"/>
        </a:xfrm>
      </p:grpSpPr>
      <p:pic>
        <p:nvPicPr>
          <p:cNvPr id="3" name="Image 1">
            <a:extLst>
              <a:ext uri="{FF2B5EF4-FFF2-40B4-BE49-F238E27FC236}">
                <a16:creationId xmlns:a16="http://schemas.microsoft.com/office/drawing/2014/main" id="{A3DA49C4-3D7C-BBB3-72F5-9861F6E2E1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91"/>
          <a:stretch/>
        </p:blipFill>
        <p:spPr>
          <a:xfrm>
            <a:off x="8535328" y="2013276"/>
            <a:ext cx="3352800" cy="4226276"/>
          </a:xfrm>
          <a:prstGeom prst="rect">
            <a:avLst/>
          </a:prstGeom>
        </p:spPr>
      </p:pic>
      <p:sp>
        <p:nvSpPr>
          <p:cNvPr id="149" name="Shape 6">
            <a:extLst>
              <a:ext uri="{FF2B5EF4-FFF2-40B4-BE49-F238E27FC236}">
                <a16:creationId xmlns:a16="http://schemas.microsoft.com/office/drawing/2014/main" id="{25EC7659-36AA-3CC6-6693-CFD00B66E262}"/>
              </a:ext>
            </a:extLst>
          </p:cNvPr>
          <p:cNvSpPr/>
          <p:nvPr userDrawn="1"/>
        </p:nvSpPr>
        <p:spPr>
          <a:xfrm>
            <a:off x="4210577" y="1949450"/>
            <a:ext cx="3804126" cy="1333500"/>
          </a:xfrm>
          <a:prstGeom prst="rect">
            <a:avLst/>
          </a:prstGeom>
          <a:noFill/>
          <a:ln/>
        </p:spPr>
        <p:txBody>
          <a:bodyPr/>
          <a:lstStyle/>
          <a:p>
            <a:endParaRPr lang="en-US" sz="450"/>
          </a:p>
        </p:txBody>
      </p:sp>
      <p:sp>
        <p:nvSpPr>
          <p:cNvPr id="160" name="Shape 17">
            <a:extLst>
              <a:ext uri="{FF2B5EF4-FFF2-40B4-BE49-F238E27FC236}">
                <a16:creationId xmlns:a16="http://schemas.microsoft.com/office/drawing/2014/main" id="{7BCF0948-1948-A32A-F933-ECCC1A82906E}"/>
              </a:ext>
            </a:extLst>
          </p:cNvPr>
          <p:cNvSpPr/>
          <p:nvPr userDrawn="1"/>
        </p:nvSpPr>
        <p:spPr>
          <a:xfrm>
            <a:off x="4210577" y="3460750"/>
            <a:ext cx="3804126" cy="1333500"/>
          </a:xfrm>
          <a:prstGeom prst="rect">
            <a:avLst/>
          </a:prstGeom>
          <a:noFill/>
          <a:ln/>
        </p:spPr>
        <p:txBody>
          <a:bodyPr/>
          <a:lstStyle/>
          <a:p>
            <a:endParaRPr lang="en-US" sz="450"/>
          </a:p>
        </p:txBody>
      </p:sp>
      <p:sp>
        <p:nvSpPr>
          <p:cNvPr id="165" name="Shape 22">
            <a:extLst>
              <a:ext uri="{FF2B5EF4-FFF2-40B4-BE49-F238E27FC236}">
                <a16:creationId xmlns:a16="http://schemas.microsoft.com/office/drawing/2014/main" id="{CB911054-052E-FA24-0562-6E9CFE6EE20E}"/>
              </a:ext>
            </a:extLst>
          </p:cNvPr>
          <p:cNvSpPr/>
          <p:nvPr userDrawn="1"/>
        </p:nvSpPr>
        <p:spPr>
          <a:xfrm>
            <a:off x="406452" y="4972050"/>
            <a:ext cx="7608251" cy="1333500"/>
          </a:xfrm>
          <a:prstGeom prst="rect">
            <a:avLst/>
          </a:prstGeom>
          <a:noFill/>
          <a:ln/>
        </p:spPr>
        <p:txBody>
          <a:bodyPr/>
          <a:lstStyle/>
          <a:p>
            <a:endParaRPr lang="en-US" sz="450"/>
          </a:p>
        </p:txBody>
      </p:sp>
      <p:sp>
        <p:nvSpPr>
          <p:cNvPr id="178" name="Picture Placeholder 177">
            <a:extLst>
              <a:ext uri="{FF2B5EF4-FFF2-40B4-BE49-F238E27FC236}">
                <a16:creationId xmlns:a16="http://schemas.microsoft.com/office/drawing/2014/main" id="{43353BBA-6106-19D9-D18C-19D5E18C6138}"/>
              </a:ext>
            </a:extLst>
          </p:cNvPr>
          <p:cNvSpPr>
            <a:spLocks noGrp="1"/>
          </p:cNvSpPr>
          <p:nvPr>
            <p:ph type="pic" sz="quarter" idx="75"/>
          </p:nvPr>
        </p:nvSpPr>
        <p:spPr>
          <a:xfrm>
            <a:off x="8535328" y="2013276"/>
            <a:ext cx="3352800" cy="4221742"/>
          </a:xfrm>
        </p:spPr>
        <p:txBody>
          <a:bodyPr>
            <a:normAutofit/>
          </a:bodyPr>
          <a:lstStyle>
            <a:lvl1pPr marL="0" indent="0">
              <a:buNone/>
              <a:defRPr sz="1000"/>
            </a:lvl1pPr>
          </a:lstStyle>
          <a:p>
            <a:endParaRPr lang="en-US"/>
          </a:p>
        </p:txBody>
      </p:sp>
      <p:pic>
        <p:nvPicPr>
          <p:cNvPr id="2" name="Picture 1">
            <a:extLst>
              <a:ext uri="{FF2B5EF4-FFF2-40B4-BE49-F238E27FC236}">
                <a16:creationId xmlns:a16="http://schemas.microsoft.com/office/drawing/2014/main" id="{26541FB8-4F9D-4A15-B8BC-DA8B4DD25A1B}"/>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0" y="5718412"/>
            <a:ext cx="2217244" cy="1139588"/>
          </a:xfrm>
          <a:prstGeom prst="rect">
            <a:avLst/>
          </a:prstGeom>
        </p:spPr>
      </p:pic>
      <p:sp>
        <p:nvSpPr>
          <p:cNvPr id="8" name="Slide Number Placeholder 5">
            <a:extLst>
              <a:ext uri="{FF2B5EF4-FFF2-40B4-BE49-F238E27FC236}">
                <a16:creationId xmlns:a16="http://schemas.microsoft.com/office/drawing/2014/main" id="{65B97A42-6F27-ECB9-07E4-418B0EAAE28A}"/>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
        <p:nvSpPr>
          <p:cNvPr id="6" name="Text Placeholder 2">
            <a:extLst>
              <a:ext uri="{FF2B5EF4-FFF2-40B4-BE49-F238E27FC236}">
                <a16:creationId xmlns:a16="http://schemas.microsoft.com/office/drawing/2014/main" id="{A52718EB-93AB-D15D-F168-C905128840DD}"/>
              </a:ext>
            </a:extLst>
          </p:cNvPr>
          <p:cNvSpPr>
            <a:spLocks noGrp="1"/>
          </p:cNvSpPr>
          <p:nvPr>
            <p:ph type="body" sz="quarter" idx="74" hasCustomPrompt="1"/>
          </p:nvPr>
        </p:nvSpPr>
        <p:spPr>
          <a:xfrm>
            <a:off x="487926" y="967081"/>
            <a:ext cx="9958929" cy="384609"/>
          </a:xfrm>
        </p:spPr>
        <p:txBody>
          <a:bodyPr>
            <a:normAutofit/>
          </a:bodyPr>
          <a:lstStyle>
            <a:lvl1pPr>
              <a:defRPr sz="1200">
                <a:solidFill>
                  <a:schemeClr val="bg1">
                    <a:lumMod val="50000"/>
                  </a:schemeClr>
                </a:solidFill>
              </a:defRPr>
            </a:lvl1pPr>
          </a:lstStyle>
          <a:p>
            <a:pPr marL="0" marR="0" lvl="0" indent="0" algn="l" defTabSz="914400" rtl="0" eaLnBrk="1" fontAlgn="auto" latinLnBrk="0" hangingPunct="1">
              <a:lnSpc>
                <a:spcPct val="120000"/>
              </a:lnSpc>
              <a:spcBef>
                <a:spcPts val="0"/>
              </a:spcBef>
              <a:spcAft>
                <a:spcPts val="800"/>
              </a:spcAft>
              <a:buClrTx/>
              <a:buSzPct val="100000"/>
              <a:buFont typeface="Arial" panose="020B0604020202020204" pitchFamily="34" charset="0"/>
              <a:buNone/>
              <a:tabLst/>
              <a:defRPr/>
            </a:pPr>
            <a:r>
              <a:rPr lang="en-US" dirty="0"/>
              <a:t>Lorem Ipsum is a dummy text Lorem Ipsum is a dummy</a:t>
            </a:r>
          </a:p>
        </p:txBody>
      </p:sp>
      <p:sp>
        <p:nvSpPr>
          <p:cNvPr id="7" name="Text Placeholder 50">
            <a:extLst>
              <a:ext uri="{FF2B5EF4-FFF2-40B4-BE49-F238E27FC236}">
                <a16:creationId xmlns:a16="http://schemas.microsoft.com/office/drawing/2014/main" id="{0D372168-D5D8-889E-67A7-9DAA559DE532}"/>
              </a:ext>
            </a:extLst>
          </p:cNvPr>
          <p:cNvSpPr>
            <a:spLocks noGrp="1"/>
          </p:cNvSpPr>
          <p:nvPr>
            <p:ph type="body" sz="quarter" idx="76" hasCustomPrompt="1"/>
          </p:nvPr>
        </p:nvSpPr>
        <p:spPr>
          <a:xfrm>
            <a:off x="487927" y="321594"/>
            <a:ext cx="9958930" cy="508000"/>
          </a:xfrm>
        </p:spPr>
        <p:txBody>
          <a:bodyPr>
            <a:normAutofit/>
          </a:bodyPr>
          <a:lstStyle>
            <a:lvl1pPr marL="0" indent="0">
              <a:buNone/>
              <a:defRPr sz="3000" b="1" i="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Hero title can be here</a:t>
            </a:r>
          </a:p>
        </p:txBody>
      </p:sp>
    </p:spTree>
    <p:extLst>
      <p:ext uri="{BB962C8B-B14F-4D97-AF65-F5344CB8AC3E}">
        <p14:creationId xmlns:p14="http://schemas.microsoft.com/office/powerpoint/2010/main" val="5329394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F1FA3-35CE-E174-D153-78F443DEC31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8628651-CB8C-69EA-AE90-C0CDADEDBC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816C7FB-7FD5-B688-A42F-C2F5779EA01E}"/>
              </a:ext>
            </a:extLst>
          </p:cNvPr>
          <p:cNvSpPr>
            <a:spLocks noGrp="1"/>
          </p:cNvSpPr>
          <p:nvPr>
            <p:ph type="dt" sz="half" idx="10"/>
          </p:nvPr>
        </p:nvSpPr>
        <p:spPr/>
        <p:txBody>
          <a:bodyPr/>
          <a:lstStyle/>
          <a:p>
            <a:fld id="{9EA62AFA-D44C-584B-9343-8A30AFC0C846}" type="datetimeFigureOut">
              <a:rPr lang="en-US" smtClean="0"/>
              <a:t>6/22/2026</a:t>
            </a:fld>
            <a:endParaRPr lang="en-US"/>
          </a:p>
        </p:txBody>
      </p:sp>
      <p:sp>
        <p:nvSpPr>
          <p:cNvPr id="5" name="Footer Placeholder 4">
            <a:extLst>
              <a:ext uri="{FF2B5EF4-FFF2-40B4-BE49-F238E27FC236}">
                <a16:creationId xmlns:a16="http://schemas.microsoft.com/office/drawing/2014/main" id="{A2A549A9-3A3E-425F-2D51-EC3ACD2996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3676F1-A572-E1E0-20BE-EA00663415EE}"/>
              </a:ext>
            </a:extLst>
          </p:cNvPr>
          <p:cNvSpPr>
            <a:spLocks noGrp="1"/>
          </p:cNvSpPr>
          <p:nvPr>
            <p:ph type="sldNum" sz="quarter" idx="12"/>
          </p:nvPr>
        </p:nvSpPr>
        <p:spPr/>
        <p:txBody>
          <a:bodyPr/>
          <a:lstStyle/>
          <a:p>
            <a:fld id="{4C0622E4-C3C5-2D49-B987-1983264A4D42}" type="slidenum">
              <a:rPr lang="en-US" smtClean="0"/>
              <a:t>‹#›</a:t>
            </a:fld>
            <a:endParaRPr lang="en-US"/>
          </a:p>
        </p:txBody>
      </p:sp>
    </p:spTree>
    <p:extLst>
      <p:ext uri="{BB962C8B-B14F-4D97-AF65-F5344CB8AC3E}">
        <p14:creationId xmlns:p14="http://schemas.microsoft.com/office/powerpoint/2010/main" val="14196730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B4DA7-E6C8-FC8B-3DF9-864EB87A8DD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133FD51-29ED-FB4B-83CC-A4EB7475DEE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83D6AF0-A7D7-D8DF-659B-FFFBA431B83D}"/>
              </a:ext>
            </a:extLst>
          </p:cNvPr>
          <p:cNvSpPr>
            <a:spLocks noGrp="1"/>
          </p:cNvSpPr>
          <p:nvPr>
            <p:ph type="dt" sz="half" idx="10"/>
          </p:nvPr>
        </p:nvSpPr>
        <p:spPr/>
        <p:txBody>
          <a:bodyPr/>
          <a:lstStyle/>
          <a:p>
            <a:fld id="{9EA62AFA-D44C-584B-9343-8A30AFC0C846}" type="datetimeFigureOut">
              <a:rPr lang="en-US" smtClean="0"/>
              <a:t>6/22/2026</a:t>
            </a:fld>
            <a:endParaRPr lang="en-US"/>
          </a:p>
        </p:txBody>
      </p:sp>
      <p:sp>
        <p:nvSpPr>
          <p:cNvPr id="5" name="Footer Placeholder 4">
            <a:extLst>
              <a:ext uri="{FF2B5EF4-FFF2-40B4-BE49-F238E27FC236}">
                <a16:creationId xmlns:a16="http://schemas.microsoft.com/office/drawing/2014/main" id="{0C946D47-1CB0-6F48-6056-53DF3470BF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9AD528-475C-C56D-F5D6-B5231AA8B71D}"/>
              </a:ext>
            </a:extLst>
          </p:cNvPr>
          <p:cNvSpPr>
            <a:spLocks noGrp="1"/>
          </p:cNvSpPr>
          <p:nvPr>
            <p:ph type="sldNum" sz="quarter" idx="12"/>
          </p:nvPr>
        </p:nvSpPr>
        <p:spPr/>
        <p:txBody>
          <a:bodyPr/>
          <a:lstStyle/>
          <a:p>
            <a:fld id="{4C0622E4-C3C5-2D49-B987-1983264A4D42}" type="slidenum">
              <a:rPr lang="en-US" smtClean="0"/>
              <a:t>‹#›</a:t>
            </a:fld>
            <a:endParaRPr lang="en-US"/>
          </a:p>
        </p:txBody>
      </p:sp>
    </p:spTree>
    <p:extLst>
      <p:ext uri="{BB962C8B-B14F-4D97-AF65-F5344CB8AC3E}">
        <p14:creationId xmlns:p14="http://schemas.microsoft.com/office/powerpoint/2010/main" val="14478657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5A513-E935-0310-B895-1B93501F23E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29D1FC6-02BF-E57D-9812-E8F3C053B86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A9DC620-1B1B-1DB8-56B8-77C9A2E53CB0}"/>
              </a:ext>
            </a:extLst>
          </p:cNvPr>
          <p:cNvSpPr>
            <a:spLocks noGrp="1"/>
          </p:cNvSpPr>
          <p:nvPr>
            <p:ph type="dt" sz="half" idx="10"/>
          </p:nvPr>
        </p:nvSpPr>
        <p:spPr/>
        <p:txBody>
          <a:bodyPr/>
          <a:lstStyle/>
          <a:p>
            <a:fld id="{9EA62AFA-D44C-584B-9343-8A30AFC0C846}" type="datetimeFigureOut">
              <a:rPr lang="en-US" smtClean="0"/>
              <a:t>6/22/2026</a:t>
            </a:fld>
            <a:endParaRPr lang="en-US"/>
          </a:p>
        </p:txBody>
      </p:sp>
      <p:sp>
        <p:nvSpPr>
          <p:cNvPr id="5" name="Footer Placeholder 4">
            <a:extLst>
              <a:ext uri="{FF2B5EF4-FFF2-40B4-BE49-F238E27FC236}">
                <a16:creationId xmlns:a16="http://schemas.microsoft.com/office/drawing/2014/main" id="{41D1D390-0E15-EE28-9213-4618EA29A8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146CDA-11B8-3CE4-DFCB-BC7DDB98448F}"/>
              </a:ext>
            </a:extLst>
          </p:cNvPr>
          <p:cNvSpPr>
            <a:spLocks noGrp="1"/>
          </p:cNvSpPr>
          <p:nvPr>
            <p:ph type="sldNum" sz="quarter" idx="12"/>
          </p:nvPr>
        </p:nvSpPr>
        <p:spPr/>
        <p:txBody>
          <a:bodyPr/>
          <a:lstStyle/>
          <a:p>
            <a:fld id="{4C0622E4-C3C5-2D49-B987-1983264A4D42}" type="slidenum">
              <a:rPr lang="en-US" smtClean="0"/>
              <a:t>‹#›</a:t>
            </a:fld>
            <a:endParaRPr lang="en-US"/>
          </a:p>
        </p:txBody>
      </p:sp>
    </p:spTree>
    <p:extLst>
      <p:ext uri="{BB962C8B-B14F-4D97-AF65-F5344CB8AC3E}">
        <p14:creationId xmlns:p14="http://schemas.microsoft.com/office/powerpoint/2010/main" val="144232766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9424A-E107-A4DF-4082-5FBDB52E271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E3ACE79-9950-80A8-EB55-A85D86C2B70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F747814-6A23-BBF5-0675-F952DE34447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254A24A-517F-93E8-A1D0-3D9DCEB7D34F}"/>
              </a:ext>
            </a:extLst>
          </p:cNvPr>
          <p:cNvSpPr>
            <a:spLocks noGrp="1"/>
          </p:cNvSpPr>
          <p:nvPr>
            <p:ph type="dt" sz="half" idx="10"/>
          </p:nvPr>
        </p:nvSpPr>
        <p:spPr/>
        <p:txBody>
          <a:bodyPr/>
          <a:lstStyle/>
          <a:p>
            <a:fld id="{9EA62AFA-D44C-584B-9343-8A30AFC0C846}" type="datetimeFigureOut">
              <a:rPr lang="en-US" smtClean="0"/>
              <a:t>6/22/2026</a:t>
            </a:fld>
            <a:endParaRPr lang="en-US"/>
          </a:p>
        </p:txBody>
      </p:sp>
      <p:sp>
        <p:nvSpPr>
          <p:cNvPr id="6" name="Footer Placeholder 5">
            <a:extLst>
              <a:ext uri="{FF2B5EF4-FFF2-40B4-BE49-F238E27FC236}">
                <a16:creationId xmlns:a16="http://schemas.microsoft.com/office/drawing/2014/main" id="{F59EE7DB-67C2-B3BB-4246-615C97F269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7EB017-DD3E-0A91-D160-87D9797A2751}"/>
              </a:ext>
            </a:extLst>
          </p:cNvPr>
          <p:cNvSpPr>
            <a:spLocks noGrp="1"/>
          </p:cNvSpPr>
          <p:nvPr>
            <p:ph type="sldNum" sz="quarter" idx="12"/>
          </p:nvPr>
        </p:nvSpPr>
        <p:spPr/>
        <p:txBody>
          <a:bodyPr/>
          <a:lstStyle/>
          <a:p>
            <a:fld id="{4C0622E4-C3C5-2D49-B987-1983264A4D42}" type="slidenum">
              <a:rPr lang="en-US" smtClean="0"/>
              <a:t>‹#›</a:t>
            </a:fld>
            <a:endParaRPr lang="en-US"/>
          </a:p>
        </p:txBody>
      </p:sp>
    </p:spTree>
    <p:extLst>
      <p:ext uri="{BB962C8B-B14F-4D97-AF65-F5344CB8AC3E}">
        <p14:creationId xmlns:p14="http://schemas.microsoft.com/office/powerpoint/2010/main" val="11352437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2302E-5019-DF24-E889-4CAB72B99B6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74548C6-E854-4D6B-F368-E81BF71ABE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55A4B9E-9E7D-2C59-CA1A-A34F49DC2A2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BFFD612-F374-91A5-E0C7-61925F63D9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AE37E16-1D4F-C425-051D-80E297B2B46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F9376E9-F4F8-CE79-A4F3-9383BFC3A8EC}"/>
              </a:ext>
            </a:extLst>
          </p:cNvPr>
          <p:cNvSpPr>
            <a:spLocks noGrp="1"/>
          </p:cNvSpPr>
          <p:nvPr>
            <p:ph type="dt" sz="half" idx="10"/>
          </p:nvPr>
        </p:nvSpPr>
        <p:spPr/>
        <p:txBody>
          <a:bodyPr/>
          <a:lstStyle/>
          <a:p>
            <a:fld id="{9EA62AFA-D44C-584B-9343-8A30AFC0C846}" type="datetimeFigureOut">
              <a:rPr lang="en-US" smtClean="0"/>
              <a:t>6/22/2026</a:t>
            </a:fld>
            <a:endParaRPr lang="en-US"/>
          </a:p>
        </p:txBody>
      </p:sp>
      <p:sp>
        <p:nvSpPr>
          <p:cNvPr id="8" name="Footer Placeholder 7">
            <a:extLst>
              <a:ext uri="{FF2B5EF4-FFF2-40B4-BE49-F238E27FC236}">
                <a16:creationId xmlns:a16="http://schemas.microsoft.com/office/drawing/2014/main" id="{0B8F9B25-901C-8F02-36FB-3CF431B97E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229FBB6-A767-3CB2-4D64-774B7C7D00D2}"/>
              </a:ext>
            </a:extLst>
          </p:cNvPr>
          <p:cNvSpPr>
            <a:spLocks noGrp="1"/>
          </p:cNvSpPr>
          <p:nvPr>
            <p:ph type="sldNum" sz="quarter" idx="12"/>
          </p:nvPr>
        </p:nvSpPr>
        <p:spPr/>
        <p:txBody>
          <a:bodyPr/>
          <a:lstStyle/>
          <a:p>
            <a:fld id="{4C0622E4-C3C5-2D49-B987-1983264A4D42}" type="slidenum">
              <a:rPr lang="en-US" smtClean="0"/>
              <a:t>‹#›</a:t>
            </a:fld>
            <a:endParaRPr lang="en-US"/>
          </a:p>
        </p:txBody>
      </p:sp>
    </p:spTree>
    <p:extLst>
      <p:ext uri="{BB962C8B-B14F-4D97-AF65-F5344CB8AC3E}">
        <p14:creationId xmlns:p14="http://schemas.microsoft.com/office/powerpoint/2010/main" val="12059871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1D50A-34A0-FEE7-17D3-09D3C1F9897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4A2131F-3585-70DC-4176-9DDDB4B9B98D}"/>
              </a:ext>
            </a:extLst>
          </p:cNvPr>
          <p:cNvSpPr>
            <a:spLocks noGrp="1"/>
          </p:cNvSpPr>
          <p:nvPr>
            <p:ph type="dt" sz="half" idx="10"/>
          </p:nvPr>
        </p:nvSpPr>
        <p:spPr/>
        <p:txBody>
          <a:bodyPr/>
          <a:lstStyle/>
          <a:p>
            <a:fld id="{9EA62AFA-D44C-584B-9343-8A30AFC0C846}" type="datetimeFigureOut">
              <a:rPr lang="en-US" smtClean="0"/>
              <a:t>6/22/2026</a:t>
            </a:fld>
            <a:endParaRPr lang="en-US"/>
          </a:p>
        </p:txBody>
      </p:sp>
      <p:sp>
        <p:nvSpPr>
          <p:cNvPr id="4" name="Footer Placeholder 3">
            <a:extLst>
              <a:ext uri="{FF2B5EF4-FFF2-40B4-BE49-F238E27FC236}">
                <a16:creationId xmlns:a16="http://schemas.microsoft.com/office/drawing/2014/main" id="{E047880A-5B23-804F-287B-9F54C8986B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B96D2A1-06F6-E8D5-C7F6-68CDDA18C640}"/>
              </a:ext>
            </a:extLst>
          </p:cNvPr>
          <p:cNvSpPr>
            <a:spLocks noGrp="1"/>
          </p:cNvSpPr>
          <p:nvPr>
            <p:ph type="sldNum" sz="quarter" idx="12"/>
          </p:nvPr>
        </p:nvSpPr>
        <p:spPr/>
        <p:txBody>
          <a:bodyPr/>
          <a:lstStyle/>
          <a:p>
            <a:fld id="{4C0622E4-C3C5-2D49-B987-1983264A4D42}" type="slidenum">
              <a:rPr lang="en-US" smtClean="0"/>
              <a:t>‹#›</a:t>
            </a:fld>
            <a:endParaRPr lang="en-US"/>
          </a:p>
        </p:txBody>
      </p:sp>
    </p:spTree>
    <p:extLst>
      <p:ext uri="{BB962C8B-B14F-4D97-AF65-F5344CB8AC3E}">
        <p14:creationId xmlns:p14="http://schemas.microsoft.com/office/powerpoint/2010/main" val="41529754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reaker 2">
    <p:bg>
      <p:bgPr>
        <a:solidFill>
          <a:srgbClr val="021916"/>
        </a:solidFill>
        <a:effectLst/>
      </p:bgPr>
    </p:bg>
    <p:spTree>
      <p:nvGrpSpPr>
        <p:cNvPr id="1" name=""/>
        <p:cNvGrpSpPr/>
        <p:nvPr/>
      </p:nvGrpSpPr>
      <p:grpSpPr>
        <a:xfrm>
          <a:off x="0" y="0"/>
          <a:ext cx="0" cy="0"/>
          <a:chOff x="0" y="0"/>
          <a:chExt cx="0" cy="0"/>
        </a:xfrm>
      </p:grpSpPr>
      <p:sp>
        <p:nvSpPr>
          <p:cNvPr id="33" name="Text Placeholder 31">
            <a:extLst>
              <a:ext uri="{FF2B5EF4-FFF2-40B4-BE49-F238E27FC236}">
                <a16:creationId xmlns:a16="http://schemas.microsoft.com/office/drawing/2014/main" id="{C72B90F1-18EF-6563-C0AC-AE930DE632B7}"/>
              </a:ext>
            </a:extLst>
          </p:cNvPr>
          <p:cNvSpPr>
            <a:spLocks noGrp="1"/>
          </p:cNvSpPr>
          <p:nvPr>
            <p:ph type="body" sz="quarter" idx="10" hasCustomPrompt="1"/>
          </p:nvPr>
        </p:nvSpPr>
        <p:spPr>
          <a:xfrm>
            <a:off x="1380686" y="1328738"/>
            <a:ext cx="9430628" cy="982663"/>
          </a:xfrm>
          <a:prstGeom prst="rect">
            <a:avLst/>
          </a:prstGeom>
        </p:spPr>
        <p:txBody>
          <a:bodyPr>
            <a:normAutofit/>
          </a:bodyPr>
          <a:lstStyle>
            <a:lvl1pPr marL="0" indent="0" algn="ctr">
              <a:buNone/>
              <a:defRPr sz="6600" b="0" i="0">
                <a:solidFill>
                  <a:srgbClr val="02FFAC"/>
                </a:solidFill>
                <a:latin typeface="Open Sans Light" pitchFamily="2" charset="0"/>
                <a:ea typeface="Open Sans Light" pitchFamily="2" charset="0"/>
                <a:cs typeface="Open Sans Light" pitchFamily="2" charset="0"/>
              </a:defRPr>
            </a:lvl1pPr>
          </a:lstStyle>
          <a:p>
            <a:pPr lvl="0"/>
            <a:r>
              <a:rPr lang="en-US" dirty="0"/>
              <a:t>Breaker title can be here</a:t>
            </a:r>
          </a:p>
        </p:txBody>
      </p:sp>
      <p:sp>
        <p:nvSpPr>
          <p:cNvPr id="4" name="Text Placeholder 55">
            <a:extLst>
              <a:ext uri="{FF2B5EF4-FFF2-40B4-BE49-F238E27FC236}">
                <a16:creationId xmlns:a16="http://schemas.microsoft.com/office/drawing/2014/main" id="{31F5C5C6-2F3F-B56F-3CF2-C3F4D27B7D77}"/>
              </a:ext>
            </a:extLst>
          </p:cNvPr>
          <p:cNvSpPr>
            <a:spLocks noGrp="1"/>
          </p:cNvSpPr>
          <p:nvPr>
            <p:ph type="body" sz="quarter" idx="12" hasCustomPrompt="1"/>
          </p:nvPr>
        </p:nvSpPr>
        <p:spPr>
          <a:xfrm>
            <a:off x="3081394" y="2631199"/>
            <a:ext cx="6031530" cy="608105"/>
          </a:xfrm>
          <a:prstGeom prst="rect">
            <a:avLst/>
          </a:prstGeom>
          <a:noFill/>
        </p:spPr>
        <p:txBody>
          <a:bodyPr>
            <a:normAutofit/>
          </a:bodyPr>
          <a:lstStyle>
            <a:lvl1pPr marL="0" indent="0" algn="ctr">
              <a:lnSpc>
                <a:spcPct val="100000"/>
              </a:lnSpc>
              <a:buNone/>
              <a:defRPr sz="1600" b="0" i="0">
                <a:solidFill>
                  <a:schemeClr val="bg1"/>
                </a:solidFill>
                <a:latin typeface="Open Sans Light" pitchFamily="2" charset="0"/>
                <a:ea typeface="Open Sans Light" pitchFamily="2" charset="0"/>
                <a:cs typeface="Open Sans Light" pitchFamily="2" charset="0"/>
              </a:defRPr>
            </a:lvl1pPr>
          </a:lstStyle>
          <a:p>
            <a:pPr lvl="0"/>
            <a:r>
              <a:rPr lang="en-US" dirty="0"/>
              <a:t>Lorem ipsum </a:t>
            </a:r>
            <a:r>
              <a:rPr lang="en-US" dirty="0" err="1"/>
              <a:t>sonda</a:t>
            </a:r>
            <a:r>
              <a:rPr lang="en-US" dirty="0"/>
              <a:t> </a:t>
            </a:r>
            <a:r>
              <a:rPr lang="en-US" dirty="0" err="1"/>
              <a:t>fedana</a:t>
            </a:r>
            <a:r>
              <a:rPr lang="en-US" dirty="0"/>
              <a:t> lorem </a:t>
            </a:r>
            <a:r>
              <a:rPr lang="en-US" dirty="0" err="1"/>
              <a:t>immusaons</a:t>
            </a:r>
            <a:r>
              <a:rPr lang="en-US" dirty="0"/>
              <a:t> ipsum is lorem and lorem is ipsum so lorem</a:t>
            </a:r>
          </a:p>
        </p:txBody>
      </p:sp>
      <p:pic>
        <p:nvPicPr>
          <p:cNvPr id="6" name="Picture 5">
            <a:extLst>
              <a:ext uri="{FF2B5EF4-FFF2-40B4-BE49-F238E27FC236}">
                <a16:creationId xmlns:a16="http://schemas.microsoft.com/office/drawing/2014/main" id="{E29D85D7-D3DD-B3D6-07A4-94E625A4504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07308" y="4305782"/>
            <a:ext cx="8977384" cy="2552218"/>
          </a:xfrm>
          <a:prstGeom prst="rect">
            <a:avLst/>
          </a:prstGeom>
        </p:spPr>
      </p:pic>
      <p:sp>
        <p:nvSpPr>
          <p:cNvPr id="5" name="Slide Number Placeholder 5">
            <a:extLst>
              <a:ext uri="{FF2B5EF4-FFF2-40B4-BE49-F238E27FC236}">
                <a16:creationId xmlns:a16="http://schemas.microsoft.com/office/drawing/2014/main" id="{80FE8802-22E0-CE7D-B529-4A21FB730ACB}"/>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2" name="Picture 1">
            <a:extLst>
              <a:ext uri="{FF2B5EF4-FFF2-40B4-BE49-F238E27FC236}">
                <a16:creationId xmlns:a16="http://schemas.microsoft.com/office/drawing/2014/main" id="{068C0D11-2362-CA59-421C-FB0CC6540633}"/>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28298650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C800BF-36A1-C5D6-1995-EA8EC6E11349}"/>
              </a:ext>
            </a:extLst>
          </p:cNvPr>
          <p:cNvSpPr>
            <a:spLocks noGrp="1"/>
          </p:cNvSpPr>
          <p:nvPr>
            <p:ph type="dt" sz="half" idx="10"/>
          </p:nvPr>
        </p:nvSpPr>
        <p:spPr/>
        <p:txBody>
          <a:bodyPr/>
          <a:lstStyle/>
          <a:p>
            <a:fld id="{9EA62AFA-D44C-584B-9343-8A30AFC0C846}" type="datetimeFigureOut">
              <a:rPr lang="en-US" smtClean="0"/>
              <a:t>6/22/2026</a:t>
            </a:fld>
            <a:endParaRPr lang="en-US"/>
          </a:p>
        </p:txBody>
      </p:sp>
      <p:sp>
        <p:nvSpPr>
          <p:cNvPr id="3" name="Footer Placeholder 2">
            <a:extLst>
              <a:ext uri="{FF2B5EF4-FFF2-40B4-BE49-F238E27FC236}">
                <a16:creationId xmlns:a16="http://schemas.microsoft.com/office/drawing/2014/main" id="{9BB88581-B18E-8E01-8203-D3B9CDF0349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02537D1-D210-82F3-235E-6B596AEB6E10}"/>
              </a:ext>
            </a:extLst>
          </p:cNvPr>
          <p:cNvSpPr>
            <a:spLocks noGrp="1"/>
          </p:cNvSpPr>
          <p:nvPr>
            <p:ph type="sldNum" sz="quarter" idx="12"/>
          </p:nvPr>
        </p:nvSpPr>
        <p:spPr/>
        <p:txBody>
          <a:bodyPr/>
          <a:lstStyle/>
          <a:p>
            <a:fld id="{4C0622E4-C3C5-2D49-B987-1983264A4D42}" type="slidenum">
              <a:rPr lang="en-US" smtClean="0"/>
              <a:t>‹#›</a:t>
            </a:fld>
            <a:endParaRPr lang="en-US"/>
          </a:p>
        </p:txBody>
      </p:sp>
    </p:spTree>
    <p:extLst>
      <p:ext uri="{BB962C8B-B14F-4D97-AF65-F5344CB8AC3E}">
        <p14:creationId xmlns:p14="http://schemas.microsoft.com/office/powerpoint/2010/main" val="39374685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E5799-866C-7905-0C75-75118402F11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DD23EFA-DA98-F999-33F4-84CC59FF38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4BEA81F-9AA1-EE7A-BC9C-3024F8C7B9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2DADEEA-3BB2-6266-CDBE-B00DF6188C4B}"/>
              </a:ext>
            </a:extLst>
          </p:cNvPr>
          <p:cNvSpPr>
            <a:spLocks noGrp="1"/>
          </p:cNvSpPr>
          <p:nvPr>
            <p:ph type="dt" sz="half" idx="10"/>
          </p:nvPr>
        </p:nvSpPr>
        <p:spPr/>
        <p:txBody>
          <a:bodyPr/>
          <a:lstStyle/>
          <a:p>
            <a:fld id="{9EA62AFA-D44C-584B-9343-8A30AFC0C846}" type="datetimeFigureOut">
              <a:rPr lang="en-US" smtClean="0"/>
              <a:t>6/22/2026</a:t>
            </a:fld>
            <a:endParaRPr lang="en-US"/>
          </a:p>
        </p:txBody>
      </p:sp>
      <p:sp>
        <p:nvSpPr>
          <p:cNvPr id="6" name="Footer Placeholder 5">
            <a:extLst>
              <a:ext uri="{FF2B5EF4-FFF2-40B4-BE49-F238E27FC236}">
                <a16:creationId xmlns:a16="http://schemas.microsoft.com/office/drawing/2014/main" id="{CD51CCE3-198D-BFE7-53F0-C3FAAE6F0C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8E93A8-2012-3280-40A3-3BCC7F43F73D}"/>
              </a:ext>
            </a:extLst>
          </p:cNvPr>
          <p:cNvSpPr>
            <a:spLocks noGrp="1"/>
          </p:cNvSpPr>
          <p:nvPr>
            <p:ph type="sldNum" sz="quarter" idx="12"/>
          </p:nvPr>
        </p:nvSpPr>
        <p:spPr/>
        <p:txBody>
          <a:bodyPr/>
          <a:lstStyle/>
          <a:p>
            <a:fld id="{4C0622E4-C3C5-2D49-B987-1983264A4D42}" type="slidenum">
              <a:rPr lang="en-US" smtClean="0"/>
              <a:t>‹#›</a:t>
            </a:fld>
            <a:endParaRPr lang="en-US"/>
          </a:p>
        </p:txBody>
      </p:sp>
    </p:spTree>
    <p:extLst>
      <p:ext uri="{BB962C8B-B14F-4D97-AF65-F5344CB8AC3E}">
        <p14:creationId xmlns:p14="http://schemas.microsoft.com/office/powerpoint/2010/main" val="128748311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DA077-7ABB-5583-C081-DF5CE070564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861D81C-BBA2-728B-653A-93D2EB5069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E7CED4-216A-794F-FD84-88E481E723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CD66C89-445B-8DB0-92D7-84E381A7F529}"/>
              </a:ext>
            </a:extLst>
          </p:cNvPr>
          <p:cNvSpPr>
            <a:spLocks noGrp="1"/>
          </p:cNvSpPr>
          <p:nvPr>
            <p:ph type="dt" sz="half" idx="10"/>
          </p:nvPr>
        </p:nvSpPr>
        <p:spPr/>
        <p:txBody>
          <a:bodyPr/>
          <a:lstStyle/>
          <a:p>
            <a:fld id="{9EA62AFA-D44C-584B-9343-8A30AFC0C846}" type="datetimeFigureOut">
              <a:rPr lang="en-US" smtClean="0"/>
              <a:t>6/22/2026</a:t>
            </a:fld>
            <a:endParaRPr lang="en-US"/>
          </a:p>
        </p:txBody>
      </p:sp>
      <p:sp>
        <p:nvSpPr>
          <p:cNvPr id="6" name="Footer Placeholder 5">
            <a:extLst>
              <a:ext uri="{FF2B5EF4-FFF2-40B4-BE49-F238E27FC236}">
                <a16:creationId xmlns:a16="http://schemas.microsoft.com/office/drawing/2014/main" id="{CEB7C9CD-69D3-27AB-AAFD-1CD5F574C2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1751CC-70A9-2A5C-C9AC-EB953C5C03F5}"/>
              </a:ext>
            </a:extLst>
          </p:cNvPr>
          <p:cNvSpPr>
            <a:spLocks noGrp="1"/>
          </p:cNvSpPr>
          <p:nvPr>
            <p:ph type="sldNum" sz="quarter" idx="12"/>
          </p:nvPr>
        </p:nvSpPr>
        <p:spPr/>
        <p:txBody>
          <a:bodyPr/>
          <a:lstStyle/>
          <a:p>
            <a:fld id="{4C0622E4-C3C5-2D49-B987-1983264A4D42}" type="slidenum">
              <a:rPr lang="en-US" smtClean="0"/>
              <a:t>‹#›</a:t>
            </a:fld>
            <a:endParaRPr lang="en-US"/>
          </a:p>
        </p:txBody>
      </p:sp>
    </p:spTree>
    <p:extLst>
      <p:ext uri="{BB962C8B-B14F-4D97-AF65-F5344CB8AC3E}">
        <p14:creationId xmlns:p14="http://schemas.microsoft.com/office/powerpoint/2010/main" val="31142968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01C7C-0EAC-8BCC-3BFF-93DC88220AE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0192F0C-7D44-3EAE-5A03-305546C248B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BD9472A-8E84-0B8C-0B31-356DFAD91202}"/>
              </a:ext>
            </a:extLst>
          </p:cNvPr>
          <p:cNvSpPr>
            <a:spLocks noGrp="1"/>
          </p:cNvSpPr>
          <p:nvPr>
            <p:ph type="dt" sz="half" idx="10"/>
          </p:nvPr>
        </p:nvSpPr>
        <p:spPr/>
        <p:txBody>
          <a:bodyPr/>
          <a:lstStyle/>
          <a:p>
            <a:fld id="{9EA62AFA-D44C-584B-9343-8A30AFC0C846}" type="datetimeFigureOut">
              <a:rPr lang="en-US" smtClean="0"/>
              <a:t>6/22/2026</a:t>
            </a:fld>
            <a:endParaRPr lang="en-US"/>
          </a:p>
        </p:txBody>
      </p:sp>
      <p:sp>
        <p:nvSpPr>
          <p:cNvPr id="5" name="Footer Placeholder 4">
            <a:extLst>
              <a:ext uri="{FF2B5EF4-FFF2-40B4-BE49-F238E27FC236}">
                <a16:creationId xmlns:a16="http://schemas.microsoft.com/office/drawing/2014/main" id="{98CB0C76-24D1-C1E9-C6A5-91AC4435A7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9F6E0E-7494-F169-8FAE-F4A18D34D09C}"/>
              </a:ext>
            </a:extLst>
          </p:cNvPr>
          <p:cNvSpPr>
            <a:spLocks noGrp="1"/>
          </p:cNvSpPr>
          <p:nvPr>
            <p:ph type="sldNum" sz="quarter" idx="12"/>
          </p:nvPr>
        </p:nvSpPr>
        <p:spPr/>
        <p:txBody>
          <a:bodyPr/>
          <a:lstStyle/>
          <a:p>
            <a:fld id="{4C0622E4-C3C5-2D49-B987-1983264A4D42}" type="slidenum">
              <a:rPr lang="en-US" smtClean="0"/>
              <a:t>‹#›</a:t>
            </a:fld>
            <a:endParaRPr lang="en-US"/>
          </a:p>
        </p:txBody>
      </p:sp>
    </p:spTree>
    <p:extLst>
      <p:ext uri="{BB962C8B-B14F-4D97-AF65-F5344CB8AC3E}">
        <p14:creationId xmlns:p14="http://schemas.microsoft.com/office/powerpoint/2010/main" val="8338421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4360B8-ECD4-1BFD-F6AB-3A6D944E320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D1297CB-D983-01A0-DE46-24D0B33AD2F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7C54F1B-755A-7136-9F4D-06CC84E26C0A}"/>
              </a:ext>
            </a:extLst>
          </p:cNvPr>
          <p:cNvSpPr>
            <a:spLocks noGrp="1"/>
          </p:cNvSpPr>
          <p:nvPr>
            <p:ph type="dt" sz="half" idx="10"/>
          </p:nvPr>
        </p:nvSpPr>
        <p:spPr/>
        <p:txBody>
          <a:bodyPr/>
          <a:lstStyle/>
          <a:p>
            <a:fld id="{9EA62AFA-D44C-584B-9343-8A30AFC0C846}" type="datetimeFigureOut">
              <a:rPr lang="en-US" smtClean="0"/>
              <a:t>6/22/2026</a:t>
            </a:fld>
            <a:endParaRPr lang="en-US"/>
          </a:p>
        </p:txBody>
      </p:sp>
      <p:sp>
        <p:nvSpPr>
          <p:cNvPr id="5" name="Footer Placeholder 4">
            <a:extLst>
              <a:ext uri="{FF2B5EF4-FFF2-40B4-BE49-F238E27FC236}">
                <a16:creationId xmlns:a16="http://schemas.microsoft.com/office/drawing/2014/main" id="{BD44C91B-EF54-0082-80EC-862808F301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4CA8A4-1F01-CAEC-70BD-C07BAD4A44BC}"/>
              </a:ext>
            </a:extLst>
          </p:cNvPr>
          <p:cNvSpPr>
            <a:spLocks noGrp="1"/>
          </p:cNvSpPr>
          <p:nvPr>
            <p:ph type="sldNum" sz="quarter" idx="12"/>
          </p:nvPr>
        </p:nvSpPr>
        <p:spPr/>
        <p:txBody>
          <a:bodyPr/>
          <a:lstStyle/>
          <a:p>
            <a:fld id="{4C0622E4-C3C5-2D49-B987-1983264A4D42}" type="slidenum">
              <a:rPr lang="en-US" smtClean="0"/>
              <a:t>‹#›</a:t>
            </a:fld>
            <a:endParaRPr lang="en-US"/>
          </a:p>
        </p:txBody>
      </p:sp>
    </p:spTree>
    <p:extLst>
      <p:ext uri="{BB962C8B-B14F-4D97-AF65-F5344CB8AC3E}">
        <p14:creationId xmlns:p14="http://schemas.microsoft.com/office/powerpoint/2010/main" val="5830715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Sus_Title dark">
    <p:bg>
      <p:bgPr>
        <a:solidFill>
          <a:srgbClr val="02191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D740A7-6F05-0D09-FACF-3AD7393A8A4C}"/>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 y="2708452"/>
            <a:ext cx="12185829" cy="4169838"/>
          </a:xfrm>
          <a:prstGeom prst="rect">
            <a:avLst/>
          </a:prstGeom>
        </p:spPr>
      </p:pic>
      <p:sp>
        <p:nvSpPr>
          <p:cNvPr id="7" name="Shape 5">
            <a:extLst>
              <a:ext uri="{FF2B5EF4-FFF2-40B4-BE49-F238E27FC236}">
                <a16:creationId xmlns:a16="http://schemas.microsoft.com/office/drawing/2014/main" id="{815698C4-EC56-AA76-D047-B7C2BB7F9F31}"/>
              </a:ext>
            </a:extLst>
          </p:cNvPr>
          <p:cNvSpPr/>
          <p:nvPr userDrawn="1"/>
        </p:nvSpPr>
        <p:spPr>
          <a:xfrm>
            <a:off x="540027" y="4812683"/>
            <a:ext cx="3192924" cy="1566144"/>
          </a:xfrm>
          <a:prstGeom prst="rect">
            <a:avLst/>
          </a:prstGeom>
          <a:noFill/>
          <a:ln/>
        </p:spPr>
        <p:txBody>
          <a:bodyPr/>
          <a:lstStyle/>
          <a:p>
            <a:endParaRPr lang="en-US" sz="1800"/>
          </a:p>
        </p:txBody>
      </p:sp>
      <p:sp>
        <p:nvSpPr>
          <p:cNvPr id="8" name="Shape 6">
            <a:extLst>
              <a:ext uri="{FF2B5EF4-FFF2-40B4-BE49-F238E27FC236}">
                <a16:creationId xmlns:a16="http://schemas.microsoft.com/office/drawing/2014/main" id="{AC45D98F-64FC-24D3-BC37-A078D46A3264}"/>
              </a:ext>
            </a:extLst>
          </p:cNvPr>
          <p:cNvSpPr/>
          <p:nvPr userDrawn="1"/>
        </p:nvSpPr>
        <p:spPr>
          <a:xfrm>
            <a:off x="540027" y="4812683"/>
            <a:ext cx="3192924" cy="752954"/>
          </a:xfrm>
          <a:prstGeom prst="rect">
            <a:avLst/>
          </a:prstGeom>
          <a:noFill/>
          <a:ln/>
        </p:spPr>
        <p:txBody>
          <a:bodyPr/>
          <a:lstStyle/>
          <a:p>
            <a:endParaRPr lang="en-US" sz="1800"/>
          </a:p>
        </p:txBody>
      </p:sp>
      <p:pic>
        <p:nvPicPr>
          <p:cNvPr id="9" name="Image 13" descr=" ">
            <a:extLst>
              <a:ext uri="{FF2B5EF4-FFF2-40B4-BE49-F238E27FC236}">
                <a16:creationId xmlns:a16="http://schemas.microsoft.com/office/drawing/2014/main" id="{C5FBB332-CA6E-7CEA-CAA2-52E662A07B35}"/>
              </a:ext>
            </a:extLst>
          </p:cNvPr>
          <p:cNvPicPr>
            <a:picLocks noChangeAspect="1"/>
          </p:cNvPicPr>
          <p:nvPr userDrawn="1"/>
        </p:nvPicPr>
        <p:blipFill>
          <a:blip r:embed="rId3"/>
          <a:stretch>
            <a:fillRect/>
          </a:stretch>
        </p:blipFill>
        <p:spPr>
          <a:xfrm>
            <a:off x="540029" y="4812686"/>
            <a:ext cx="753065" cy="752971"/>
          </a:xfrm>
          <a:prstGeom prst="rect">
            <a:avLst/>
          </a:prstGeom>
        </p:spPr>
      </p:pic>
      <p:sp>
        <p:nvSpPr>
          <p:cNvPr id="3" name="Text Placeholder 3">
            <a:extLst>
              <a:ext uri="{FF2B5EF4-FFF2-40B4-BE49-F238E27FC236}">
                <a16:creationId xmlns:a16="http://schemas.microsoft.com/office/drawing/2014/main" id="{DDEDCC84-F9C7-E414-3B75-07170D831684}"/>
              </a:ext>
            </a:extLst>
          </p:cNvPr>
          <p:cNvSpPr>
            <a:spLocks noGrp="1"/>
          </p:cNvSpPr>
          <p:nvPr>
            <p:ph type="body" sz="quarter" idx="10" hasCustomPrompt="1"/>
          </p:nvPr>
        </p:nvSpPr>
        <p:spPr>
          <a:xfrm>
            <a:off x="469056" y="2141631"/>
            <a:ext cx="6643303" cy="1770499"/>
          </a:xfrm>
          <a:prstGeom prst="rect">
            <a:avLst/>
          </a:prstGeom>
        </p:spPr>
        <p:txBody>
          <a:bodyPr>
            <a:normAutofit/>
          </a:bodyPr>
          <a:lstStyle>
            <a:lvl1pPr marL="0" indent="0">
              <a:lnSpc>
                <a:spcPct val="100000"/>
              </a:lnSpc>
              <a:buNone/>
              <a:defRPr sz="6000" b="0" i="0">
                <a:solidFill>
                  <a:srgbClr val="02FFAC"/>
                </a:solidFill>
                <a:latin typeface="Open Sans Light" pitchFamily="2" charset="0"/>
                <a:ea typeface="Open Sans Light" pitchFamily="2" charset="0"/>
                <a:cs typeface="Open Sans Light" pitchFamily="2" charset="0"/>
              </a:defRPr>
            </a:lvl1pPr>
          </a:lstStyle>
          <a:p>
            <a:pPr lvl="0"/>
            <a:r>
              <a:rPr lang="en-US"/>
              <a:t>A few lines of title to come here</a:t>
            </a:r>
          </a:p>
        </p:txBody>
      </p:sp>
      <p:sp>
        <p:nvSpPr>
          <p:cNvPr id="5" name="Text Placeholder 14">
            <a:extLst>
              <a:ext uri="{FF2B5EF4-FFF2-40B4-BE49-F238E27FC236}">
                <a16:creationId xmlns:a16="http://schemas.microsoft.com/office/drawing/2014/main" id="{579D2AE5-6E33-BE9B-FB1D-AB6424F81BBF}"/>
              </a:ext>
            </a:extLst>
          </p:cNvPr>
          <p:cNvSpPr>
            <a:spLocks noGrp="1"/>
          </p:cNvSpPr>
          <p:nvPr>
            <p:ph type="body" sz="quarter" idx="11" hasCustomPrompt="1"/>
          </p:nvPr>
        </p:nvSpPr>
        <p:spPr>
          <a:xfrm>
            <a:off x="469056" y="4011741"/>
            <a:ext cx="2288205" cy="296717"/>
          </a:xfrm>
          <a:prstGeom prst="rect">
            <a:avLst/>
          </a:prstGeom>
        </p:spPr>
        <p:txBody>
          <a:bodyPr>
            <a:normAutofit/>
          </a:bodyPr>
          <a:lstStyle>
            <a:lvl1pPr marL="0" indent="0">
              <a:buNone/>
              <a:defRPr sz="1600" b="1" i="0">
                <a:solidFill>
                  <a:schemeClr val="bg1"/>
                </a:solidFill>
                <a:latin typeface="Open Sans SemiBold" pitchFamily="2" charset="0"/>
                <a:ea typeface="Open Sans SemiBold" pitchFamily="2" charset="0"/>
                <a:cs typeface="Open Sans SemiBold" pitchFamily="2" charset="0"/>
              </a:defRPr>
            </a:lvl1pPr>
          </a:lstStyle>
          <a:p>
            <a:pPr lvl="0"/>
            <a:r>
              <a:rPr lang="en-US"/>
              <a:t>DD:MM:YYYY</a:t>
            </a:r>
          </a:p>
        </p:txBody>
      </p:sp>
      <p:pic>
        <p:nvPicPr>
          <p:cNvPr id="12" name="Picture 11">
            <a:extLst>
              <a:ext uri="{FF2B5EF4-FFF2-40B4-BE49-F238E27FC236}">
                <a16:creationId xmlns:a16="http://schemas.microsoft.com/office/drawing/2014/main" id="{A24D4DAF-627C-50E5-2451-68AFD8290806}"/>
              </a:ext>
            </a:extLst>
          </p:cNvPr>
          <p:cNvPicPr>
            <a:picLocks noGrp="1" noRot="1" noMove="1" noResize="1" noEditPoints="1" noAdjustHandles="1" noChangeArrowheads="1" noChangeShapeType="1" noCrop="1"/>
          </p:cNvPicPr>
          <p:nvPr userDrawn="1"/>
        </p:nvPicPr>
        <p:blipFill>
          <a:blip r:embed="rId4" cstate="email">
            <a:extLst>
              <a:ext uri="{28A0092B-C50C-407E-A947-70E740481C1C}">
                <a14:useLocalDpi xmlns:a14="http://schemas.microsoft.com/office/drawing/2010/main"/>
              </a:ext>
            </a:extLst>
          </a:blip>
          <a:stretch>
            <a:fillRect/>
          </a:stretch>
        </p:blipFill>
        <p:spPr>
          <a:xfrm>
            <a:off x="4047727" y="4173926"/>
            <a:ext cx="6469823" cy="2684074"/>
          </a:xfrm>
          <a:prstGeom prst="rect">
            <a:avLst/>
          </a:prstGeom>
        </p:spPr>
      </p:pic>
      <p:sp>
        <p:nvSpPr>
          <p:cNvPr id="6" name="Slide Number Placeholder 5">
            <a:extLst>
              <a:ext uri="{FF2B5EF4-FFF2-40B4-BE49-F238E27FC236}">
                <a16:creationId xmlns:a16="http://schemas.microsoft.com/office/drawing/2014/main" id="{DDF82FFF-ACE7-6D1C-297E-34A2181E0553}"/>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10" name="Picture 9">
            <a:extLst>
              <a:ext uri="{FF2B5EF4-FFF2-40B4-BE49-F238E27FC236}">
                <a16:creationId xmlns:a16="http://schemas.microsoft.com/office/drawing/2014/main" id="{1976EADE-1BF6-16F9-3057-9C175C79CDBD}"/>
              </a:ext>
            </a:extLst>
          </p:cNvPr>
          <p:cNvPicPr>
            <a:picLocks noChangeAspect="1"/>
          </p:cNvPicPr>
          <p:nvPr userDrawn="1"/>
        </p:nvPicPr>
        <p:blipFill>
          <a:blip r:embed="rId5" cstate="email">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3598304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us_Title light">
    <p:bg>
      <p:bgPr>
        <a:solidFill>
          <a:srgbClr val="E8F6DD"/>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610F569-6632-5446-F268-25E31666082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615549" y="311151"/>
            <a:ext cx="1361925" cy="577708"/>
          </a:xfrm>
          <a:prstGeom prst="rect">
            <a:avLst/>
          </a:prstGeom>
        </p:spPr>
      </p:pic>
      <p:pic>
        <p:nvPicPr>
          <p:cNvPr id="9" name="Picture 8">
            <a:extLst>
              <a:ext uri="{FF2B5EF4-FFF2-40B4-BE49-F238E27FC236}">
                <a16:creationId xmlns:a16="http://schemas.microsoft.com/office/drawing/2014/main" id="{49070D94-0744-8B2A-2CBD-F9245A25CF68}"/>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rcRect/>
          <a:stretch/>
        </p:blipFill>
        <p:spPr>
          <a:xfrm flipH="1">
            <a:off x="0" y="0"/>
            <a:ext cx="12192000" cy="4288484"/>
          </a:xfrm>
          <a:prstGeom prst="rect">
            <a:avLst/>
          </a:prstGeom>
        </p:spPr>
      </p:pic>
      <p:sp>
        <p:nvSpPr>
          <p:cNvPr id="10" name="Text Placeholder 3">
            <a:extLst>
              <a:ext uri="{FF2B5EF4-FFF2-40B4-BE49-F238E27FC236}">
                <a16:creationId xmlns:a16="http://schemas.microsoft.com/office/drawing/2014/main" id="{03058D5D-5DEE-ED8A-797A-81C0BAEFA378}"/>
              </a:ext>
            </a:extLst>
          </p:cNvPr>
          <p:cNvSpPr>
            <a:spLocks noGrp="1"/>
          </p:cNvSpPr>
          <p:nvPr>
            <p:ph type="body" sz="quarter" idx="10" hasCustomPrompt="1"/>
          </p:nvPr>
        </p:nvSpPr>
        <p:spPr>
          <a:xfrm>
            <a:off x="406427" y="2005285"/>
            <a:ext cx="7308166" cy="1788160"/>
          </a:xfrm>
          <a:prstGeom prst="rect">
            <a:avLst/>
          </a:prstGeom>
        </p:spPr>
        <p:txBody>
          <a:bodyPr>
            <a:normAutofit/>
          </a:bodyPr>
          <a:lstStyle>
            <a:lvl1pPr marL="0" indent="0">
              <a:lnSpc>
                <a:spcPct val="100000"/>
              </a:lnSpc>
              <a:buNone/>
              <a:defRPr sz="6000" b="0" i="0">
                <a:solidFill>
                  <a:srgbClr val="10625A"/>
                </a:solidFill>
                <a:latin typeface="Open Sans Light" pitchFamily="2" charset="0"/>
                <a:ea typeface="Open Sans Light" pitchFamily="2" charset="0"/>
                <a:cs typeface="Open Sans Light" pitchFamily="2" charset="0"/>
              </a:defRPr>
            </a:lvl1pPr>
          </a:lstStyle>
          <a:p>
            <a:pPr lvl="0"/>
            <a:r>
              <a:rPr lang="en-US"/>
              <a:t>A few lines of title to come here</a:t>
            </a:r>
          </a:p>
        </p:txBody>
      </p:sp>
      <p:sp>
        <p:nvSpPr>
          <p:cNvPr id="16" name="Text Placeholder 14">
            <a:extLst>
              <a:ext uri="{FF2B5EF4-FFF2-40B4-BE49-F238E27FC236}">
                <a16:creationId xmlns:a16="http://schemas.microsoft.com/office/drawing/2014/main" id="{7BBBA5E5-F6E6-CFF6-2813-F175A47777CB}"/>
              </a:ext>
            </a:extLst>
          </p:cNvPr>
          <p:cNvSpPr>
            <a:spLocks noGrp="1"/>
          </p:cNvSpPr>
          <p:nvPr>
            <p:ph type="body" sz="quarter" idx="11" hasCustomPrompt="1"/>
          </p:nvPr>
        </p:nvSpPr>
        <p:spPr>
          <a:xfrm>
            <a:off x="406426" y="3876804"/>
            <a:ext cx="2781481" cy="395288"/>
          </a:xfrm>
          <a:prstGeom prst="rect">
            <a:avLst/>
          </a:prstGeom>
        </p:spPr>
        <p:txBody>
          <a:bodyPr>
            <a:normAutofit/>
          </a:bodyPr>
          <a:lstStyle>
            <a:lvl1pPr marL="0" indent="0">
              <a:buNone/>
              <a:defRPr sz="1600" b="1" i="0">
                <a:solidFill>
                  <a:schemeClr val="bg1">
                    <a:lumMod val="50000"/>
                  </a:schemeClr>
                </a:solidFill>
                <a:latin typeface="Open Sans SemiBold" pitchFamily="2" charset="0"/>
                <a:ea typeface="Open Sans SemiBold" pitchFamily="2" charset="0"/>
                <a:cs typeface="Open Sans SemiBold" pitchFamily="2" charset="0"/>
              </a:defRPr>
            </a:lvl1pPr>
          </a:lstStyle>
          <a:p>
            <a:pPr lvl="0"/>
            <a:r>
              <a:rPr lang="en-US"/>
              <a:t>DD:MM:YYYY</a:t>
            </a:r>
          </a:p>
        </p:txBody>
      </p:sp>
      <p:pic>
        <p:nvPicPr>
          <p:cNvPr id="2" name="Picture 1">
            <a:extLst>
              <a:ext uri="{FF2B5EF4-FFF2-40B4-BE49-F238E27FC236}">
                <a16:creationId xmlns:a16="http://schemas.microsoft.com/office/drawing/2014/main" id="{A1DE6C66-1717-3D16-ACB1-3C29285B65C7}"/>
              </a:ext>
            </a:extLst>
          </p:cNvPr>
          <p:cNvPicPr>
            <a:picLocks noChangeAspect="1"/>
          </p:cNvPicPr>
          <p:nvPr userDrawn="1"/>
        </p:nvPicPr>
        <p:blipFill>
          <a:blip r:embed="rId4" cstate="email">
            <a:extLst>
              <a:ext uri="{28A0092B-C50C-407E-A947-70E740481C1C}">
                <a14:useLocalDpi xmlns:a14="http://schemas.microsoft.com/office/drawing/2010/main"/>
              </a:ext>
            </a:extLst>
          </a:blip>
          <a:srcRect b="2621"/>
          <a:stretch/>
        </p:blipFill>
        <p:spPr>
          <a:xfrm>
            <a:off x="10615549" y="311151"/>
            <a:ext cx="1361925" cy="828880"/>
          </a:xfrm>
          <a:prstGeom prst="rect">
            <a:avLst/>
          </a:prstGeom>
        </p:spPr>
      </p:pic>
      <p:pic>
        <p:nvPicPr>
          <p:cNvPr id="4" name="Picture 3">
            <a:extLst>
              <a:ext uri="{FF2B5EF4-FFF2-40B4-BE49-F238E27FC236}">
                <a16:creationId xmlns:a16="http://schemas.microsoft.com/office/drawing/2014/main" id="{7A01C190-4C1D-E23D-A60C-FDCB2287F598}"/>
              </a:ext>
            </a:extLst>
          </p:cNvPr>
          <p:cNvPicPr>
            <a:picLocks noGrp="1" noRo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rcRect/>
          <a:stretch/>
        </p:blipFill>
        <p:spPr>
          <a:xfrm>
            <a:off x="3890026" y="4496844"/>
            <a:ext cx="6719310" cy="2377548"/>
          </a:xfrm>
          <a:prstGeom prst="rect">
            <a:avLst/>
          </a:prstGeom>
        </p:spPr>
      </p:pic>
      <p:sp>
        <p:nvSpPr>
          <p:cNvPr id="3" name="Slide Number Placeholder 5">
            <a:extLst>
              <a:ext uri="{FF2B5EF4-FFF2-40B4-BE49-F238E27FC236}">
                <a16:creationId xmlns:a16="http://schemas.microsoft.com/office/drawing/2014/main" id="{F685F0D2-40D0-D854-B299-1BFF6AFD2677}"/>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Tree>
    <p:extLst>
      <p:ext uri="{BB962C8B-B14F-4D97-AF65-F5344CB8AC3E}">
        <p14:creationId xmlns:p14="http://schemas.microsoft.com/office/powerpoint/2010/main" val="16871168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Sus_Breaker 1">
    <p:bg>
      <p:bgPr>
        <a:solidFill>
          <a:srgbClr val="021916"/>
        </a:solidFill>
        <a:effectLst/>
      </p:bgPr>
    </p:bg>
    <p:spTree>
      <p:nvGrpSpPr>
        <p:cNvPr id="1" name=""/>
        <p:cNvGrpSpPr/>
        <p:nvPr/>
      </p:nvGrpSpPr>
      <p:grpSpPr>
        <a:xfrm>
          <a:off x="0" y="0"/>
          <a:ext cx="0" cy="0"/>
          <a:chOff x="0" y="0"/>
          <a:chExt cx="0" cy="0"/>
        </a:xfrm>
      </p:grpSpPr>
      <p:sp>
        <p:nvSpPr>
          <p:cNvPr id="33" name="Text Placeholder 31">
            <a:extLst>
              <a:ext uri="{FF2B5EF4-FFF2-40B4-BE49-F238E27FC236}">
                <a16:creationId xmlns:a16="http://schemas.microsoft.com/office/drawing/2014/main" id="{C72B90F1-18EF-6563-C0AC-AE930DE632B7}"/>
              </a:ext>
            </a:extLst>
          </p:cNvPr>
          <p:cNvSpPr>
            <a:spLocks noGrp="1"/>
          </p:cNvSpPr>
          <p:nvPr>
            <p:ph type="body" sz="quarter" idx="10" hasCustomPrompt="1"/>
          </p:nvPr>
        </p:nvSpPr>
        <p:spPr>
          <a:xfrm>
            <a:off x="1380686" y="1328738"/>
            <a:ext cx="9430628" cy="982663"/>
          </a:xfrm>
          <a:prstGeom prst="rect">
            <a:avLst/>
          </a:prstGeom>
        </p:spPr>
        <p:txBody>
          <a:bodyPr>
            <a:normAutofit/>
          </a:bodyPr>
          <a:lstStyle>
            <a:lvl1pPr marL="0" indent="0" algn="ctr">
              <a:buNone/>
              <a:defRPr sz="6600" b="0" i="0">
                <a:solidFill>
                  <a:srgbClr val="02FFAC"/>
                </a:solidFill>
                <a:latin typeface="Open Sans Light" pitchFamily="2" charset="0"/>
                <a:ea typeface="Open Sans Light" pitchFamily="2" charset="0"/>
                <a:cs typeface="Open Sans Light" pitchFamily="2" charset="0"/>
              </a:defRPr>
            </a:lvl1pPr>
          </a:lstStyle>
          <a:p>
            <a:pPr lvl="0"/>
            <a:r>
              <a:rPr lang="en-US"/>
              <a:t>Breaker title can be here</a:t>
            </a:r>
          </a:p>
        </p:txBody>
      </p:sp>
      <p:sp>
        <p:nvSpPr>
          <p:cNvPr id="4" name="Text Placeholder 55">
            <a:extLst>
              <a:ext uri="{FF2B5EF4-FFF2-40B4-BE49-F238E27FC236}">
                <a16:creationId xmlns:a16="http://schemas.microsoft.com/office/drawing/2014/main" id="{31F5C5C6-2F3F-B56F-3CF2-C3F4D27B7D77}"/>
              </a:ext>
            </a:extLst>
          </p:cNvPr>
          <p:cNvSpPr>
            <a:spLocks noGrp="1"/>
          </p:cNvSpPr>
          <p:nvPr>
            <p:ph type="body" sz="quarter" idx="12" hasCustomPrompt="1"/>
          </p:nvPr>
        </p:nvSpPr>
        <p:spPr>
          <a:xfrm>
            <a:off x="3081394" y="2631199"/>
            <a:ext cx="6031530" cy="608105"/>
          </a:xfrm>
          <a:prstGeom prst="rect">
            <a:avLst/>
          </a:prstGeom>
          <a:noFill/>
        </p:spPr>
        <p:txBody>
          <a:bodyPr>
            <a:normAutofit/>
          </a:bodyPr>
          <a:lstStyle>
            <a:lvl1pPr marL="0" indent="0" algn="ctr">
              <a:lnSpc>
                <a:spcPct val="100000"/>
              </a:lnSpc>
              <a:buNone/>
              <a:defRPr sz="1600" b="0" i="0">
                <a:solidFill>
                  <a:schemeClr val="bg1"/>
                </a:solidFill>
                <a:latin typeface="Open Sans Light" pitchFamily="2" charset="0"/>
                <a:ea typeface="Open Sans Light" pitchFamily="2" charset="0"/>
                <a:cs typeface="Open Sans Light" pitchFamily="2" charset="0"/>
              </a:defRPr>
            </a:lvl1pPr>
          </a:lstStyle>
          <a:p>
            <a:pPr lvl="0"/>
            <a:r>
              <a:rPr lang="en-US"/>
              <a:t>Lorem ipsum </a:t>
            </a:r>
            <a:r>
              <a:rPr lang="en-US" err="1"/>
              <a:t>sonda</a:t>
            </a:r>
            <a:r>
              <a:rPr lang="en-US"/>
              <a:t> </a:t>
            </a:r>
            <a:r>
              <a:rPr lang="en-US" err="1"/>
              <a:t>fedana</a:t>
            </a:r>
            <a:r>
              <a:rPr lang="en-US"/>
              <a:t> lorem </a:t>
            </a:r>
            <a:r>
              <a:rPr lang="en-US" err="1"/>
              <a:t>immusaons</a:t>
            </a:r>
            <a:r>
              <a:rPr lang="en-US"/>
              <a:t> ipsum is lorem and lorem is ipsum so lorem</a:t>
            </a:r>
          </a:p>
        </p:txBody>
      </p:sp>
      <p:sp>
        <p:nvSpPr>
          <p:cNvPr id="5" name="Slide Number Placeholder 5">
            <a:extLst>
              <a:ext uri="{FF2B5EF4-FFF2-40B4-BE49-F238E27FC236}">
                <a16:creationId xmlns:a16="http://schemas.microsoft.com/office/drawing/2014/main" id="{72A62C4D-1CA2-D598-3B1C-1C404C061675}"/>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6" name="Picture 5">
            <a:extLst>
              <a:ext uri="{FF2B5EF4-FFF2-40B4-BE49-F238E27FC236}">
                <a16:creationId xmlns:a16="http://schemas.microsoft.com/office/drawing/2014/main" id="{267FBCF8-AD91-CC4F-A824-095D4E3DF6D2}"/>
              </a:ext>
            </a:extLst>
          </p:cNvPr>
          <p:cNvPicPr>
            <a:picLocks noGrp="1" noRo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737145" y="4090749"/>
            <a:ext cx="8717711" cy="2767252"/>
          </a:xfrm>
          <a:prstGeom prst="rect">
            <a:avLst/>
          </a:prstGeom>
        </p:spPr>
      </p:pic>
      <p:pic>
        <p:nvPicPr>
          <p:cNvPr id="2" name="Picture 1">
            <a:extLst>
              <a:ext uri="{FF2B5EF4-FFF2-40B4-BE49-F238E27FC236}">
                <a16:creationId xmlns:a16="http://schemas.microsoft.com/office/drawing/2014/main" id="{6DA41870-C955-921A-45A4-A9D1BCF60A69}"/>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238435892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Sus_Breaker 2">
    <p:bg>
      <p:bgPr>
        <a:solidFill>
          <a:srgbClr val="02191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6ED04B-F2B7-D1F9-1778-6F05106CB79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8937" y="-5027"/>
            <a:ext cx="12200937" cy="6863027"/>
          </a:xfrm>
          <a:prstGeom prst="rect">
            <a:avLst/>
          </a:prstGeom>
        </p:spPr>
      </p:pic>
      <p:sp>
        <p:nvSpPr>
          <p:cNvPr id="6" name="Text Placeholder 31">
            <a:extLst>
              <a:ext uri="{FF2B5EF4-FFF2-40B4-BE49-F238E27FC236}">
                <a16:creationId xmlns:a16="http://schemas.microsoft.com/office/drawing/2014/main" id="{8364A679-3BF2-9CA5-8232-6F5963AD558A}"/>
              </a:ext>
            </a:extLst>
          </p:cNvPr>
          <p:cNvSpPr>
            <a:spLocks noGrp="1"/>
          </p:cNvSpPr>
          <p:nvPr>
            <p:ph type="body" sz="quarter" idx="10" hasCustomPrompt="1"/>
          </p:nvPr>
        </p:nvSpPr>
        <p:spPr>
          <a:xfrm>
            <a:off x="2019609" y="1606583"/>
            <a:ext cx="8152781" cy="2372751"/>
          </a:xfrm>
          <a:prstGeom prst="rect">
            <a:avLst/>
          </a:prstGeom>
        </p:spPr>
        <p:txBody>
          <a:bodyPr>
            <a:normAutofit/>
          </a:bodyPr>
          <a:lstStyle>
            <a:lvl1pPr marL="0" indent="0" algn="ctr">
              <a:lnSpc>
                <a:spcPct val="100000"/>
              </a:lnSpc>
              <a:buNone/>
              <a:defRPr sz="7500" b="0" i="0">
                <a:solidFill>
                  <a:srgbClr val="02FFAC"/>
                </a:solidFill>
                <a:latin typeface="Open Sans Light" pitchFamily="2" charset="0"/>
                <a:ea typeface="Open Sans Light" pitchFamily="2" charset="0"/>
                <a:cs typeface="Open Sans Light" pitchFamily="2" charset="0"/>
              </a:defRPr>
            </a:lvl1pPr>
          </a:lstStyle>
          <a:p>
            <a:pPr lvl="0"/>
            <a:r>
              <a:rPr lang="en-US"/>
              <a:t>Breaker title can be here</a:t>
            </a:r>
          </a:p>
        </p:txBody>
      </p:sp>
      <p:pic>
        <p:nvPicPr>
          <p:cNvPr id="7" name="Picture 6">
            <a:extLst>
              <a:ext uri="{FF2B5EF4-FFF2-40B4-BE49-F238E27FC236}">
                <a16:creationId xmlns:a16="http://schemas.microsoft.com/office/drawing/2014/main" id="{BB550DD3-EBFB-2695-2D27-3C8542097289}"/>
              </a:ext>
            </a:extLst>
          </p:cNvPr>
          <p:cNvPicPr>
            <a:picLocks noGrp="1" noRo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rcRect/>
          <a:stretch/>
        </p:blipFill>
        <p:spPr>
          <a:xfrm>
            <a:off x="0" y="4271374"/>
            <a:ext cx="12192000" cy="2586625"/>
          </a:xfrm>
          <a:prstGeom prst="rect">
            <a:avLst/>
          </a:prstGeom>
        </p:spPr>
      </p:pic>
      <p:pic>
        <p:nvPicPr>
          <p:cNvPr id="8" name="Picture 7">
            <a:extLst>
              <a:ext uri="{FF2B5EF4-FFF2-40B4-BE49-F238E27FC236}">
                <a16:creationId xmlns:a16="http://schemas.microsoft.com/office/drawing/2014/main" id="{FAC4D9AA-2FBB-B6E5-43ED-3FD58E40A83D}"/>
              </a:ext>
            </a:extLst>
          </p:cNvPr>
          <p:cNvPicPr>
            <a:picLocks noChangeAspect="1"/>
          </p:cNvPicPr>
          <p:nvPr userDrawn="1"/>
        </p:nvPicPr>
        <p:blipFill>
          <a:blip r:embed="rId4" cstate="email">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742667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us_Fin">
    <p:bg>
      <p:bgPr>
        <a:solidFill>
          <a:srgbClr val="02191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6ED04B-F2B7-D1F9-1778-6F05106CB79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8937" y="-5027"/>
            <a:ext cx="12200937" cy="6863027"/>
          </a:xfrm>
          <a:prstGeom prst="rect">
            <a:avLst/>
          </a:prstGeom>
        </p:spPr>
      </p:pic>
      <p:sp>
        <p:nvSpPr>
          <p:cNvPr id="3" name="Text Placeholder 32">
            <a:extLst>
              <a:ext uri="{FF2B5EF4-FFF2-40B4-BE49-F238E27FC236}">
                <a16:creationId xmlns:a16="http://schemas.microsoft.com/office/drawing/2014/main" id="{9AF0E568-45B7-FAAB-8282-FE744FEE6CB8}"/>
              </a:ext>
            </a:extLst>
          </p:cNvPr>
          <p:cNvSpPr>
            <a:spLocks noGrp="1"/>
          </p:cNvSpPr>
          <p:nvPr>
            <p:ph type="body" sz="quarter" idx="14" hasCustomPrompt="1"/>
          </p:nvPr>
        </p:nvSpPr>
        <p:spPr>
          <a:xfrm>
            <a:off x="443934" y="5828507"/>
            <a:ext cx="6392964" cy="572294"/>
          </a:xfrm>
          <a:prstGeom prst="rect">
            <a:avLst/>
          </a:prstGeom>
        </p:spPr>
        <p:txBody>
          <a:bodyPr>
            <a:normAutofit/>
          </a:bodyPr>
          <a:lstStyle>
            <a:lvl1pPr marL="0" indent="0">
              <a:lnSpc>
                <a:spcPct val="150000"/>
              </a:lnSpc>
              <a:buNone/>
              <a:defRPr sz="800" b="0" i="0">
                <a:solidFill>
                  <a:srgbClr val="BBBBBB"/>
                </a:solidFill>
                <a:latin typeface="Open Sans Light" pitchFamily="2" charset="0"/>
                <a:ea typeface="Open Sans Light" pitchFamily="2" charset="0"/>
                <a:cs typeface="Open Sans Light" pitchFamily="2" charset="0"/>
              </a:defRPr>
            </a:lvl1pPr>
          </a:lstStyle>
          <a:p>
            <a:pPr lvl="0"/>
            <a:r>
              <a:rPr lang="en-IN">
                <a:effectLst/>
              </a:rPr>
              <a:t>Lorem Ipsum is simply dummy text of the printing and typesetting industry simply dummy </a:t>
            </a:r>
            <a:r>
              <a:rPr lang="en-IN" err="1">
                <a:effectLst/>
              </a:rPr>
              <a:t>text.Lorem</a:t>
            </a:r>
            <a:r>
              <a:rPr lang="en-IN">
                <a:effectLst/>
              </a:rPr>
              <a:t> Ipsum is simply dummy text of the printing and typesetting industry simply dummy </a:t>
            </a:r>
            <a:r>
              <a:rPr lang="en-IN" err="1">
                <a:effectLst/>
              </a:rPr>
              <a:t>text.Lorem</a:t>
            </a:r>
            <a:r>
              <a:rPr lang="en-IN">
                <a:effectLst/>
              </a:rPr>
              <a:t> Ipsum is simply dummy text of the printing and typesetting industry simply dummy </a:t>
            </a:r>
            <a:r>
              <a:rPr lang="en-IN" err="1">
                <a:effectLst/>
              </a:rPr>
              <a:t>text.dummy</a:t>
            </a:r>
            <a:r>
              <a:rPr lang="en-IN">
                <a:effectLst/>
              </a:rPr>
              <a:t> text of the printing and typesetting industry simply dummy text. Lorem Ipsum is simply dummy</a:t>
            </a:r>
            <a:endParaRPr lang="en-US"/>
          </a:p>
        </p:txBody>
      </p:sp>
      <p:sp>
        <p:nvSpPr>
          <p:cNvPr id="10" name="Text Placeholder 3">
            <a:extLst>
              <a:ext uri="{FF2B5EF4-FFF2-40B4-BE49-F238E27FC236}">
                <a16:creationId xmlns:a16="http://schemas.microsoft.com/office/drawing/2014/main" id="{31245FE2-71A4-7BCD-6DA0-AE473A846FFB}"/>
              </a:ext>
            </a:extLst>
          </p:cNvPr>
          <p:cNvSpPr>
            <a:spLocks noGrp="1"/>
          </p:cNvSpPr>
          <p:nvPr>
            <p:ph type="body" sz="quarter" idx="10" hasCustomPrompt="1"/>
          </p:nvPr>
        </p:nvSpPr>
        <p:spPr>
          <a:xfrm>
            <a:off x="3714382" y="2544164"/>
            <a:ext cx="4877825" cy="1220314"/>
          </a:xfrm>
          <a:prstGeom prst="rect">
            <a:avLst/>
          </a:prstGeom>
        </p:spPr>
        <p:txBody>
          <a:bodyPr>
            <a:normAutofit/>
          </a:bodyPr>
          <a:lstStyle>
            <a:lvl1pPr marL="0" indent="0">
              <a:buNone/>
              <a:defRPr sz="8000" b="0" i="0">
                <a:solidFill>
                  <a:srgbClr val="02FFAC"/>
                </a:solidFill>
                <a:latin typeface="Open Sans Light" pitchFamily="2" charset="0"/>
                <a:ea typeface="Open Sans Light" pitchFamily="2" charset="0"/>
                <a:cs typeface="Open Sans Light" pitchFamily="2" charset="0"/>
              </a:defRPr>
            </a:lvl1pPr>
          </a:lstStyle>
          <a:p>
            <a:pPr lvl="0"/>
            <a:r>
              <a:rPr lang="en-US" dirty="0"/>
              <a:t>Thank you</a:t>
            </a:r>
          </a:p>
        </p:txBody>
      </p:sp>
      <p:sp>
        <p:nvSpPr>
          <p:cNvPr id="4" name="Text Placeholder 3">
            <a:extLst>
              <a:ext uri="{FF2B5EF4-FFF2-40B4-BE49-F238E27FC236}">
                <a16:creationId xmlns:a16="http://schemas.microsoft.com/office/drawing/2014/main" id="{7CF04267-71B7-57E5-326D-ECE2AEC5BDDC}"/>
              </a:ext>
            </a:extLst>
          </p:cNvPr>
          <p:cNvSpPr>
            <a:spLocks noGrp="1"/>
          </p:cNvSpPr>
          <p:nvPr>
            <p:ph type="body" sz="quarter" idx="15" hasCustomPrompt="1"/>
          </p:nvPr>
        </p:nvSpPr>
        <p:spPr>
          <a:xfrm>
            <a:off x="4717687" y="3996217"/>
            <a:ext cx="2747687" cy="291756"/>
          </a:xfrm>
          <a:prstGeom prst="rect">
            <a:avLst/>
          </a:prstGeom>
        </p:spPr>
        <p:txBody>
          <a:bodyPr>
            <a:noAutofit/>
          </a:bodyPr>
          <a:lstStyle>
            <a:lvl1pPr marL="0" indent="0" algn="ctr">
              <a:buNone/>
              <a:defRPr sz="1600" b="0" i="0">
                <a:solidFill>
                  <a:srgbClr val="02FFAC"/>
                </a:solidFill>
                <a:latin typeface="Open Sans Light" pitchFamily="2" charset="0"/>
                <a:ea typeface="Open Sans Light" pitchFamily="2" charset="0"/>
                <a:cs typeface="Open Sans Light" pitchFamily="2" charset="0"/>
              </a:defRPr>
            </a:lvl1pPr>
          </a:lstStyle>
          <a:p>
            <a:pPr algn="l">
              <a:spcBef>
                <a:spcPts val="600"/>
              </a:spcBef>
              <a:buSzPct val="100000"/>
            </a:pPr>
            <a:r>
              <a:rPr lang="en-US" sz="1600">
                <a:solidFill>
                  <a:schemeClr val="bg1"/>
                </a:solidFill>
              </a:rPr>
              <a:t>#</a:t>
            </a:r>
            <a:r>
              <a:rPr lang="en-US" sz="1600" err="1">
                <a:solidFill>
                  <a:schemeClr val="bg1"/>
                </a:solidFill>
              </a:rPr>
              <a:t>SustainableIsAttainable</a:t>
            </a:r>
            <a:endParaRPr lang="en-US" sz="1600">
              <a:solidFill>
                <a:schemeClr val="bg1"/>
              </a:solidFill>
            </a:endParaRPr>
          </a:p>
        </p:txBody>
      </p:sp>
      <p:pic>
        <p:nvPicPr>
          <p:cNvPr id="6" name="Picture 5">
            <a:extLst>
              <a:ext uri="{FF2B5EF4-FFF2-40B4-BE49-F238E27FC236}">
                <a16:creationId xmlns:a16="http://schemas.microsoft.com/office/drawing/2014/main" id="{87410943-D74B-AE08-FE8F-AAD000F92AC9}"/>
              </a:ext>
            </a:extLst>
          </p:cNvPr>
          <p:cNvPicPr>
            <a:picLocks noGrp="1" noRo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6846239" y="5000120"/>
            <a:ext cx="4478324" cy="1857880"/>
          </a:xfrm>
          <a:prstGeom prst="rect">
            <a:avLst/>
          </a:prstGeom>
        </p:spPr>
      </p:pic>
      <p:pic>
        <p:nvPicPr>
          <p:cNvPr id="7" name="Picture 6">
            <a:extLst>
              <a:ext uri="{FF2B5EF4-FFF2-40B4-BE49-F238E27FC236}">
                <a16:creationId xmlns:a16="http://schemas.microsoft.com/office/drawing/2014/main" id="{58A62E97-FB15-6917-82C1-944D6DEF033F}"/>
              </a:ext>
            </a:extLst>
          </p:cNvPr>
          <p:cNvPicPr>
            <a:picLocks noChangeAspect="1"/>
          </p:cNvPicPr>
          <p:nvPr userDrawn="1"/>
        </p:nvPicPr>
        <p:blipFill>
          <a:blip r:embed="rId4" cstate="email">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324205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reaker 3">
    <p:bg>
      <p:bgPr>
        <a:solidFill>
          <a:srgbClr val="021916"/>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C43118-381E-3657-5945-4933B9A2134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3" name="Text Placeholder 31">
            <a:extLst>
              <a:ext uri="{FF2B5EF4-FFF2-40B4-BE49-F238E27FC236}">
                <a16:creationId xmlns:a16="http://schemas.microsoft.com/office/drawing/2014/main" id="{C72B90F1-18EF-6563-C0AC-AE930DE632B7}"/>
              </a:ext>
            </a:extLst>
          </p:cNvPr>
          <p:cNvSpPr>
            <a:spLocks noGrp="1"/>
          </p:cNvSpPr>
          <p:nvPr>
            <p:ph type="body" sz="quarter" idx="10" hasCustomPrompt="1"/>
          </p:nvPr>
        </p:nvSpPr>
        <p:spPr>
          <a:xfrm>
            <a:off x="1380686" y="2446338"/>
            <a:ext cx="9430628" cy="982663"/>
          </a:xfrm>
          <a:prstGeom prst="rect">
            <a:avLst/>
          </a:prstGeom>
        </p:spPr>
        <p:txBody>
          <a:bodyPr>
            <a:normAutofit/>
          </a:bodyPr>
          <a:lstStyle>
            <a:lvl1pPr marL="0" indent="0" algn="ctr">
              <a:buNone/>
              <a:defRPr sz="6600" b="0" i="0">
                <a:solidFill>
                  <a:srgbClr val="02FFAC"/>
                </a:solidFill>
                <a:latin typeface="Open Sans Light" pitchFamily="2" charset="0"/>
                <a:ea typeface="Open Sans Light" pitchFamily="2" charset="0"/>
                <a:cs typeface="Open Sans Light" pitchFamily="2" charset="0"/>
              </a:defRPr>
            </a:lvl1pPr>
          </a:lstStyle>
          <a:p>
            <a:pPr lvl="0"/>
            <a:r>
              <a:rPr lang="en-US" dirty="0"/>
              <a:t>Breaker title can be here</a:t>
            </a:r>
          </a:p>
        </p:txBody>
      </p:sp>
      <p:sp>
        <p:nvSpPr>
          <p:cNvPr id="4" name="Text Placeholder 55">
            <a:extLst>
              <a:ext uri="{FF2B5EF4-FFF2-40B4-BE49-F238E27FC236}">
                <a16:creationId xmlns:a16="http://schemas.microsoft.com/office/drawing/2014/main" id="{31F5C5C6-2F3F-B56F-3CF2-C3F4D27B7D77}"/>
              </a:ext>
            </a:extLst>
          </p:cNvPr>
          <p:cNvSpPr>
            <a:spLocks noGrp="1"/>
          </p:cNvSpPr>
          <p:nvPr>
            <p:ph type="body" sz="quarter" idx="12" hasCustomPrompt="1"/>
          </p:nvPr>
        </p:nvSpPr>
        <p:spPr>
          <a:xfrm>
            <a:off x="3081394" y="3748799"/>
            <a:ext cx="6031530" cy="608105"/>
          </a:xfrm>
          <a:prstGeom prst="rect">
            <a:avLst/>
          </a:prstGeom>
          <a:noFill/>
        </p:spPr>
        <p:txBody>
          <a:bodyPr>
            <a:normAutofit/>
          </a:bodyPr>
          <a:lstStyle>
            <a:lvl1pPr marL="0" indent="0" algn="ctr">
              <a:lnSpc>
                <a:spcPct val="100000"/>
              </a:lnSpc>
              <a:buNone/>
              <a:defRPr sz="1600" b="0" i="0">
                <a:solidFill>
                  <a:schemeClr val="bg1"/>
                </a:solidFill>
                <a:latin typeface="Open Sans Light" pitchFamily="2" charset="0"/>
                <a:ea typeface="Open Sans Light" pitchFamily="2" charset="0"/>
                <a:cs typeface="Open Sans Light" pitchFamily="2" charset="0"/>
              </a:defRPr>
            </a:lvl1pPr>
          </a:lstStyle>
          <a:p>
            <a:pPr lvl="0"/>
            <a:r>
              <a:rPr lang="en-US" dirty="0"/>
              <a:t>Lorem ipsum </a:t>
            </a:r>
            <a:r>
              <a:rPr lang="en-US" dirty="0" err="1"/>
              <a:t>sonda</a:t>
            </a:r>
            <a:r>
              <a:rPr lang="en-US" dirty="0"/>
              <a:t> </a:t>
            </a:r>
            <a:r>
              <a:rPr lang="en-US" dirty="0" err="1"/>
              <a:t>fedana</a:t>
            </a:r>
            <a:r>
              <a:rPr lang="en-US" dirty="0"/>
              <a:t> lorem </a:t>
            </a:r>
            <a:r>
              <a:rPr lang="en-US" dirty="0" err="1"/>
              <a:t>immusaons</a:t>
            </a:r>
            <a:r>
              <a:rPr lang="en-US" dirty="0"/>
              <a:t> ipsum is lorem and lorem is ipsum so lorem</a:t>
            </a:r>
          </a:p>
        </p:txBody>
      </p:sp>
      <p:sp>
        <p:nvSpPr>
          <p:cNvPr id="6" name="Slide Number Placeholder 5">
            <a:extLst>
              <a:ext uri="{FF2B5EF4-FFF2-40B4-BE49-F238E27FC236}">
                <a16:creationId xmlns:a16="http://schemas.microsoft.com/office/drawing/2014/main" id="{90C092A1-8DAD-4CEF-23E1-80ECEF558CCD}"/>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2" name="Picture 1">
            <a:extLst>
              <a:ext uri="{FF2B5EF4-FFF2-40B4-BE49-F238E27FC236}">
                <a16:creationId xmlns:a16="http://schemas.microsoft.com/office/drawing/2014/main" id="{732BD28D-F672-1827-2CFF-52B331E15EFF}"/>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459569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SR_Title">
    <p:bg>
      <p:bgPr>
        <a:solidFill>
          <a:srgbClr val="02191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D740A7-6F05-0D09-FACF-3AD7393A8A4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2688162"/>
            <a:ext cx="12185829" cy="4169838"/>
          </a:xfrm>
          <a:prstGeom prst="rect">
            <a:avLst/>
          </a:prstGeom>
        </p:spPr>
      </p:pic>
      <p:sp>
        <p:nvSpPr>
          <p:cNvPr id="7" name="Shape 5">
            <a:extLst>
              <a:ext uri="{FF2B5EF4-FFF2-40B4-BE49-F238E27FC236}">
                <a16:creationId xmlns:a16="http://schemas.microsoft.com/office/drawing/2014/main" id="{815698C4-EC56-AA76-D047-B7C2BB7F9F31}"/>
              </a:ext>
            </a:extLst>
          </p:cNvPr>
          <p:cNvSpPr/>
          <p:nvPr userDrawn="1"/>
        </p:nvSpPr>
        <p:spPr>
          <a:xfrm>
            <a:off x="540027" y="4812683"/>
            <a:ext cx="3192924" cy="1566144"/>
          </a:xfrm>
          <a:prstGeom prst="rect">
            <a:avLst/>
          </a:prstGeom>
          <a:noFill/>
          <a:ln/>
        </p:spPr>
        <p:txBody>
          <a:bodyPr/>
          <a:lstStyle/>
          <a:p>
            <a:endParaRPr lang="en-US" sz="1800"/>
          </a:p>
        </p:txBody>
      </p:sp>
      <p:sp>
        <p:nvSpPr>
          <p:cNvPr id="8" name="Shape 6">
            <a:extLst>
              <a:ext uri="{FF2B5EF4-FFF2-40B4-BE49-F238E27FC236}">
                <a16:creationId xmlns:a16="http://schemas.microsoft.com/office/drawing/2014/main" id="{AC45D98F-64FC-24D3-BC37-A078D46A3264}"/>
              </a:ext>
            </a:extLst>
          </p:cNvPr>
          <p:cNvSpPr/>
          <p:nvPr userDrawn="1"/>
        </p:nvSpPr>
        <p:spPr>
          <a:xfrm>
            <a:off x="540027" y="4812683"/>
            <a:ext cx="3192924" cy="752954"/>
          </a:xfrm>
          <a:prstGeom prst="rect">
            <a:avLst/>
          </a:prstGeom>
          <a:noFill/>
          <a:ln/>
        </p:spPr>
        <p:txBody>
          <a:bodyPr/>
          <a:lstStyle/>
          <a:p>
            <a:endParaRPr lang="en-US" sz="1800"/>
          </a:p>
        </p:txBody>
      </p:sp>
      <p:pic>
        <p:nvPicPr>
          <p:cNvPr id="9" name="Image 13" descr=" ">
            <a:extLst>
              <a:ext uri="{FF2B5EF4-FFF2-40B4-BE49-F238E27FC236}">
                <a16:creationId xmlns:a16="http://schemas.microsoft.com/office/drawing/2014/main" id="{C5FBB332-CA6E-7CEA-CAA2-52E662A07B35}"/>
              </a:ext>
            </a:extLst>
          </p:cNvPr>
          <p:cNvPicPr>
            <a:picLocks noChangeAspect="1"/>
          </p:cNvPicPr>
          <p:nvPr userDrawn="1"/>
        </p:nvPicPr>
        <p:blipFill>
          <a:blip r:embed="rId3"/>
          <a:stretch>
            <a:fillRect/>
          </a:stretch>
        </p:blipFill>
        <p:spPr>
          <a:xfrm>
            <a:off x="540029" y="4812686"/>
            <a:ext cx="753065" cy="752971"/>
          </a:xfrm>
          <a:prstGeom prst="rect">
            <a:avLst/>
          </a:prstGeom>
        </p:spPr>
      </p:pic>
      <p:sp>
        <p:nvSpPr>
          <p:cNvPr id="16" name="Text Placeholder 3">
            <a:extLst>
              <a:ext uri="{FF2B5EF4-FFF2-40B4-BE49-F238E27FC236}">
                <a16:creationId xmlns:a16="http://schemas.microsoft.com/office/drawing/2014/main" id="{B6211C42-4ACE-9F3E-7AB9-1294530BDB68}"/>
              </a:ext>
            </a:extLst>
          </p:cNvPr>
          <p:cNvSpPr>
            <a:spLocks noGrp="1"/>
          </p:cNvSpPr>
          <p:nvPr>
            <p:ph type="body" sz="quarter" idx="10" hasCustomPrompt="1"/>
          </p:nvPr>
        </p:nvSpPr>
        <p:spPr>
          <a:xfrm>
            <a:off x="469056" y="2141631"/>
            <a:ext cx="6643303" cy="1770499"/>
          </a:xfrm>
          <a:prstGeom prst="rect">
            <a:avLst/>
          </a:prstGeom>
        </p:spPr>
        <p:txBody>
          <a:bodyPr>
            <a:normAutofit/>
          </a:bodyPr>
          <a:lstStyle>
            <a:lvl1pPr marL="0" indent="0">
              <a:lnSpc>
                <a:spcPct val="100000"/>
              </a:lnSpc>
              <a:buNone/>
              <a:defRPr sz="6000" b="0" i="0">
                <a:solidFill>
                  <a:srgbClr val="02FFAC"/>
                </a:solidFill>
                <a:latin typeface="Open Sans Light" pitchFamily="2" charset="0"/>
                <a:ea typeface="Open Sans Light" pitchFamily="2" charset="0"/>
                <a:cs typeface="Open Sans Light" pitchFamily="2" charset="0"/>
              </a:defRPr>
            </a:lvl1pPr>
          </a:lstStyle>
          <a:p>
            <a:pPr lvl="0"/>
            <a:r>
              <a:rPr lang="en-US"/>
              <a:t>A few lines of title to come here</a:t>
            </a:r>
          </a:p>
        </p:txBody>
      </p:sp>
      <p:sp>
        <p:nvSpPr>
          <p:cNvPr id="17" name="Text Placeholder 14">
            <a:extLst>
              <a:ext uri="{FF2B5EF4-FFF2-40B4-BE49-F238E27FC236}">
                <a16:creationId xmlns:a16="http://schemas.microsoft.com/office/drawing/2014/main" id="{DC3105BA-6F4D-2F51-2AA4-68B70AEA13B6}"/>
              </a:ext>
            </a:extLst>
          </p:cNvPr>
          <p:cNvSpPr>
            <a:spLocks noGrp="1"/>
          </p:cNvSpPr>
          <p:nvPr>
            <p:ph type="body" sz="quarter" idx="11" hasCustomPrompt="1"/>
          </p:nvPr>
        </p:nvSpPr>
        <p:spPr>
          <a:xfrm>
            <a:off x="469056" y="4011741"/>
            <a:ext cx="2288205" cy="296717"/>
          </a:xfrm>
          <a:prstGeom prst="rect">
            <a:avLst/>
          </a:prstGeom>
        </p:spPr>
        <p:txBody>
          <a:bodyPr>
            <a:normAutofit/>
          </a:bodyPr>
          <a:lstStyle>
            <a:lvl1pPr marL="0" indent="0">
              <a:buNone/>
              <a:defRPr sz="1600" b="1" i="0">
                <a:solidFill>
                  <a:schemeClr val="bg1"/>
                </a:solidFill>
                <a:latin typeface="Open Sans SemiBold" pitchFamily="2" charset="0"/>
                <a:ea typeface="Open Sans SemiBold" pitchFamily="2" charset="0"/>
                <a:cs typeface="Open Sans SemiBold" pitchFamily="2" charset="0"/>
              </a:defRPr>
            </a:lvl1pPr>
          </a:lstStyle>
          <a:p>
            <a:pPr lvl="0"/>
            <a:r>
              <a:rPr lang="en-US"/>
              <a:t>DD:MM:YYYY</a:t>
            </a:r>
          </a:p>
        </p:txBody>
      </p:sp>
      <p:pic>
        <p:nvPicPr>
          <p:cNvPr id="3" name="Picture 2">
            <a:extLst>
              <a:ext uri="{FF2B5EF4-FFF2-40B4-BE49-F238E27FC236}">
                <a16:creationId xmlns:a16="http://schemas.microsoft.com/office/drawing/2014/main" id="{3F71B8F9-0F81-4F7B-5218-316ECD5DF7C0}"/>
              </a:ext>
            </a:extLst>
          </p:cNvPr>
          <p:cNvPicPr>
            <a:picLocks noGrp="1" noRot="1" noChangeAspect="1" noMove="1" noResize="1" noEditPoints="1" noAdjustHandles="1" noChangeArrowheads="1" noChangeShapeType="1" noCrop="1"/>
          </p:cNvPicPr>
          <p:nvPr userDrawn="1"/>
        </p:nvPicPr>
        <p:blipFill>
          <a:blip r:embed="rId4" cstate="email">
            <a:extLst>
              <a:ext uri="{28A0092B-C50C-407E-A947-70E740481C1C}">
                <a14:useLocalDpi xmlns:a14="http://schemas.microsoft.com/office/drawing/2010/main"/>
              </a:ext>
            </a:extLst>
          </a:blip>
          <a:stretch>
            <a:fillRect/>
          </a:stretch>
        </p:blipFill>
        <p:spPr>
          <a:xfrm>
            <a:off x="4600323" y="4367909"/>
            <a:ext cx="5949379" cy="2490091"/>
          </a:xfrm>
          <a:prstGeom prst="rect">
            <a:avLst/>
          </a:prstGeom>
        </p:spPr>
      </p:pic>
      <p:sp>
        <p:nvSpPr>
          <p:cNvPr id="5" name="Slide Number Placeholder 5">
            <a:extLst>
              <a:ext uri="{FF2B5EF4-FFF2-40B4-BE49-F238E27FC236}">
                <a16:creationId xmlns:a16="http://schemas.microsoft.com/office/drawing/2014/main" id="{0C7CFE88-C78A-62AF-DC9E-F08FF1698DC4}"/>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6" name="Picture 5">
            <a:extLst>
              <a:ext uri="{FF2B5EF4-FFF2-40B4-BE49-F238E27FC236}">
                <a16:creationId xmlns:a16="http://schemas.microsoft.com/office/drawing/2014/main" id="{0C693301-5F7D-46A2-B081-6EF8724DDE15}"/>
              </a:ext>
            </a:extLst>
          </p:cNvPr>
          <p:cNvPicPr>
            <a:picLocks noChangeAspect="1"/>
          </p:cNvPicPr>
          <p:nvPr userDrawn="1"/>
        </p:nvPicPr>
        <p:blipFill>
          <a:blip r:embed="rId5" cstate="email">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187239558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SR_Light">
    <p:bg>
      <p:bgPr>
        <a:solidFill>
          <a:srgbClr val="E8F6DD"/>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8CFC64-8636-14BC-07CF-7AD0B47B2FB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4851505"/>
          </a:xfrm>
          <a:prstGeom prst="rect">
            <a:avLst/>
          </a:prstGeom>
        </p:spPr>
      </p:pic>
      <p:sp>
        <p:nvSpPr>
          <p:cNvPr id="10" name="Text Placeholder 3">
            <a:extLst>
              <a:ext uri="{FF2B5EF4-FFF2-40B4-BE49-F238E27FC236}">
                <a16:creationId xmlns:a16="http://schemas.microsoft.com/office/drawing/2014/main" id="{03058D5D-5DEE-ED8A-797A-81C0BAEFA378}"/>
              </a:ext>
            </a:extLst>
          </p:cNvPr>
          <p:cNvSpPr>
            <a:spLocks noGrp="1"/>
          </p:cNvSpPr>
          <p:nvPr>
            <p:ph type="body" sz="quarter" idx="10" hasCustomPrompt="1"/>
          </p:nvPr>
        </p:nvSpPr>
        <p:spPr>
          <a:xfrm>
            <a:off x="406427" y="2005285"/>
            <a:ext cx="7308166" cy="1788160"/>
          </a:xfrm>
          <a:prstGeom prst="rect">
            <a:avLst/>
          </a:prstGeom>
        </p:spPr>
        <p:txBody>
          <a:bodyPr>
            <a:normAutofit/>
          </a:bodyPr>
          <a:lstStyle>
            <a:lvl1pPr marL="0" indent="0">
              <a:lnSpc>
                <a:spcPct val="100000"/>
              </a:lnSpc>
              <a:buNone/>
              <a:defRPr sz="6000" b="0" i="0">
                <a:solidFill>
                  <a:srgbClr val="10625A"/>
                </a:solidFill>
                <a:latin typeface="Open Sans Light" pitchFamily="2" charset="0"/>
                <a:ea typeface="Open Sans Light" pitchFamily="2" charset="0"/>
                <a:cs typeface="Open Sans Light" pitchFamily="2" charset="0"/>
              </a:defRPr>
            </a:lvl1pPr>
          </a:lstStyle>
          <a:p>
            <a:pPr lvl="0"/>
            <a:r>
              <a:rPr lang="en-US" dirty="0"/>
              <a:t>A few lines of title to come here</a:t>
            </a:r>
          </a:p>
        </p:txBody>
      </p:sp>
      <p:sp>
        <p:nvSpPr>
          <p:cNvPr id="16" name="Text Placeholder 14">
            <a:extLst>
              <a:ext uri="{FF2B5EF4-FFF2-40B4-BE49-F238E27FC236}">
                <a16:creationId xmlns:a16="http://schemas.microsoft.com/office/drawing/2014/main" id="{7BBBA5E5-F6E6-CFF6-2813-F175A47777CB}"/>
              </a:ext>
            </a:extLst>
          </p:cNvPr>
          <p:cNvSpPr>
            <a:spLocks noGrp="1"/>
          </p:cNvSpPr>
          <p:nvPr>
            <p:ph type="body" sz="quarter" idx="11" hasCustomPrompt="1"/>
          </p:nvPr>
        </p:nvSpPr>
        <p:spPr>
          <a:xfrm>
            <a:off x="406426" y="3876804"/>
            <a:ext cx="2781481" cy="395288"/>
          </a:xfrm>
          <a:prstGeom prst="rect">
            <a:avLst/>
          </a:prstGeom>
        </p:spPr>
        <p:txBody>
          <a:bodyPr>
            <a:normAutofit/>
          </a:bodyPr>
          <a:lstStyle>
            <a:lvl1pPr marL="0" indent="0">
              <a:buNone/>
              <a:defRPr sz="1600" b="1" i="0">
                <a:solidFill>
                  <a:schemeClr val="bg1">
                    <a:lumMod val="50000"/>
                  </a:schemeClr>
                </a:solidFill>
                <a:latin typeface="Open Sans SemiBold" pitchFamily="2" charset="0"/>
                <a:ea typeface="Open Sans SemiBold" pitchFamily="2" charset="0"/>
                <a:cs typeface="Open Sans SemiBold" pitchFamily="2" charset="0"/>
              </a:defRPr>
            </a:lvl1pPr>
          </a:lstStyle>
          <a:p>
            <a:pPr lvl="0"/>
            <a:r>
              <a:rPr lang="en-US"/>
              <a:t>DD:MM:YYYY</a:t>
            </a:r>
          </a:p>
        </p:txBody>
      </p:sp>
      <p:pic>
        <p:nvPicPr>
          <p:cNvPr id="5" name="Picture 4">
            <a:extLst>
              <a:ext uri="{FF2B5EF4-FFF2-40B4-BE49-F238E27FC236}">
                <a16:creationId xmlns:a16="http://schemas.microsoft.com/office/drawing/2014/main" id="{38A78E03-535B-3E98-9A0B-49B1FE23DE44}"/>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rcRect/>
          <a:stretch/>
        </p:blipFill>
        <p:spPr>
          <a:xfrm>
            <a:off x="4600323" y="4758886"/>
            <a:ext cx="5949379" cy="2099114"/>
          </a:xfrm>
          <a:prstGeom prst="rect">
            <a:avLst/>
          </a:prstGeom>
        </p:spPr>
      </p:pic>
      <p:sp>
        <p:nvSpPr>
          <p:cNvPr id="2" name="Slide Number Placeholder 5">
            <a:extLst>
              <a:ext uri="{FF2B5EF4-FFF2-40B4-BE49-F238E27FC236}">
                <a16:creationId xmlns:a16="http://schemas.microsoft.com/office/drawing/2014/main" id="{0EC4C693-B97C-F3EB-13E4-DF4AF71955CF}"/>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6" name="Picture 5">
            <a:extLst>
              <a:ext uri="{FF2B5EF4-FFF2-40B4-BE49-F238E27FC236}">
                <a16:creationId xmlns:a16="http://schemas.microsoft.com/office/drawing/2014/main" id="{C210D1C2-F4E7-7B1D-BE1B-5240060CAEB1}"/>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t="7652" b="2621"/>
          <a:stretch/>
        </p:blipFill>
        <p:spPr>
          <a:xfrm>
            <a:off x="10615549" y="198489"/>
            <a:ext cx="1361925" cy="763742"/>
          </a:xfrm>
          <a:prstGeom prst="rect">
            <a:avLst/>
          </a:prstGeom>
        </p:spPr>
      </p:pic>
    </p:spTree>
    <p:extLst>
      <p:ext uri="{BB962C8B-B14F-4D97-AF65-F5344CB8AC3E}">
        <p14:creationId xmlns:p14="http://schemas.microsoft.com/office/powerpoint/2010/main" val="40753804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CSR_Breaker">
    <p:bg>
      <p:bgPr>
        <a:solidFill>
          <a:srgbClr val="021916"/>
        </a:solidFill>
        <a:effectLst/>
      </p:bgPr>
    </p:bg>
    <p:spTree>
      <p:nvGrpSpPr>
        <p:cNvPr id="1" name=""/>
        <p:cNvGrpSpPr/>
        <p:nvPr/>
      </p:nvGrpSpPr>
      <p:grpSpPr>
        <a:xfrm>
          <a:off x="0" y="0"/>
          <a:ext cx="0" cy="0"/>
          <a:chOff x="0" y="0"/>
          <a:chExt cx="0" cy="0"/>
        </a:xfrm>
      </p:grpSpPr>
      <p:sp>
        <p:nvSpPr>
          <p:cNvPr id="33" name="Text Placeholder 31">
            <a:extLst>
              <a:ext uri="{FF2B5EF4-FFF2-40B4-BE49-F238E27FC236}">
                <a16:creationId xmlns:a16="http://schemas.microsoft.com/office/drawing/2014/main" id="{C72B90F1-18EF-6563-C0AC-AE930DE632B7}"/>
              </a:ext>
            </a:extLst>
          </p:cNvPr>
          <p:cNvSpPr>
            <a:spLocks noGrp="1"/>
          </p:cNvSpPr>
          <p:nvPr>
            <p:ph type="body" sz="quarter" idx="10" hasCustomPrompt="1"/>
          </p:nvPr>
        </p:nvSpPr>
        <p:spPr>
          <a:xfrm>
            <a:off x="1380686" y="1328738"/>
            <a:ext cx="9430628" cy="982663"/>
          </a:xfrm>
          <a:prstGeom prst="rect">
            <a:avLst/>
          </a:prstGeom>
        </p:spPr>
        <p:txBody>
          <a:bodyPr>
            <a:normAutofit/>
          </a:bodyPr>
          <a:lstStyle>
            <a:lvl1pPr marL="0" indent="0" algn="ctr">
              <a:buNone/>
              <a:defRPr sz="6600" b="0" i="0">
                <a:solidFill>
                  <a:srgbClr val="02FFAC"/>
                </a:solidFill>
                <a:latin typeface="Open Sans Light" pitchFamily="2" charset="0"/>
                <a:ea typeface="Open Sans Light" pitchFamily="2" charset="0"/>
                <a:cs typeface="Open Sans Light" pitchFamily="2" charset="0"/>
              </a:defRPr>
            </a:lvl1pPr>
          </a:lstStyle>
          <a:p>
            <a:pPr lvl="0"/>
            <a:r>
              <a:rPr lang="en-US"/>
              <a:t>Breaker title can be here</a:t>
            </a:r>
          </a:p>
        </p:txBody>
      </p:sp>
      <p:sp>
        <p:nvSpPr>
          <p:cNvPr id="4" name="Text Placeholder 55">
            <a:extLst>
              <a:ext uri="{FF2B5EF4-FFF2-40B4-BE49-F238E27FC236}">
                <a16:creationId xmlns:a16="http://schemas.microsoft.com/office/drawing/2014/main" id="{31F5C5C6-2F3F-B56F-3CF2-C3F4D27B7D77}"/>
              </a:ext>
            </a:extLst>
          </p:cNvPr>
          <p:cNvSpPr>
            <a:spLocks noGrp="1"/>
          </p:cNvSpPr>
          <p:nvPr>
            <p:ph type="body" sz="quarter" idx="12" hasCustomPrompt="1"/>
          </p:nvPr>
        </p:nvSpPr>
        <p:spPr>
          <a:xfrm>
            <a:off x="3081394" y="2631199"/>
            <a:ext cx="6031530" cy="608105"/>
          </a:xfrm>
          <a:prstGeom prst="rect">
            <a:avLst/>
          </a:prstGeom>
          <a:noFill/>
        </p:spPr>
        <p:txBody>
          <a:bodyPr>
            <a:normAutofit/>
          </a:bodyPr>
          <a:lstStyle>
            <a:lvl1pPr marL="0" indent="0" algn="ctr">
              <a:lnSpc>
                <a:spcPct val="100000"/>
              </a:lnSpc>
              <a:buNone/>
              <a:defRPr sz="1600" b="0" i="0">
                <a:solidFill>
                  <a:schemeClr val="bg1"/>
                </a:solidFill>
                <a:latin typeface="Open Sans Light" pitchFamily="2" charset="0"/>
                <a:ea typeface="Open Sans Light" pitchFamily="2" charset="0"/>
                <a:cs typeface="Open Sans Light" pitchFamily="2" charset="0"/>
              </a:defRPr>
            </a:lvl1pPr>
          </a:lstStyle>
          <a:p>
            <a:pPr lvl="0"/>
            <a:r>
              <a:rPr lang="en-US" dirty="0"/>
              <a:t>Lorem ipsum </a:t>
            </a:r>
            <a:r>
              <a:rPr lang="en-US" dirty="0" err="1"/>
              <a:t>sonda</a:t>
            </a:r>
            <a:r>
              <a:rPr lang="en-US" dirty="0"/>
              <a:t> </a:t>
            </a:r>
            <a:r>
              <a:rPr lang="en-US" dirty="0" err="1"/>
              <a:t>fedana</a:t>
            </a:r>
            <a:r>
              <a:rPr lang="en-US" dirty="0"/>
              <a:t> lorem </a:t>
            </a:r>
            <a:r>
              <a:rPr lang="en-US" dirty="0" err="1"/>
              <a:t>immusaons</a:t>
            </a:r>
            <a:r>
              <a:rPr lang="en-US" dirty="0"/>
              <a:t> ipsum is lorem and lorem is ipsum so lorem</a:t>
            </a:r>
          </a:p>
        </p:txBody>
      </p:sp>
      <p:pic>
        <p:nvPicPr>
          <p:cNvPr id="5" name="Picture 4">
            <a:extLst>
              <a:ext uri="{FF2B5EF4-FFF2-40B4-BE49-F238E27FC236}">
                <a16:creationId xmlns:a16="http://schemas.microsoft.com/office/drawing/2014/main" id="{73BDF07C-A263-5207-2967-80BDE69FD18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78440" y="4049486"/>
            <a:ext cx="8835119" cy="2808514"/>
          </a:xfrm>
          <a:prstGeom prst="rect">
            <a:avLst/>
          </a:prstGeom>
        </p:spPr>
      </p:pic>
      <p:sp>
        <p:nvSpPr>
          <p:cNvPr id="3" name="Slide Number Placeholder 5">
            <a:extLst>
              <a:ext uri="{FF2B5EF4-FFF2-40B4-BE49-F238E27FC236}">
                <a16:creationId xmlns:a16="http://schemas.microsoft.com/office/drawing/2014/main" id="{6D8FCFCC-BC07-9AC0-9802-BDFD533489A9}"/>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6" name="Picture 5">
            <a:extLst>
              <a:ext uri="{FF2B5EF4-FFF2-40B4-BE49-F238E27FC236}">
                <a16:creationId xmlns:a16="http://schemas.microsoft.com/office/drawing/2014/main" id="{C5D28862-C285-2EFA-A6DF-1DD3A14845AE}"/>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17636404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CSR_ Breaker 2">
    <p:bg>
      <p:bgPr>
        <a:solidFill>
          <a:srgbClr val="02191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6ED04B-F2B7-D1F9-1778-6F05106CB79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8937" y="-5027"/>
            <a:ext cx="12200937" cy="6863027"/>
          </a:xfrm>
          <a:prstGeom prst="rect">
            <a:avLst/>
          </a:prstGeom>
        </p:spPr>
      </p:pic>
      <p:sp>
        <p:nvSpPr>
          <p:cNvPr id="6" name="Text Placeholder 31">
            <a:extLst>
              <a:ext uri="{FF2B5EF4-FFF2-40B4-BE49-F238E27FC236}">
                <a16:creationId xmlns:a16="http://schemas.microsoft.com/office/drawing/2014/main" id="{8364A679-3BF2-9CA5-8232-6F5963AD558A}"/>
              </a:ext>
            </a:extLst>
          </p:cNvPr>
          <p:cNvSpPr>
            <a:spLocks noGrp="1"/>
          </p:cNvSpPr>
          <p:nvPr>
            <p:ph type="body" sz="quarter" idx="10" hasCustomPrompt="1"/>
          </p:nvPr>
        </p:nvSpPr>
        <p:spPr>
          <a:xfrm>
            <a:off x="2019609" y="1606583"/>
            <a:ext cx="8152781" cy="2372751"/>
          </a:xfrm>
          <a:prstGeom prst="rect">
            <a:avLst/>
          </a:prstGeom>
        </p:spPr>
        <p:txBody>
          <a:bodyPr>
            <a:normAutofit/>
          </a:bodyPr>
          <a:lstStyle>
            <a:lvl1pPr marL="0" indent="0" algn="ctr">
              <a:lnSpc>
                <a:spcPct val="100000"/>
              </a:lnSpc>
              <a:buNone/>
              <a:defRPr sz="7500" b="0" i="0">
                <a:solidFill>
                  <a:srgbClr val="02FFAC"/>
                </a:solidFill>
                <a:latin typeface="Open Sans Light" pitchFamily="2" charset="0"/>
                <a:ea typeface="Open Sans Light" pitchFamily="2" charset="0"/>
                <a:cs typeface="Open Sans Light" pitchFamily="2" charset="0"/>
              </a:defRPr>
            </a:lvl1pPr>
          </a:lstStyle>
          <a:p>
            <a:pPr lvl="0"/>
            <a:r>
              <a:rPr lang="en-US"/>
              <a:t>Breaker title can be here</a:t>
            </a:r>
          </a:p>
        </p:txBody>
      </p:sp>
      <p:pic>
        <p:nvPicPr>
          <p:cNvPr id="3" name="Picture 2">
            <a:extLst>
              <a:ext uri="{FF2B5EF4-FFF2-40B4-BE49-F238E27FC236}">
                <a16:creationId xmlns:a16="http://schemas.microsoft.com/office/drawing/2014/main" id="{24F1AA39-DA3C-DEFB-3A80-6119A959D3A3}"/>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rcRect/>
          <a:stretch/>
        </p:blipFill>
        <p:spPr>
          <a:xfrm flipH="1">
            <a:off x="7632010" y="5054941"/>
            <a:ext cx="2540380" cy="1803059"/>
          </a:xfrm>
          <a:prstGeom prst="rect">
            <a:avLst/>
          </a:prstGeom>
        </p:spPr>
      </p:pic>
      <p:pic>
        <p:nvPicPr>
          <p:cNvPr id="4" name="Picture 3">
            <a:extLst>
              <a:ext uri="{FF2B5EF4-FFF2-40B4-BE49-F238E27FC236}">
                <a16:creationId xmlns:a16="http://schemas.microsoft.com/office/drawing/2014/main" id="{388406A5-752C-3DF4-3EEB-3C6DF5CC09A4}"/>
              </a:ext>
            </a:extLst>
          </p:cNvPr>
          <p:cNvPicPr>
            <a:picLocks noGrp="1" noRot="1" noChangeAspect="1" noMove="1" noResize="1" noEditPoints="1" noAdjustHandles="1" noChangeArrowheads="1" noChangeShapeType="1" noCrop="1"/>
          </p:cNvPicPr>
          <p:nvPr userDrawn="1"/>
        </p:nvPicPr>
        <p:blipFill>
          <a:blip r:embed="rId4" cstate="email">
            <a:extLst>
              <a:ext uri="{28A0092B-C50C-407E-A947-70E740481C1C}">
                <a14:useLocalDpi xmlns:a14="http://schemas.microsoft.com/office/drawing/2010/main"/>
              </a:ext>
            </a:extLst>
          </a:blip>
          <a:srcRect/>
          <a:stretch/>
        </p:blipFill>
        <p:spPr>
          <a:xfrm flipH="1">
            <a:off x="0" y="4843885"/>
            <a:ext cx="2803999" cy="1990165"/>
          </a:xfrm>
          <a:prstGeom prst="rect">
            <a:avLst/>
          </a:prstGeom>
        </p:spPr>
      </p:pic>
      <p:sp>
        <p:nvSpPr>
          <p:cNvPr id="7" name="Slide Number Placeholder 5">
            <a:extLst>
              <a:ext uri="{FF2B5EF4-FFF2-40B4-BE49-F238E27FC236}">
                <a16:creationId xmlns:a16="http://schemas.microsoft.com/office/drawing/2014/main" id="{73F9F69E-2537-BCC8-7ECD-C8556AB0E07B}"/>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8" name="Picture 7">
            <a:extLst>
              <a:ext uri="{FF2B5EF4-FFF2-40B4-BE49-F238E27FC236}">
                <a16:creationId xmlns:a16="http://schemas.microsoft.com/office/drawing/2014/main" id="{67E3660D-1999-0508-77E0-4A98C00BF2A8}"/>
              </a:ext>
            </a:extLst>
          </p:cNvPr>
          <p:cNvPicPr>
            <a:picLocks noChangeAspect="1"/>
          </p:cNvPicPr>
          <p:nvPr userDrawn="1"/>
        </p:nvPicPr>
        <p:blipFill>
          <a:blip r:embed="rId5" cstate="email">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8372098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SR_ Breaker 3">
    <p:bg>
      <p:bgPr>
        <a:solidFill>
          <a:srgbClr val="02191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6ED04B-F2B7-D1F9-1778-6F05106CB79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8937" y="-5027"/>
            <a:ext cx="12200937" cy="6863027"/>
          </a:xfrm>
          <a:prstGeom prst="rect">
            <a:avLst/>
          </a:prstGeom>
        </p:spPr>
      </p:pic>
      <p:sp>
        <p:nvSpPr>
          <p:cNvPr id="7" name="Text Placeholder 3">
            <a:extLst>
              <a:ext uri="{FF2B5EF4-FFF2-40B4-BE49-F238E27FC236}">
                <a16:creationId xmlns:a16="http://schemas.microsoft.com/office/drawing/2014/main" id="{4F6E7AC5-9C51-927E-C0CF-8DC35112490D}"/>
              </a:ext>
            </a:extLst>
          </p:cNvPr>
          <p:cNvSpPr>
            <a:spLocks noGrp="1"/>
          </p:cNvSpPr>
          <p:nvPr>
            <p:ph type="body" sz="quarter" idx="10" hasCustomPrompt="1"/>
          </p:nvPr>
        </p:nvSpPr>
        <p:spPr>
          <a:xfrm>
            <a:off x="3595816" y="2544164"/>
            <a:ext cx="4942703" cy="1137187"/>
          </a:xfrm>
          <a:prstGeom prst="rect">
            <a:avLst/>
          </a:prstGeom>
        </p:spPr>
        <p:txBody>
          <a:bodyPr>
            <a:normAutofit/>
          </a:bodyPr>
          <a:lstStyle>
            <a:lvl1pPr marL="0" indent="0" algn="ctr">
              <a:buNone/>
              <a:defRPr sz="8000" b="0" i="0">
                <a:solidFill>
                  <a:srgbClr val="02FFAC"/>
                </a:solidFill>
                <a:latin typeface="Open Sans Light" pitchFamily="2" charset="0"/>
                <a:ea typeface="Open Sans Light" pitchFamily="2" charset="0"/>
                <a:cs typeface="Open Sans Light" pitchFamily="2" charset="0"/>
              </a:defRPr>
            </a:lvl1pPr>
          </a:lstStyle>
          <a:p>
            <a:pPr lvl="0"/>
            <a:r>
              <a:rPr lang="en-US"/>
              <a:t>Thank you</a:t>
            </a:r>
          </a:p>
        </p:txBody>
      </p:sp>
      <p:pic>
        <p:nvPicPr>
          <p:cNvPr id="4" name="Picture 3">
            <a:extLst>
              <a:ext uri="{FF2B5EF4-FFF2-40B4-BE49-F238E27FC236}">
                <a16:creationId xmlns:a16="http://schemas.microsoft.com/office/drawing/2014/main" id="{B5EBC4CD-D8D4-E53A-EBA7-A630880DF63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968817"/>
            <a:ext cx="4509868" cy="1881259"/>
          </a:xfrm>
          <a:prstGeom prst="rect">
            <a:avLst/>
          </a:prstGeom>
        </p:spPr>
      </p:pic>
      <p:sp>
        <p:nvSpPr>
          <p:cNvPr id="3" name="Text Placeholder 3">
            <a:extLst>
              <a:ext uri="{FF2B5EF4-FFF2-40B4-BE49-F238E27FC236}">
                <a16:creationId xmlns:a16="http://schemas.microsoft.com/office/drawing/2014/main" id="{78ACAE58-2398-382D-81A1-B450D0E7976E}"/>
              </a:ext>
            </a:extLst>
          </p:cNvPr>
          <p:cNvSpPr>
            <a:spLocks noGrp="1"/>
          </p:cNvSpPr>
          <p:nvPr>
            <p:ph type="body" sz="quarter" idx="15" hasCustomPrompt="1"/>
          </p:nvPr>
        </p:nvSpPr>
        <p:spPr>
          <a:xfrm>
            <a:off x="4717687" y="3996217"/>
            <a:ext cx="2747687" cy="291756"/>
          </a:xfrm>
          <a:prstGeom prst="rect">
            <a:avLst/>
          </a:prstGeom>
        </p:spPr>
        <p:txBody>
          <a:bodyPr>
            <a:noAutofit/>
          </a:bodyPr>
          <a:lstStyle>
            <a:lvl1pPr marL="0" indent="0" algn="ctr">
              <a:buNone/>
              <a:defRPr sz="1600" b="0" i="0">
                <a:solidFill>
                  <a:srgbClr val="02FFAC"/>
                </a:solidFill>
                <a:latin typeface="Open Sans Light" pitchFamily="2" charset="0"/>
                <a:ea typeface="Open Sans Light" pitchFamily="2" charset="0"/>
                <a:cs typeface="Open Sans Light" pitchFamily="2" charset="0"/>
              </a:defRPr>
            </a:lvl1pPr>
          </a:lstStyle>
          <a:p>
            <a:pPr algn="l">
              <a:spcBef>
                <a:spcPts val="600"/>
              </a:spcBef>
              <a:buSzPct val="100000"/>
            </a:pPr>
            <a:r>
              <a:rPr lang="en-US" sz="1600">
                <a:solidFill>
                  <a:schemeClr val="bg1"/>
                </a:solidFill>
              </a:rPr>
              <a:t>#</a:t>
            </a:r>
            <a:r>
              <a:rPr lang="en-US" sz="1600" err="1">
                <a:solidFill>
                  <a:schemeClr val="bg1"/>
                </a:solidFill>
              </a:rPr>
              <a:t>SustainableIsAttainable</a:t>
            </a:r>
            <a:endParaRPr lang="en-US" sz="1600">
              <a:solidFill>
                <a:schemeClr val="bg1"/>
              </a:solidFill>
            </a:endParaRPr>
          </a:p>
        </p:txBody>
      </p:sp>
      <p:pic>
        <p:nvPicPr>
          <p:cNvPr id="6" name="Picture 5">
            <a:extLst>
              <a:ext uri="{FF2B5EF4-FFF2-40B4-BE49-F238E27FC236}">
                <a16:creationId xmlns:a16="http://schemas.microsoft.com/office/drawing/2014/main" id="{707501E6-5DDB-CD38-EA5D-5CACE83BA8F6}"/>
              </a:ext>
            </a:extLst>
          </p:cNvPr>
          <p:cNvPicPr>
            <a:picLocks noChangeAspect="1"/>
          </p:cNvPicPr>
          <p:nvPr userDrawn="1"/>
        </p:nvPicPr>
        <p:blipFill>
          <a:blip r:embed="rId4" cstate="email">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789767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PREL_Title dark">
    <p:bg>
      <p:bgPr>
        <a:solidFill>
          <a:srgbClr val="021916"/>
        </a:solidFill>
        <a:effectLst/>
      </p:bgPr>
    </p:bg>
    <p:spTree>
      <p:nvGrpSpPr>
        <p:cNvPr id="1" name=""/>
        <p:cNvGrpSpPr/>
        <p:nvPr/>
      </p:nvGrpSpPr>
      <p:grpSpPr>
        <a:xfrm>
          <a:off x="0" y="0"/>
          <a:ext cx="0" cy="0"/>
          <a:chOff x="0" y="0"/>
          <a:chExt cx="0" cy="0"/>
        </a:xfrm>
      </p:grpSpPr>
      <p:sp>
        <p:nvSpPr>
          <p:cNvPr id="7" name="Shape 5">
            <a:extLst>
              <a:ext uri="{FF2B5EF4-FFF2-40B4-BE49-F238E27FC236}">
                <a16:creationId xmlns:a16="http://schemas.microsoft.com/office/drawing/2014/main" id="{815698C4-EC56-AA76-D047-B7C2BB7F9F31}"/>
              </a:ext>
            </a:extLst>
          </p:cNvPr>
          <p:cNvSpPr/>
          <p:nvPr userDrawn="1"/>
        </p:nvSpPr>
        <p:spPr>
          <a:xfrm>
            <a:off x="540027" y="4812683"/>
            <a:ext cx="3192924" cy="1566144"/>
          </a:xfrm>
          <a:prstGeom prst="rect">
            <a:avLst/>
          </a:prstGeom>
          <a:noFill/>
          <a:ln/>
        </p:spPr>
        <p:txBody>
          <a:bodyPr/>
          <a:lstStyle/>
          <a:p>
            <a:endParaRPr lang="en-US" sz="1800"/>
          </a:p>
        </p:txBody>
      </p:sp>
      <p:sp>
        <p:nvSpPr>
          <p:cNvPr id="8" name="Shape 6">
            <a:extLst>
              <a:ext uri="{FF2B5EF4-FFF2-40B4-BE49-F238E27FC236}">
                <a16:creationId xmlns:a16="http://schemas.microsoft.com/office/drawing/2014/main" id="{AC45D98F-64FC-24D3-BC37-A078D46A3264}"/>
              </a:ext>
            </a:extLst>
          </p:cNvPr>
          <p:cNvSpPr/>
          <p:nvPr userDrawn="1"/>
        </p:nvSpPr>
        <p:spPr>
          <a:xfrm>
            <a:off x="540027" y="4812683"/>
            <a:ext cx="3192924" cy="752954"/>
          </a:xfrm>
          <a:prstGeom prst="rect">
            <a:avLst/>
          </a:prstGeom>
          <a:noFill/>
          <a:ln/>
        </p:spPr>
        <p:txBody>
          <a:bodyPr/>
          <a:lstStyle/>
          <a:p>
            <a:endParaRPr lang="en-US" sz="1800"/>
          </a:p>
        </p:txBody>
      </p:sp>
      <p:pic>
        <p:nvPicPr>
          <p:cNvPr id="10" name="Picture 9">
            <a:extLst>
              <a:ext uri="{FF2B5EF4-FFF2-40B4-BE49-F238E27FC236}">
                <a16:creationId xmlns:a16="http://schemas.microsoft.com/office/drawing/2014/main" id="{63FB02CB-44CF-18B5-5393-90CB1BCC7BBC}"/>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3845858"/>
            <a:ext cx="7244862" cy="3012141"/>
          </a:xfrm>
          <a:prstGeom prst="rect">
            <a:avLst/>
          </a:prstGeom>
        </p:spPr>
      </p:pic>
      <p:sp>
        <p:nvSpPr>
          <p:cNvPr id="2" name="Text Placeholder 3">
            <a:extLst>
              <a:ext uri="{FF2B5EF4-FFF2-40B4-BE49-F238E27FC236}">
                <a16:creationId xmlns:a16="http://schemas.microsoft.com/office/drawing/2014/main" id="{E862978E-7171-9ED7-ECEF-59D9A0359440}"/>
              </a:ext>
            </a:extLst>
          </p:cNvPr>
          <p:cNvSpPr>
            <a:spLocks noGrp="1"/>
          </p:cNvSpPr>
          <p:nvPr>
            <p:ph type="body" sz="quarter" idx="10" hasCustomPrompt="1"/>
          </p:nvPr>
        </p:nvSpPr>
        <p:spPr>
          <a:xfrm>
            <a:off x="469056" y="2141631"/>
            <a:ext cx="6643303" cy="1770499"/>
          </a:xfrm>
          <a:prstGeom prst="rect">
            <a:avLst/>
          </a:prstGeom>
        </p:spPr>
        <p:txBody>
          <a:bodyPr>
            <a:normAutofit/>
          </a:bodyPr>
          <a:lstStyle>
            <a:lvl1pPr marL="0" indent="0">
              <a:lnSpc>
                <a:spcPct val="100000"/>
              </a:lnSpc>
              <a:buNone/>
              <a:defRPr sz="6000" b="0" i="0">
                <a:solidFill>
                  <a:srgbClr val="02FFAC"/>
                </a:solidFill>
                <a:latin typeface="Open Sans Light" pitchFamily="2" charset="0"/>
                <a:ea typeface="Open Sans Light" pitchFamily="2" charset="0"/>
                <a:cs typeface="Open Sans Light" pitchFamily="2" charset="0"/>
              </a:defRPr>
            </a:lvl1pPr>
          </a:lstStyle>
          <a:p>
            <a:pPr lvl="0"/>
            <a:r>
              <a:rPr lang="en-US"/>
              <a:t>A few lines of title to come here</a:t>
            </a:r>
          </a:p>
        </p:txBody>
      </p:sp>
      <p:sp>
        <p:nvSpPr>
          <p:cNvPr id="3" name="Text Placeholder 14">
            <a:extLst>
              <a:ext uri="{FF2B5EF4-FFF2-40B4-BE49-F238E27FC236}">
                <a16:creationId xmlns:a16="http://schemas.microsoft.com/office/drawing/2014/main" id="{339D2B9D-C0A0-F033-3DF8-AC19DF144063}"/>
              </a:ext>
            </a:extLst>
          </p:cNvPr>
          <p:cNvSpPr>
            <a:spLocks noGrp="1"/>
          </p:cNvSpPr>
          <p:nvPr>
            <p:ph type="body" sz="quarter" idx="11" hasCustomPrompt="1"/>
          </p:nvPr>
        </p:nvSpPr>
        <p:spPr>
          <a:xfrm>
            <a:off x="469056" y="4011741"/>
            <a:ext cx="2288205" cy="296717"/>
          </a:xfrm>
          <a:prstGeom prst="rect">
            <a:avLst/>
          </a:prstGeom>
        </p:spPr>
        <p:txBody>
          <a:bodyPr>
            <a:normAutofit/>
          </a:bodyPr>
          <a:lstStyle>
            <a:lvl1pPr marL="0" indent="0">
              <a:buNone/>
              <a:defRPr sz="1600" b="1" i="0">
                <a:solidFill>
                  <a:schemeClr val="bg1"/>
                </a:solidFill>
                <a:latin typeface="Open Sans SemiBold" pitchFamily="2" charset="0"/>
                <a:ea typeface="Open Sans SemiBold" pitchFamily="2" charset="0"/>
                <a:cs typeface="Open Sans SemiBold" pitchFamily="2" charset="0"/>
              </a:defRPr>
            </a:lvl1pPr>
          </a:lstStyle>
          <a:p>
            <a:pPr lvl="0"/>
            <a:r>
              <a:rPr lang="en-US"/>
              <a:t>DD:MM:YYYY</a:t>
            </a:r>
          </a:p>
        </p:txBody>
      </p:sp>
      <p:pic>
        <p:nvPicPr>
          <p:cNvPr id="5" name="Picture 4">
            <a:extLst>
              <a:ext uri="{FF2B5EF4-FFF2-40B4-BE49-F238E27FC236}">
                <a16:creationId xmlns:a16="http://schemas.microsoft.com/office/drawing/2014/main" id="{1EBF7ACE-CB04-B4D1-B1F0-3F1BB21A80F4}"/>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rcRect/>
          <a:stretch/>
        </p:blipFill>
        <p:spPr>
          <a:xfrm flipH="1">
            <a:off x="5893740" y="6272446"/>
            <a:ext cx="1057043" cy="584644"/>
          </a:xfrm>
          <a:prstGeom prst="rect">
            <a:avLst/>
          </a:prstGeom>
        </p:spPr>
      </p:pic>
      <p:sp>
        <p:nvSpPr>
          <p:cNvPr id="6" name="Slide Number Placeholder 5">
            <a:extLst>
              <a:ext uri="{FF2B5EF4-FFF2-40B4-BE49-F238E27FC236}">
                <a16:creationId xmlns:a16="http://schemas.microsoft.com/office/drawing/2014/main" id="{2D4B9D17-1E84-6BBA-D244-DAA2BAD9D99D}"/>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9" name="Picture 8">
            <a:extLst>
              <a:ext uri="{FF2B5EF4-FFF2-40B4-BE49-F238E27FC236}">
                <a16:creationId xmlns:a16="http://schemas.microsoft.com/office/drawing/2014/main" id="{8EE3259B-B99E-55A8-1A70-73FF2FF368CF}"/>
              </a:ext>
            </a:extLst>
          </p:cNvPr>
          <p:cNvPicPr>
            <a:picLocks noChangeAspect="1"/>
          </p:cNvPicPr>
          <p:nvPr userDrawn="1"/>
        </p:nvPicPr>
        <p:blipFill>
          <a:blip r:embed="rId4" cstate="email">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317073762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PREL_Title light">
    <p:bg>
      <p:bgPr>
        <a:solidFill>
          <a:srgbClr val="E8F6DD"/>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F32F32C-5528-9146-7180-F0F8650EE299}"/>
              </a:ext>
            </a:extLst>
          </p:cNvPr>
          <p:cNvGrpSpPr>
            <a:grpSpLocks/>
          </p:cNvGrpSpPr>
          <p:nvPr userDrawn="1"/>
        </p:nvGrpSpPr>
        <p:grpSpPr>
          <a:xfrm>
            <a:off x="558826" y="4431622"/>
            <a:ext cx="7909925" cy="2467641"/>
            <a:chOff x="931081" y="4062533"/>
            <a:chExt cx="9093029" cy="2836731"/>
          </a:xfrm>
        </p:grpSpPr>
        <p:pic>
          <p:nvPicPr>
            <p:cNvPr id="2" name="Picture 1">
              <a:extLst>
                <a:ext uri="{FF2B5EF4-FFF2-40B4-BE49-F238E27FC236}">
                  <a16:creationId xmlns:a16="http://schemas.microsoft.com/office/drawing/2014/main" id="{11398C61-7BB1-953D-2C10-170BB35D063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31081" y="4062533"/>
              <a:ext cx="9010098" cy="2795466"/>
            </a:xfrm>
            <a:prstGeom prst="rect">
              <a:avLst/>
            </a:prstGeom>
          </p:spPr>
        </p:pic>
        <p:pic>
          <p:nvPicPr>
            <p:cNvPr id="7" name="Picture 6">
              <a:extLst>
                <a:ext uri="{FF2B5EF4-FFF2-40B4-BE49-F238E27FC236}">
                  <a16:creationId xmlns:a16="http://schemas.microsoft.com/office/drawing/2014/main" id="{114B0808-B5D3-E6D3-9A05-6C566DC13F69}"/>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sharpenSoften amount="-1000"/>
                      </a14:imgEffect>
                      <a14:imgEffect>
                        <a14:colorTemperature colorTemp="11500"/>
                      </a14:imgEffect>
                      <a14:imgEffect>
                        <a14:saturation sat="78000"/>
                      </a14:imgEffect>
                      <a14:imgEffect>
                        <a14:brightnessContrast bright="10000" contrast="-38000"/>
                      </a14:imgEffect>
                    </a14:imgLayer>
                  </a14:imgProps>
                </a:ext>
                <a:ext uri="{28A0092B-C50C-407E-A947-70E740481C1C}">
                  <a14:useLocalDpi xmlns:a14="http://schemas.microsoft.com/office/drawing/2010/main"/>
                </a:ext>
              </a:extLst>
            </a:blip>
            <a:stretch>
              <a:fillRect/>
            </a:stretch>
          </p:blipFill>
          <p:spPr>
            <a:xfrm>
              <a:off x="8258600" y="6124356"/>
              <a:ext cx="1765510" cy="774908"/>
            </a:xfrm>
            <a:prstGeom prst="rect">
              <a:avLst/>
            </a:prstGeom>
          </p:spPr>
        </p:pic>
      </p:grpSp>
      <p:pic>
        <p:nvPicPr>
          <p:cNvPr id="9" name="Picture 8">
            <a:extLst>
              <a:ext uri="{FF2B5EF4-FFF2-40B4-BE49-F238E27FC236}">
                <a16:creationId xmlns:a16="http://schemas.microsoft.com/office/drawing/2014/main" id="{49D039AE-3349-8F58-F3F5-15536BD4377D}"/>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rcRect/>
          <a:stretch/>
        </p:blipFill>
        <p:spPr>
          <a:xfrm>
            <a:off x="0" y="0"/>
            <a:ext cx="12192000" cy="3757353"/>
          </a:xfrm>
          <a:prstGeom prst="rect">
            <a:avLst/>
          </a:prstGeom>
        </p:spPr>
      </p:pic>
      <p:sp>
        <p:nvSpPr>
          <p:cNvPr id="5" name="Text Placeholder 3">
            <a:extLst>
              <a:ext uri="{FF2B5EF4-FFF2-40B4-BE49-F238E27FC236}">
                <a16:creationId xmlns:a16="http://schemas.microsoft.com/office/drawing/2014/main" id="{0782ED85-958B-C8A7-CA42-85BAF233E1A3}"/>
              </a:ext>
            </a:extLst>
          </p:cNvPr>
          <p:cNvSpPr>
            <a:spLocks noGrp="1"/>
          </p:cNvSpPr>
          <p:nvPr>
            <p:ph type="body" sz="quarter" idx="12" hasCustomPrompt="1"/>
          </p:nvPr>
        </p:nvSpPr>
        <p:spPr>
          <a:xfrm>
            <a:off x="558827" y="2157685"/>
            <a:ext cx="7308166" cy="1788160"/>
          </a:xfrm>
          <a:prstGeom prst="rect">
            <a:avLst/>
          </a:prstGeom>
        </p:spPr>
        <p:txBody>
          <a:bodyPr>
            <a:normAutofit/>
          </a:bodyPr>
          <a:lstStyle>
            <a:lvl1pPr marL="0" indent="0">
              <a:lnSpc>
                <a:spcPct val="100000"/>
              </a:lnSpc>
              <a:buNone/>
              <a:defRPr sz="6000" b="0" i="0">
                <a:solidFill>
                  <a:srgbClr val="10625A"/>
                </a:solidFill>
                <a:latin typeface="Open Sans Light" pitchFamily="2" charset="0"/>
                <a:ea typeface="Open Sans Light" pitchFamily="2" charset="0"/>
                <a:cs typeface="Open Sans Light" pitchFamily="2" charset="0"/>
              </a:defRPr>
            </a:lvl1pPr>
          </a:lstStyle>
          <a:p>
            <a:pPr lvl="0"/>
            <a:r>
              <a:rPr lang="en-US" dirty="0"/>
              <a:t>A few lines of title to come here</a:t>
            </a:r>
          </a:p>
        </p:txBody>
      </p:sp>
      <p:sp>
        <p:nvSpPr>
          <p:cNvPr id="6" name="Text Placeholder 14">
            <a:extLst>
              <a:ext uri="{FF2B5EF4-FFF2-40B4-BE49-F238E27FC236}">
                <a16:creationId xmlns:a16="http://schemas.microsoft.com/office/drawing/2014/main" id="{B0B8BFB3-537C-F78D-8066-30FC62E5017E}"/>
              </a:ext>
            </a:extLst>
          </p:cNvPr>
          <p:cNvSpPr>
            <a:spLocks noGrp="1"/>
          </p:cNvSpPr>
          <p:nvPr>
            <p:ph type="body" sz="quarter" idx="13" hasCustomPrompt="1"/>
          </p:nvPr>
        </p:nvSpPr>
        <p:spPr>
          <a:xfrm>
            <a:off x="558826" y="4029204"/>
            <a:ext cx="2781481" cy="395288"/>
          </a:xfrm>
          <a:prstGeom prst="rect">
            <a:avLst/>
          </a:prstGeom>
        </p:spPr>
        <p:txBody>
          <a:bodyPr>
            <a:normAutofit/>
          </a:bodyPr>
          <a:lstStyle>
            <a:lvl1pPr marL="0" indent="0">
              <a:buNone/>
              <a:defRPr sz="1600" b="1" i="0">
                <a:solidFill>
                  <a:schemeClr val="bg1">
                    <a:lumMod val="50000"/>
                  </a:schemeClr>
                </a:solidFill>
                <a:latin typeface="Open Sans SemiBold" pitchFamily="2" charset="0"/>
                <a:ea typeface="Open Sans SemiBold" pitchFamily="2" charset="0"/>
                <a:cs typeface="Open Sans SemiBold" pitchFamily="2" charset="0"/>
              </a:defRPr>
            </a:lvl1pPr>
          </a:lstStyle>
          <a:p>
            <a:pPr lvl="0"/>
            <a:r>
              <a:rPr lang="en-US"/>
              <a:t>DD:MM:YYYY</a:t>
            </a:r>
          </a:p>
        </p:txBody>
      </p:sp>
      <p:sp>
        <p:nvSpPr>
          <p:cNvPr id="4" name="Slide Number Placeholder 5">
            <a:extLst>
              <a:ext uri="{FF2B5EF4-FFF2-40B4-BE49-F238E27FC236}">
                <a16:creationId xmlns:a16="http://schemas.microsoft.com/office/drawing/2014/main" id="{942D6850-A1D4-484B-AAA6-9C153FB0B055}"/>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10" name="Picture 9">
            <a:extLst>
              <a:ext uri="{FF2B5EF4-FFF2-40B4-BE49-F238E27FC236}">
                <a16:creationId xmlns:a16="http://schemas.microsoft.com/office/drawing/2014/main" id="{B2867A09-AA54-A857-B15C-4EAC867BA883}"/>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t="7652" b="2621"/>
          <a:stretch/>
        </p:blipFill>
        <p:spPr>
          <a:xfrm>
            <a:off x="10615549" y="198489"/>
            <a:ext cx="1361925" cy="763742"/>
          </a:xfrm>
          <a:prstGeom prst="rect">
            <a:avLst/>
          </a:prstGeom>
        </p:spPr>
      </p:pic>
    </p:spTree>
    <p:extLst>
      <p:ext uri="{BB962C8B-B14F-4D97-AF65-F5344CB8AC3E}">
        <p14:creationId xmlns:p14="http://schemas.microsoft.com/office/powerpoint/2010/main" val="201061162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PREL_Breaker 1">
    <p:bg>
      <p:bgPr>
        <a:solidFill>
          <a:srgbClr val="021916"/>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7001C95-B7B9-31BD-2BAA-EBFFC3EFF8CC}"/>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3" name="Text Placeholder 31">
            <a:extLst>
              <a:ext uri="{FF2B5EF4-FFF2-40B4-BE49-F238E27FC236}">
                <a16:creationId xmlns:a16="http://schemas.microsoft.com/office/drawing/2014/main" id="{C72B90F1-18EF-6563-C0AC-AE930DE632B7}"/>
              </a:ext>
            </a:extLst>
          </p:cNvPr>
          <p:cNvSpPr>
            <a:spLocks noGrp="1"/>
          </p:cNvSpPr>
          <p:nvPr>
            <p:ph type="body" sz="quarter" idx="10" hasCustomPrompt="1"/>
          </p:nvPr>
        </p:nvSpPr>
        <p:spPr>
          <a:xfrm>
            <a:off x="1380686" y="2552818"/>
            <a:ext cx="9430628" cy="982663"/>
          </a:xfrm>
          <a:prstGeom prst="rect">
            <a:avLst/>
          </a:prstGeom>
        </p:spPr>
        <p:txBody>
          <a:bodyPr>
            <a:normAutofit/>
          </a:bodyPr>
          <a:lstStyle>
            <a:lvl1pPr marL="0" indent="0" algn="ctr">
              <a:buNone/>
              <a:defRPr sz="6600" b="0" i="0">
                <a:solidFill>
                  <a:srgbClr val="02FFAC"/>
                </a:solidFill>
                <a:latin typeface="Open Sans Light" pitchFamily="2" charset="0"/>
                <a:ea typeface="Open Sans Light" pitchFamily="2" charset="0"/>
                <a:cs typeface="Open Sans Light" pitchFamily="2" charset="0"/>
              </a:defRPr>
            </a:lvl1pPr>
          </a:lstStyle>
          <a:p>
            <a:pPr lvl="0"/>
            <a:r>
              <a:rPr lang="en-US"/>
              <a:t>Breaker title can be here</a:t>
            </a:r>
          </a:p>
        </p:txBody>
      </p:sp>
      <p:sp>
        <p:nvSpPr>
          <p:cNvPr id="4" name="Text Placeholder 55">
            <a:extLst>
              <a:ext uri="{FF2B5EF4-FFF2-40B4-BE49-F238E27FC236}">
                <a16:creationId xmlns:a16="http://schemas.microsoft.com/office/drawing/2014/main" id="{31F5C5C6-2F3F-B56F-3CF2-C3F4D27B7D77}"/>
              </a:ext>
            </a:extLst>
          </p:cNvPr>
          <p:cNvSpPr>
            <a:spLocks noGrp="1"/>
          </p:cNvSpPr>
          <p:nvPr>
            <p:ph type="body" sz="quarter" idx="12" hasCustomPrompt="1"/>
          </p:nvPr>
        </p:nvSpPr>
        <p:spPr>
          <a:xfrm>
            <a:off x="3081394" y="3855279"/>
            <a:ext cx="6031530" cy="608105"/>
          </a:xfrm>
          <a:prstGeom prst="rect">
            <a:avLst/>
          </a:prstGeom>
          <a:noFill/>
        </p:spPr>
        <p:txBody>
          <a:bodyPr>
            <a:normAutofit/>
          </a:bodyPr>
          <a:lstStyle>
            <a:lvl1pPr marL="0" indent="0" algn="ctr">
              <a:lnSpc>
                <a:spcPct val="100000"/>
              </a:lnSpc>
              <a:buNone/>
              <a:defRPr sz="1600" b="0" i="0">
                <a:solidFill>
                  <a:schemeClr val="bg1"/>
                </a:solidFill>
                <a:latin typeface="Open Sans Light" pitchFamily="2" charset="0"/>
                <a:ea typeface="Open Sans Light" pitchFamily="2" charset="0"/>
                <a:cs typeface="Open Sans Light" pitchFamily="2" charset="0"/>
              </a:defRPr>
            </a:lvl1pPr>
          </a:lstStyle>
          <a:p>
            <a:pPr lvl="0"/>
            <a:r>
              <a:rPr lang="en-US"/>
              <a:t>Lorem ipsum </a:t>
            </a:r>
            <a:r>
              <a:rPr lang="en-US" err="1"/>
              <a:t>sonda</a:t>
            </a:r>
            <a:r>
              <a:rPr lang="en-US"/>
              <a:t> </a:t>
            </a:r>
            <a:r>
              <a:rPr lang="en-US" err="1"/>
              <a:t>fedana</a:t>
            </a:r>
            <a:r>
              <a:rPr lang="en-US"/>
              <a:t> lorem </a:t>
            </a:r>
            <a:r>
              <a:rPr lang="en-US" err="1"/>
              <a:t>immusaons</a:t>
            </a:r>
            <a:r>
              <a:rPr lang="en-US"/>
              <a:t> ipsum is lorem and lorem is ipsum so lorem</a:t>
            </a:r>
          </a:p>
        </p:txBody>
      </p:sp>
      <p:sp>
        <p:nvSpPr>
          <p:cNvPr id="3" name="Slide Number Placeholder 5">
            <a:extLst>
              <a:ext uri="{FF2B5EF4-FFF2-40B4-BE49-F238E27FC236}">
                <a16:creationId xmlns:a16="http://schemas.microsoft.com/office/drawing/2014/main" id="{35D78FFF-0212-7002-9BF7-7FC3245B203C}"/>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5" name="Picture 4">
            <a:extLst>
              <a:ext uri="{FF2B5EF4-FFF2-40B4-BE49-F238E27FC236}">
                <a16:creationId xmlns:a16="http://schemas.microsoft.com/office/drawing/2014/main" id="{035AE735-6646-5DAB-C89C-381CF97A09A8}"/>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400721104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PREL_Breaker 2">
    <p:bg>
      <p:bgPr>
        <a:solidFill>
          <a:srgbClr val="021916"/>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D633F66-8497-D5E3-32CE-F1A78214835C}"/>
              </a:ext>
            </a:extLst>
          </p:cNvPr>
          <p:cNvGrpSpPr>
            <a:grpSpLocks noGrp="1" noUngrp="1" noRot="1" noMove="1" noResize="1"/>
          </p:cNvGrpSpPr>
          <p:nvPr userDrawn="1"/>
        </p:nvGrpSpPr>
        <p:grpSpPr>
          <a:xfrm>
            <a:off x="0" y="0"/>
            <a:ext cx="12192000" cy="6858000"/>
            <a:chOff x="0" y="0"/>
            <a:chExt cx="12192000" cy="6858000"/>
          </a:xfrm>
        </p:grpSpPr>
        <p:pic>
          <p:nvPicPr>
            <p:cNvPr id="11" name="Picture 10">
              <a:extLst>
                <a:ext uri="{FF2B5EF4-FFF2-40B4-BE49-F238E27FC236}">
                  <a16:creationId xmlns:a16="http://schemas.microsoft.com/office/drawing/2014/main" id="{E1FDE2E5-03B9-FCF1-D67C-AB05C8356CE9}"/>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A1BF2A69-5A8E-0F5C-39AF-56ADA4B45824}"/>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rcRect/>
            <a:stretch/>
          </p:blipFill>
          <p:spPr>
            <a:xfrm flipH="1">
              <a:off x="7812312" y="6364234"/>
              <a:ext cx="892735" cy="493766"/>
            </a:xfrm>
            <a:prstGeom prst="rect">
              <a:avLst/>
            </a:prstGeom>
          </p:spPr>
        </p:pic>
      </p:grpSp>
      <p:sp>
        <p:nvSpPr>
          <p:cNvPr id="8" name="Text Placeholder 31">
            <a:extLst>
              <a:ext uri="{FF2B5EF4-FFF2-40B4-BE49-F238E27FC236}">
                <a16:creationId xmlns:a16="http://schemas.microsoft.com/office/drawing/2014/main" id="{29218347-A369-2073-73CC-A5FDA42388CD}"/>
              </a:ext>
            </a:extLst>
          </p:cNvPr>
          <p:cNvSpPr>
            <a:spLocks noGrp="1"/>
          </p:cNvSpPr>
          <p:nvPr>
            <p:ph type="body" sz="quarter" idx="11" hasCustomPrompt="1"/>
          </p:nvPr>
        </p:nvSpPr>
        <p:spPr>
          <a:xfrm>
            <a:off x="1380686" y="2552818"/>
            <a:ext cx="9430628" cy="982663"/>
          </a:xfrm>
          <a:prstGeom prst="rect">
            <a:avLst/>
          </a:prstGeom>
        </p:spPr>
        <p:txBody>
          <a:bodyPr>
            <a:normAutofit/>
          </a:bodyPr>
          <a:lstStyle>
            <a:lvl1pPr marL="0" indent="0" algn="ctr">
              <a:buNone/>
              <a:defRPr sz="6600" b="0" i="0">
                <a:solidFill>
                  <a:srgbClr val="02FFAC"/>
                </a:solidFill>
                <a:latin typeface="Open Sans Light" pitchFamily="2" charset="0"/>
                <a:ea typeface="Open Sans Light" pitchFamily="2" charset="0"/>
                <a:cs typeface="Open Sans Light" pitchFamily="2" charset="0"/>
              </a:defRPr>
            </a:lvl1pPr>
          </a:lstStyle>
          <a:p>
            <a:pPr lvl="0"/>
            <a:r>
              <a:rPr lang="en-US"/>
              <a:t>Breaker title can be here</a:t>
            </a:r>
          </a:p>
        </p:txBody>
      </p:sp>
      <p:sp>
        <p:nvSpPr>
          <p:cNvPr id="9" name="Text Placeholder 55">
            <a:extLst>
              <a:ext uri="{FF2B5EF4-FFF2-40B4-BE49-F238E27FC236}">
                <a16:creationId xmlns:a16="http://schemas.microsoft.com/office/drawing/2014/main" id="{91F2E8B0-3313-5FBF-8EE5-6EE855EA6E81}"/>
              </a:ext>
            </a:extLst>
          </p:cNvPr>
          <p:cNvSpPr>
            <a:spLocks noGrp="1"/>
          </p:cNvSpPr>
          <p:nvPr>
            <p:ph type="body" sz="quarter" idx="12" hasCustomPrompt="1"/>
          </p:nvPr>
        </p:nvSpPr>
        <p:spPr>
          <a:xfrm>
            <a:off x="3081394" y="3855279"/>
            <a:ext cx="6031530" cy="608105"/>
          </a:xfrm>
          <a:prstGeom prst="rect">
            <a:avLst/>
          </a:prstGeom>
          <a:noFill/>
        </p:spPr>
        <p:txBody>
          <a:bodyPr>
            <a:normAutofit/>
          </a:bodyPr>
          <a:lstStyle>
            <a:lvl1pPr marL="0" indent="0" algn="ctr">
              <a:lnSpc>
                <a:spcPct val="100000"/>
              </a:lnSpc>
              <a:buNone/>
              <a:defRPr sz="1600" b="0" i="0">
                <a:solidFill>
                  <a:schemeClr val="bg1"/>
                </a:solidFill>
                <a:latin typeface="Open Sans Light" pitchFamily="2" charset="0"/>
                <a:ea typeface="Open Sans Light" pitchFamily="2" charset="0"/>
                <a:cs typeface="Open Sans Light" pitchFamily="2" charset="0"/>
              </a:defRPr>
            </a:lvl1pPr>
          </a:lstStyle>
          <a:p>
            <a:pPr lvl="0"/>
            <a:r>
              <a:rPr lang="en-US"/>
              <a:t>Lorem ipsum </a:t>
            </a:r>
            <a:r>
              <a:rPr lang="en-US" err="1"/>
              <a:t>sonda</a:t>
            </a:r>
            <a:r>
              <a:rPr lang="en-US"/>
              <a:t> </a:t>
            </a:r>
            <a:r>
              <a:rPr lang="en-US" err="1"/>
              <a:t>fedana</a:t>
            </a:r>
            <a:r>
              <a:rPr lang="en-US"/>
              <a:t> lorem </a:t>
            </a:r>
            <a:r>
              <a:rPr lang="en-US" err="1"/>
              <a:t>immusaons</a:t>
            </a:r>
            <a:r>
              <a:rPr lang="en-US"/>
              <a:t> ipsum is lorem and lorem is ipsum so lorem</a:t>
            </a:r>
          </a:p>
        </p:txBody>
      </p:sp>
      <p:sp>
        <p:nvSpPr>
          <p:cNvPr id="2" name="Slide Number Placeholder 5">
            <a:extLst>
              <a:ext uri="{FF2B5EF4-FFF2-40B4-BE49-F238E27FC236}">
                <a16:creationId xmlns:a16="http://schemas.microsoft.com/office/drawing/2014/main" id="{914DE3FC-FB73-49CA-E97A-34AE16FD544B}"/>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6" name="Picture 5">
            <a:extLst>
              <a:ext uri="{FF2B5EF4-FFF2-40B4-BE49-F238E27FC236}">
                <a16:creationId xmlns:a16="http://schemas.microsoft.com/office/drawing/2014/main" id="{BEFB5B81-F056-C333-DF5D-C83230A75316}"/>
              </a:ext>
            </a:extLst>
          </p:cNvPr>
          <p:cNvPicPr>
            <a:picLocks noChangeAspect="1"/>
          </p:cNvPicPr>
          <p:nvPr userDrawn="1"/>
        </p:nvPicPr>
        <p:blipFill>
          <a:blip r:embed="rId4" cstate="email">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154591828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PREL_Breaker 3">
    <p:bg>
      <p:bgPr>
        <a:solidFill>
          <a:srgbClr val="021916"/>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CDD29F-6AF6-8D6A-7CBF-D1428C7AC7E3}"/>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ext Placeholder 31">
            <a:extLst>
              <a:ext uri="{FF2B5EF4-FFF2-40B4-BE49-F238E27FC236}">
                <a16:creationId xmlns:a16="http://schemas.microsoft.com/office/drawing/2014/main" id="{29218347-A369-2073-73CC-A5FDA42388CD}"/>
              </a:ext>
            </a:extLst>
          </p:cNvPr>
          <p:cNvSpPr>
            <a:spLocks noGrp="1"/>
          </p:cNvSpPr>
          <p:nvPr>
            <p:ph type="body" sz="quarter" idx="11" hasCustomPrompt="1"/>
          </p:nvPr>
        </p:nvSpPr>
        <p:spPr>
          <a:xfrm>
            <a:off x="1380686" y="2552818"/>
            <a:ext cx="9430628" cy="982663"/>
          </a:xfrm>
          <a:prstGeom prst="rect">
            <a:avLst/>
          </a:prstGeom>
        </p:spPr>
        <p:txBody>
          <a:bodyPr>
            <a:normAutofit/>
          </a:bodyPr>
          <a:lstStyle>
            <a:lvl1pPr marL="0" indent="0" algn="ctr">
              <a:buNone/>
              <a:defRPr sz="6600" b="0" i="0">
                <a:solidFill>
                  <a:srgbClr val="02FFAC"/>
                </a:solidFill>
                <a:latin typeface="Open Sans Light" pitchFamily="2" charset="0"/>
                <a:ea typeface="Open Sans Light" pitchFamily="2" charset="0"/>
                <a:cs typeface="Open Sans Light" pitchFamily="2" charset="0"/>
              </a:defRPr>
            </a:lvl1pPr>
          </a:lstStyle>
          <a:p>
            <a:pPr lvl="0"/>
            <a:r>
              <a:rPr lang="en-US"/>
              <a:t>Breaker title can be here</a:t>
            </a:r>
          </a:p>
        </p:txBody>
      </p:sp>
      <p:sp>
        <p:nvSpPr>
          <p:cNvPr id="9" name="Text Placeholder 55">
            <a:extLst>
              <a:ext uri="{FF2B5EF4-FFF2-40B4-BE49-F238E27FC236}">
                <a16:creationId xmlns:a16="http://schemas.microsoft.com/office/drawing/2014/main" id="{91F2E8B0-3313-5FBF-8EE5-6EE855EA6E81}"/>
              </a:ext>
            </a:extLst>
          </p:cNvPr>
          <p:cNvSpPr>
            <a:spLocks noGrp="1"/>
          </p:cNvSpPr>
          <p:nvPr>
            <p:ph type="body" sz="quarter" idx="12" hasCustomPrompt="1"/>
          </p:nvPr>
        </p:nvSpPr>
        <p:spPr>
          <a:xfrm>
            <a:off x="3081394" y="3855279"/>
            <a:ext cx="6031530" cy="608105"/>
          </a:xfrm>
          <a:prstGeom prst="rect">
            <a:avLst/>
          </a:prstGeom>
          <a:noFill/>
        </p:spPr>
        <p:txBody>
          <a:bodyPr>
            <a:normAutofit/>
          </a:bodyPr>
          <a:lstStyle>
            <a:lvl1pPr marL="0" indent="0" algn="ctr">
              <a:lnSpc>
                <a:spcPct val="100000"/>
              </a:lnSpc>
              <a:buNone/>
              <a:defRPr sz="1600" b="0" i="0">
                <a:solidFill>
                  <a:schemeClr val="bg1"/>
                </a:solidFill>
                <a:latin typeface="Open Sans Light" pitchFamily="2" charset="0"/>
                <a:ea typeface="Open Sans Light" pitchFamily="2" charset="0"/>
                <a:cs typeface="Open Sans Light" pitchFamily="2" charset="0"/>
              </a:defRPr>
            </a:lvl1pPr>
          </a:lstStyle>
          <a:p>
            <a:pPr lvl="0"/>
            <a:r>
              <a:rPr lang="en-US"/>
              <a:t>Lorem ipsum </a:t>
            </a:r>
            <a:r>
              <a:rPr lang="en-US" err="1"/>
              <a:t>sonda</a:t>
            </a:r>
            <a:r>
              <a:rPr lang="en-US"/>
              <a:t> </a:t>
            </a:r>
            <a:r>
              <a:rPr lang="en-US" err="1"/>
              <a:t>fedana</a:t>
            </a:r>
            <a:r>
              <a:rPr lang="en-US"/>
              <a:t> lorem </a:t>
            </a:r>
            <a:r>
              <a:rPr lang="en-US" err="1"/>
              <a:t>immusaons</a:t>
            </a:r>
            <a:r>
              <a:rPr lang="en-US"/>
              <a:t> ipsum is lorem and lorem is ipsum so lorem</a:t>
            </a:r>
          </a:p>
        </p:txBody>
      </p:sp>
      <p:sp>
        <p:nvSpPr>
          <p:cNvPr id="2" name="Slide Number Placeholder 5">
            <a:extLst>
              <a:ext uri="{FF2B5EF4-FFF2-40B4-BE49-F238E27FC236}">
                <a16:creationId xmlns:a16="http://schemas.microsoft.com/office/drawing/2014/main" id="{198B40AC-82DB-874C-D3E7-97DB378C7CB4}"/>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3" name="Picture 2">
            <a:extLst>
              <a:ext uri="{FF2B5EF4-FFF2-40B4-BE49-F238E27FC236}">
                <a16:creationId xmlns:a16="http://schemas.microsoft.com/office/drawing/2014/main" id="{FC4F1F4F-2E89-D30E-CA75-851518DA202B}"/>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1011652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dex 1">
    <p:bg>
      <p:bgPr>
        <a:solidFill>
          <a:srgbClr val="E8F6DD"/>
        </a:solidFill>
        <a:effectLst/>
      </p:bgPr>
    </p:bg>
    <p:spTree>
      <p:nvGrpSpPr>
        <p:cNvPr id="1" name=""/>
        <p:cNvGrpSpPr/>
        <p:nvPr/>
      </p:nvGrpSpPr>
      <p:grpSpPr>
        <a:xfrm>
          <a:off x="0" y="0"/>
          <a:ext cx="0" cy="0"/>
          <a:chOff x="0" y="0"/>
          <a:chExt cx="0" cy="0"/>
        </a:xfrm>
      </p:grpSpPr>
      <p:pic>
        <p:nvPicPr>
          <p:cNvPr id="2" name="Picture Placeholder 26">
            <a:extLst>
              <a:ext uri="{FF2B5EF4-FFF2-40B4-BE49-F238E27FC236}">
                <a16:creationId xmlns:a16="http://schemas.microsoft.com/office/drawing/2014/main" id="{F63BDA06-AEE2-B4A2-01E4-70577D468450}"/>
              </a:ext>
            </a:extLst>
          </p:cNvPr>
          <p:cNvPicPr>
            <a:picLocks noChangeAspect="1"/>
          </p:cNvPicPr>
          <p:nvPr userDrawn="1"/>
        </p:nvPicPr>
        <p:blipFill>
          <a:blip r:embed="rId2" cstate="email">
            <a:extLst>
              <a:ext uri="{BEBA8EAE-BF5A-486C-A8C5-ECC9F3942E4B}">
                <a14:imgProps xmlns:a14="http://schemas.microsoft.com/office/drawing/2010/main">
                  <a14:imgLayer r:embed="rId3">
                    <a14:imgEffect>
                      <a14:colorTemperature colorTemp="5543"/>
                    </a14:imgEffect>
                    <a14:imgEffect>
                      <a14:saturation sat="96000"/>
                    </a14:imgEffect>
                    <a14:imgEffect>
                      <a14:brightnessContrast bright="8000"/>
                    </a14:imgEffect>
                  </a14:imgLayer>
                </a14:imgProps>
              </a:ext>
              <a:ext uri="{28A0092B-C50C-407E-A947-70E740481C1C}">
                <a14:useLocalDpi xmlns:a14="http://schemas.microsoft.com/office/drawing/2010/main"/>
              </a:ext>
            </a:extLst>
          </a:blip>
          <a:srcRect/>
          <a:stretch/>
        </p:blipFill>
        <p:spPr>
          <a:xfrm>
            <a:off x="-50290" y="0"/>
            <a:ext cx="696164" cy="6858000"/>
          </a:xfrm>
          <a:prstGeom prst="rect">
            <a:avLst/>
          </a:prstGeom>
        </p:spPr>
      </p:pic>
      <p:sp>
        <p:nvSpPr>
          <p:cNvPr id="25" name="Shape 0">
            <a:extLst>
              <a:ext uri="{FF2B5EF4-FFF2-40B4-BE49-F238E27FC236}">
                <a16:creationId xmlns:a16="http://schemas.microsoft.com/office/drawing/2014/main" id="{05851049-D2C0-CE43-061D-0A6C960C1DA3}"/>
              </a:ext>
            </a:extLst>
          </p:cNvPr>
          <p:cNvSpPr/>
          <p:nvPr userDrawn="1"/>
        </p:nvSpPr>
        <p:spPr>
          <a:xfrm>
            <a:off x="4280714" y="1041400"/>
            <a:ext cx="6294046" cy="4140200"/>
          </a:xfrm>
          <a:prstGeom prst="rect">
            <a:avLst/>
          </a:prstGeom>
          <a:noFill/>
          <a:ln/>
        </p:spPr>
        <p:txBody>
          <a:bodyPr/>
          <a:lstStyle/>
          <a:p>
            <a:endParaRPr lang="en-US" sz="900"/>
          </a:p>
        </p:txBody>
      </p:sp>
      <p:sp>
        <p:nvSpPr>
          <p:cNvPr id="73" name="Text Placeholder 71">
            <a:extLst>
              <a:ext uri="{FF2B5EF4-FFF2-40B4-BE49-F238E27FC236}">
                <a16:creationId xmlns:a16="http://schemas.microsoft.com/office/drawing/2014/main" id="{5041F83A-08CA-3E22-DEDE-08FD2C6B905C}"/>
              </a:ext>
            </a:extLst>
          </p:cNvPr>
          <p:cNvSpPr>
            <a:spLocks noGrp="1"/>
          </p:cNvSpPr>
          <p:nvPr>
            <p:ph type="body" sz="quarter" idx="10" hasCustomPrompt="1"/>
          </p:nvPr>
        </p:nvSpPr>
        <p:spPr>
          <a:xfrm>
            <a:off x="4280973" y="1041400"/>
            <a:ext cx="6434556" cy="787400"/>
          </a:xfrm>
          <a:prstGeom prst="rect">
            <a:avLst/>
          </a:prstGeom>
          <a:solidFill>
            <a:srgbClr val="E8F6DD"/>
          </a:solidFill>
        </p:spPr>
        <p:txBody>
          <a:bodyPr>
            <a:normAutofit/>
          </a:bodyPr>
          <a:lstStyle>
            <a:lvl1pPr marL="0" indent="0">
              <a:buNone/>
              <a:defRPr sz="4800" b="0" i="0">
                <a:solidFill>
                  <a:srgbClr val="10635A"/>
                </a:solidFill>
                <a:latin typeface="Open Sans Light" pitchFamily="2" charset="0"/>
                <a:ea typeface="Open Sans Light" pitchFamily="2" charset="0"/>
                <a:cs typeface="Open Sans Light" pitchFamily="2" charset="0"/>
              </a:defRPr>
            </a:lvl1pPr>
          </a:lstStyle>
          <a:p>
            <a:pPr lvl="0"/>
            <a:r>
              <a:rPr lang="en-US" dirty="0"/>
              <a:t>Table of Contents</a:t>
            </a:r>
          </a:p>
        </p:txBody>
      </p:sp>
      <p:sp>
        <p:nvSpPr>
          <p:cNvPr id="84" name="Text Placeholder 77">
            <a:extLst>
              <a:ext uri="{FF2B5EF4-FFF2-40B4-BE49-F238E27FC236}">
                <a16:creationId xmlns:a16="http://schemas.microsoft.com/office/drawing/2014/main" id="{D6B7B1A6-BAAA-1368-E62A-18A64B958612}"/>
              </a:ext>
            </a:extLst>
          </p:cNvPr>
          <p:cNvSpPr>
            <a:spLocks noGrp="1"/>
          </p:cNvSpPr>
          <p:nvPr>
            <p:ph type="body" sz="quarter" idx="12" hasCustomPrompt="1"/>
          </p:nvPr>
        </p:nvSpPr>
        <p:spPr>
          <a:xfrm>
            <a:off x="4272263" y="2047743"/>
            <a:ext cx="529052" cy="330200"/>
          </a:xfrm>
          <a:prstGeom prst="rect">
            <a:avLst/>
          </a:prstGeom>
        </p:spPr>
        <p:txBody>
          <a:bodyPr>
            <a:noAutofit/>
          </a:bodyPr>
          <a:lstStyle>
            <a:lvl1pPr marL="0" indent="0" algn="l">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a:t>
            </a:r>
          </a:p>
        </p:txBody>
      </p:sp>
      <p:sp>
        <p:nvSpPr>
          <p:cNvPr id="86" name="Text Placeholder 77">
            <a:extLst>
              <a:ext uri="{FF2B5EF4-FFF2-40B4-BE49-F238E27FC236}">
                <a16:creationId xmlns:a16="http://schemas.microsoft.com/office/drawing/2014/main" id="{AD3F1777-ADEC-EDD8-E0A9-70A42F32ABA0}"/>
              </a:ext>
            </a:extLst>
          </p:cNvPr>
          <p:cNvSpPr>
            <a:spLocks noGrp="1"/>
          </p:cNvSpPr>
          <p:nvPr>
            <p:ph type="body" sz="quarter" idx="14" hasCustomPrompt="1"/>
          </p:nvPr>
        </p:nvSpPr>
        <p:spPr>
          <a:xfrm>
            <a:off x="4272005" y="2699412"/>
            <a:ext cx="529053" cy="330200"/>
          </a:xfrm>
          <a:prstGeom prst="rect">
            <a:avLst/>
          </a:prstGeom>
        </p:spPr>
        <p:txBody>
          <a:bodyPr>
            <a:noAutofit/>
          </a:bodyPr>
          <a:lstStyle>
            <a:lvl1pPr marL="0" indent="0" algn="l">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03.</a:t>
            </a:r>
          </a:p>
        </p:txBody>
      </p:sp>
      <p:sp>
        <p:nvSpPr>
          <p:cNvPr id="90" name="Text Placeholder 77">
            <a:extLst>
              <a:ext uri="{FF2B5EF4-FFF2-40B4-BE49-F238E27FC236}">
                <a16:creationId xmlns:a16="http://schemas.microsoft.com/office/drawing/2014/main" id="{8EBFFA4E-C594-E096-69E0-F0A76D008312}"/>
              </a:ext>
            </a:extLst>
          </p:cNvPr>
          <p:cNvSpPr>
            <a:spLocks noGrp="1"/>
          </p:cNvSpPr>
          <p:nvPr>
            <p:ph type="body" sz="quarter" idx="16" hasCustomPrompt="1"/>
          </p:nvPr>
        </p:nvSpPr>
        <p:spPr>
          <a:xfrm>
            <a:off x="4272006" y="3348341"/>
            <a:ext cx="529052" cy="330200"/>
          </a:xfrm>
          <a:prstGeom prst="rect">
            <a:avLst/>
          </a:prstGeom>
        </p:spPr>
        <p:txBody>
          <a:bodyPr>
            <a:noAutofit/>
          </a:bodyPr>
          <a:lstStyle>
            <a:lvl1pPr marL="0" indent="0" algn="l">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05.</a:t>
            </a:r>
          </a:p>
        </p:txBody>
      </p:sp>
      <p:sp>
        <p:nvSpPr>
          <p:cNvPr id="94" name="Text Placeholder 77">
            <a:extLst>
              <a:ext uri="{FF2B5EF4-FFF2-40B4-BE49-F238E27FC236}">
                <a16:creationId xmlns:a16="http://schemas.microsoft.com/office/drawing/2014/main" id="{3272C505-4BDA-5AD1-ED42-9E92630FBE73}"/>
              </a:ext>
            </a:extLst>
          </p:cNvPr>
          <p:cNvSpPr>
            <a:spLocks noGrp="1"/>
          </p:cNvSpPr>
          <p:nvPr>
            <p:ph type="body" sz="quarter" idx="18" hasCustomPrompt="1"/>
          </p:nvPr>
        </p:nvSpPr>
        <p:spPr>
          <a:xfrm>
            <a:off x="4272006" y="4002173"/>
            <a:ext cx="529052" cy="330200"/>
          </a:xfrm>
          <a:prstGeom prst="rect">
            <a:avLst/>
          </a:prstGeom>
        </p:spPr>
        <p:txBody>
          <a:bodyPr>
            <a:noAutofit/>
          </a:bodyPr>
          <a:lstStyle>
            <a:lvl1pPr marL="0" indent="0" algn="l">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07.</a:t>
            </a:r>
          </a:p>
        </p:txBody>
      </p:sp>
      <p:sp>
        <p:nvSpPr>
          <p:cNvPr id="96" name="Text Placeholder 77">
            <a:extLst>
              <a:ext uri="{FF2B5EF4-FFF2-40B4-BE49-F238E27FC236}">
                <a16:creationId xmlns:a16="http://schemas.microsoft.com/office/drawing/2014/main" id="{D7768E16-F620-4DB5-6065-7B8F1973E25B}"/>
              </a:ext>
            </a:extLst>
          </p:cNvPr>
          <p:cNvSpPr>
            <a:spLocks noGrp="1"/>
          </p:cNvSpPr>
          <p:nvPr>
            <p:ph type="body" sz="quarter" idx="20" hasCustomPrompt="1"/>
          </p:nvPr>
        </p:nvSpPr>
        <p:spPr>
          <a:xfrm>
            <a:off x="4272005" y="4651102"/>
            <a:ext cx="529053" cy="330200"/>
          </a:xfrm>
          <a:prstGeom prst="rect">
            <a:avLst/>
          </a:prstGeom>
        </p:spPr>
        <p:txBody>
          <a:bodyPr>
            <a:noAutofit/>
          </a:bodyPr>
          <a:lstStyle>
            <a:lvl1pPr marL="0" indent="0" algn="l">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09.</a:t>
            </a:r>
          </a:p>
        </p:txBody>
      </p:sp>
      <p:sp>
        <p:nvSpPr>
          <p:cNvPr id="99" name="Text Placeholder 77">
            <a:extLst>
              <a:ext uri="{FF2B5EF4-FFF2-40B4-BE49-F238E27FC236}">
                <a16:creationId xmlns:a16="http://schemas.microsoft.com/office/drawing/2014/main" id="{5D008162-AF90-B900-077F-C6A406306E73}"/>
              </a:ext>
            </a:extLst>
          </p:cNvPr>
          <p:cNvSpPr>
            <a:spLocks noGrp="1"/>
          </p:cNvSpPr>
          <p:nvPr>
            <p:ph type="body" sz="quarter" idx="22" hasCustomPrompt="1"/>
          </p:nvPr>
        </p:nvSpPr>
        <p:spPr>
          <a:xfrm>
            <a:off x="7629800" y="2047743"/>
            <a:ext cx="521925" cy="330200"/>
          </a:xfrm>
          <a:prstGeom prst="rect">
            <a:avLst/>
          </a:prstGeom>
        </p:spPr>
        <p:txBody>
          <a:bodyPr>
            <a:noAutofit/>
          </a:bodyPr>
          <a:lstStyle>
            <a:lvl1pPr marL="0" indent="0" algn="l">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02.</a:t>
            </a:r>
          </a:p>
        </p:txBody>
      </p:sp>
      <p:sp>
        <p:nvSpPr>
          <p:cNvPr id="101" name="Text Placeholder 77">
            <a:extLst>
              <a:ext uri="{FF2B5EF4-FFF2-40B4-BE49-F238E27FC236}">
                <a16:creationId xmlns:a16="http://schemas.microsoft.com/office/drawing/2014/main" id="{E4F78B2C-F368-3A10-AC84-C80C955919D3}"/>
              </a:ext>
            </a:extLst>
          </p:cNvPr>
          <p:cNvSpPr>
            <a:spLocks noGrp="1"/>
          </p:cNvSpPr>
          <p:nvPr>
            <p:ph type="body" sz="quarter" idx="24" hasCustomPrompt="1"/>
          </p:nvPr>
        </p:nvSpPr>
        <p:spPr>
          <a:xfrm>
            <a:off x="7629541" y="2699412"/>
            <a:ext cx="522238" cy="330200"/>
          </a:xfrm>
          <a:prstGeom prst="rect">
            <a:avLst/>
          </a:prstGeom>
        </p:spPr>
        <p:txBody>
          <a:bodyPr>
            <a:noAutofit/>
          </a:bodyPr>
          <a:lstStyle>
            <a:lvl1pPr marL="0" indent="0" algn="l">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04.</a:t>
            </a:r>
          </a:p>
        </p:txBody>
      </p:sp>
      <p:sp>
        <p:nvSpPr>
          <p:cNvPr id="103" name="Text Placeholder 77">
            <a:extLst>
              <a:ext uri="{FF2B5EF4-FFF2-40B4-BE49-F238E27FC236}">
                <a16:creationId xmlns:a16="http://schemas.microsoft.com/office/drawing/2014/main" id="{CA48076F-8AD7-051E-DFB8-5F50AEAC8756}"/>
              </a:ext>
            </a:extLst>
          </p:cNvPr>
          <p:cNvSpPr>
            <a:spLocks noGrp="1"/>
          </p:cNvSpPr>
          <p:nvPr>
            <p:ph type="body" sz="quarter" idx="26" hasCustomPrompt="1"/>
          </p:nvPr>
        </p:nvSpPr>
        <p:spPr>
          <a:xfrm>
            <a:off x="7629541" y="3348341"/>
            <a:ext cx="522238" cy="330200"/>
          </a:xfrm>
          <a:prstGeom prst="rect">
            <a:avLst/>
          </a:prstGeom>
        </p:spPr>
        <p:txBody>
          <a:bodyPr>
            <a:noAutofit/>
          </a:bodyPr>
          <a:lstStyle>
            <a:lvl1pPr marL="0" indent="0" algn="l">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06.</a:t>
            </a:r>
          </a:p>
        </p:txBody>
      </p:sp>
      <p:sp>
        <p:nvSpPr>
          <p:cNvPr id="105" name="Text Placeholder 77">
            <a:extLst>
              <a:ext uri="{FF2B5EF4-FFF2-40B4-BE49-F238E27FC236}">
                <a16:creationId xmlns:a16="http://schemas.microsoft.com/office/drawing/2014/main" id="{62046540-F47D-4A6C-9991-AFDEE80C121E}"/>
              </a:ext>
            </a:extLst>
          </p:cNvPr>
          <p:cNvSpPr>
            <a:spLocks noGrp="1"/>
          </p:cNvSpPr>
          <p:nvPr>
            <p:ph type="body" sz="quarter" idx="28" hasCustomPrompt="1"/>
          </p:nvPr>
        </p:nvSpPr>
        <p:spPr>
          <a:xfrm>
            <a:off x="7629541" y="4002173"/>
            <a:ext cx="522238" cy="330200"/>
          </a:xfrm>
          <a:prstGeom prst="rect">
            <a:avLst/>
          </a:prstGeom>
        </p:spPr>
        <p:txBody>
          <a:bodyPr>
            <a:noAutofit/>
          </a:bodyPr>
          <a:lstStyle>
            <a:lvl1pPr marL="0" indent="0" algn="l">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08.</a:t>
            </a:r>
          </a:p>
        </p:txBody>
      </p:sp>
      <p:sp>
        <p:nvSpPr>
          <p:cNvPr id="107" name="Text Placeholder 77">
            <a:extLst>
              <a:ext uri="{FF2B5EF4-FFF2-40B4-BE49-F238E27FC236}">
                <a16:creationId xmlns:a16="http://schemas.microsoft.com/office/drawing/2014/main" id="{78E34C56-1246-238E-5FFF-47CCF5678061}"/>
              </a:ext>
            </a:extLst>
          </p:cNvPr>
          <p:cNvSpPr>
            <a:spLocks noGrp="1"/>
          </p:cNvSpPr>
          <p:nvPr>
            <p:ph type="body" sz="quarter" idx="30" hasCustomPrompt="1"/>
          </p:nvPr>
        </p:nvSpPr>
        <p:spPr>
          <a:xfrm>
            <a:off x="7629541" y="4651102"/>
            <a:ext cx="522238" cy="330200"/>
          </a:xfrm>
          <a:prstGeom prst="rect">
            <a:avLst/>
          </a:prstGeom>
        </p:spPr>
        <p:txBody>
          <a:bodyPr>
            <a:noAutofit/>
          </a:bodyPr>
          <a:lstStyle>
            <a:lvl1pPr marL="0" indent="0" algn="l">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10.</a:t>
            </a:r>
          </a:p>
        </p:txBody>
      </p:sp>
      <p:sp>
        <p:nvSpPr>
          <p:cNvPr id="3" name="Text Placeholder 74">
            <a:extLst>
              <a:ext uri="{FF2B5EF4-FFF2-40B4-BE49-F238E27FC236}">
                <a16:creationId xmlns:a16="http://schemas.microsoft.com/office/drawing/2014/main" id="{02CFC854-4093-8A0B-AD6D-2C03D0C234CC}"/>
              </a:ext>
            </a:extLst>
          </p:cNvPr>
          <p:cNvSpPr>
            <a:spLocks noGrp="1"/>
          </p:cNvSpPr>
          <p:nvPr>
            <p:ph type="body" sz="quarter" idx="44" hasCustomPrompt="1"/>
          </p:nvPr>
        </p:nvSpPr>
        <p:spPr>
          <a:xfrm>
            <a:off x="4851416" y="2687942"/>
            <a:ext cx="2539271"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a:t>Lorem ipsum is best demo body text </a:t>
            </a:r>
            <a:r>
              <a:rPr lang="en-US" err="1"/>
              <a:t>autosona</a:t>
            </a:r>
            <a:r>
              <a:rPr lang="en-US"/>
              <a:t> </a:t>
            </a:r>
            <a:r>
              <a:rPr lang="en-US" err="1"/>
              <a:t>bhisa</a:t>
            </a:r>
            <a:r>
              <a:rPr lang="en-US"/>
              <a:t> demo ipsum</a:t>
            </a:r>
          </a:p>
        </p:txBody>
      </p:sp>
      <p:sp>
        <p:nvSpPr>
          <p:cNvPr id="7" name="Text Placeholder 74">
            <a:extLst>
              <a:ext uri="{FF2B5EF4-FFF2-40B4-BE49-F238E27FC236}">
                <a16:creationId xmlns:a16="http://schemas.microsoft.com/office/drawing/2014/main" id="{BE504B10-DAE4-022C-A8C5-21F2E56A8E32}"/>
              </a:ext>
            </a:extLst>
          </p:cNvPr>
          <p:cNvSpPr>
            <a:spLocks noGrp="1"/>
          </p:cNvSpPr>
          <p:nvPr>
            <p:ph type="body" sz="quarter" idx="45" hasCustomPrompt="1"/>
          </p:nvPr>
        </p:nvSpPr>
        <p:spPr>
          <a:xfrm>
            <a:off x="4851416" y="3332047"/>
            <a:ext cx="2539271"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a:t>Lorem ipsum is best demo body text </a:t>
            </a:r>
            <a:r>
              <a:rPr lang="en-US" err="1"/>
              <a:t>autosona</a:t>
            </a:r>
            <a:r>
              <a:rPr lang="en-US"/>
              <a:t> </a:t>
            </a:r>
            <a:r>
              <a:rPr lang="en-US" err="1"/>
              <a:t>bhisa</a:t>
            </a:r>
            <a:r>
              <a:rPr lang="en-US"/>
              <a:t> demo ipsum</a:t>
            </a:r>
          </a:p>
        </p:txBody>
      </p:sp>
      <p:sp>
        <p:nvSpPr>
          <p:cNvPr id="8" name="Text Placeholder 74">
            <a:extLst>
              <a:ext uri="{FF2B5EF4-FFF2-40B4-BE49-F238E27FC236}">
                <a16:creationId xmlns:a16="http://schemas.microsoft.com/office/drawing/2014/main" id="{05290125-5BA0-55EE-7A3E-7142E9E75299}"/>
              </a:ext>
            </a:extLst>
          </p:cNvPr>
          <p:cNvSpPr>
            <a:spLocks noGrp="1"/>
          </p:cNvSpPr>
          <p:nvPr>
            <p:ph type="body" sz="quarter" idx="46" hasCustomPrompt="1"/>
          </p:nvPr>
        </p:nvSpPr>
        <p:spPr>
          <a:xfrm>
            <a:off x="4851416" y="3981904"/>
            <a:ext cx="2539271"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a:t>Lorem ipsum is best demo body text </a:t>
            </a:r>
            <a:r>
              <a:rPr lang="en-US" err="1"/>
              <a:t>autosona</a:t>
            </a:r>
            <a:r>
              <a:rPr lang="en-US"/>
              <a:t> </a:t>
            </a:r>
            <a:r>
              <a:rPr lang="en-US" err="1"/>
              <a:t>bhisa</a:t>
            </a:r>
            <a:r>
              <a:rPr lang="en-US"/>
              <a:t> demo ipsum</a:t>
            </a:r>
          </a:p>
        </p:txBody>
      </p:sp>
      <p:sp>
        <p:nvSpPr>
          <p:cNvPr id="9" name="Text Placeholder 74">
            <a:extLst>
              <a:ext uri="{FF2B5EF4-FFF2-40B4-BE49-F238E27FC236}">
                <a16:creationId xmlns:a16="http://schemas.microsoft.com/office/drawing/2014/main" id="{604EE958-E929-350F-8D1B-71897E81412B}"/>
              </a:ext>
            </a:extLst>
          </p:cNvPr>
          <p:cNvSpPr>
            <a:spLocks noGrp="1"/>
          </p:cNvSpPr>
          <p:nvPr>
            <p:ph type="body" sz="quarter" idx="47" hasCustomPrompt="1"/>
          </p:nvPr>
        </p:nvSpPr>
        <p:spPr>
          <a:xfrm>
            <a:off x="4851416" y="4631761"/>
            <a:ext cx="2539271"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a:t>Lorem ipsum is best demo body text </a:t>
            </a:r>
            <a:r>
              <a:rPr lang="en-US" err="1"/>
              <a:t>autosona</a:t>
            </a:r>
            <a:r>
              <a:rPr lang="en-US"/>
              <a:t> </a:t>
            </a:r>
            <a:r>
              <a:rPr lang="en-US" err="1"/>
              <a:t>bhisa</a:t>
            </a:r>
            <a:r>
              <a:rPr lang="en-US"/>
              <a:t> demo ipsum</a:t>
            </a:r>
          </a:p>
        </p:txBody>
      </p:sp>
      <p:sp>
        <p:nvSpPr>
          <p:cNvPr id="10" name="Text Placeholder 74">
            <a:extLst>
              <a:ext uri="{FF2B5EF4-FFF2-40B4-BE49-F238E27FC236}">
                <a16:creationId xmlns:a16="http://schemas.microsoft.com/office/drawing/2014/main" id="{D69A037B-C4F5-320E-C66D-C1A037CC6B94}"/>
              </a:ext>
            </a:extLst>
          </p:cNvPr>
          <p:cNvSpPr>
            <a:spLocks noGrp="1"/>
          </p:cNvSpPr>
          <p:nvPr>
            <p:ph type="body" sz="quarter" idx="48" hasCustomPrompt="1"/>
          </p:nvPr>
        </p:nvSpPr>
        <p:spPr>
          <a:xfrm>
            <a:off x="8194601" y="2040242"/>
            <a:ext cx="2539271"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a:t>Lorem ipsum is best demo body text </a:t>
            </a:r>
            <a:r>
              <a:rPr lang="en-US" err="1"/>
              <a:t>autosona</a:t>
            </a:r>
            <a:r>
              <a:rPr lang="en-US"/>
              <a:t> </a:t>
            </a:r>
            <a:r>
              <a:rPr lang="en-US" err="1"/>
              <a:t>bhisa</a:t>
            </a:r>
            <a:r>
              <a:rPr lang="en-US"/>
              <a:t> demo ipsum</a:t>
            </a:r>
          </a:p>
        </p:txBody>
      </p:sp>
      <p:sp>
        <p:nvSpPr>
          <p:cNvPr id="11" name="Text Placeholder 74">
            <a:extLst>
              <a:ext uri="{FF2B5EF4-FFF2-40B4-BE49-F238E27FC236}">
                <a16:creationId xmlns:a16="http://schemas.microsoft.com/office/drawing/2014/main" id="{0943F773-E2AA-F542-BC2F-57EDEEE062D8}"/>
              </a:ext>
            </a:extLst>
          </p:cNvPr>
          <p:cNvSpPr>
            <a:spLocks noGrp="1"/>
          </p:cNvSpPr>
          <p:nvPr>
            <p:ph type="body" sz="quarter" idx="49" hasCustomPrompt="1"/>
          </p:nvPr>
        </p:nvSpPr>
        <p:spPr>
          <a:xfrm>
            <a:off x="8194601" y="2687942"/>
            <a:ext cx="2539271"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a:t>Lorem ipsum is best demo body text </a:t>
            </a:r>
            <a:r>
              <a:rPr lang="en-US" err="1"/>
              <a:t>autosona</a:t>
            </a:r>
            <a:r>
              <a:rPr lang="en-US"/>
              <a:t> </a:t>
            </a:r>
            <a:r>
              <a:rPr lang="en-US" err="1"/>
              <a:t>bhisa</a:t>
            </a:r>
            <a:r>
              <a:rPr lang="en-US"/>
              <a:t> demo ipsum</a:t>
            </a:r>
          </a:p>
        </p:txBody>
      </p:sp>
      <p:sp>
        <p:nvSpPr>
          <p:cNvPr id="12" name="Text Placeholder 74">
            <a:extLst>
              <a:ext uri="{FF2B5EF4-FFF2-40B4-BE49-F238E27FC236}">
                <a16:creationId xmlns:a16="http://schemas.microsoft.com/office/drawing/2014/main" id="{0AF9972F-3158-FF99-D02C-8E89493F4CA8}"/>
              </a:ext>
            </a:extLst>
          </p:cNvPr>
          <p:cNvSpPr>
            <a:spLocks noGrp="1"/>
          </p:cNvSpPr>
          <p:nvPr>
            <p:ph type="body" sz="quarter" idx="50" hasCustomPrompt="1"/>
          </p:nvPr>
        </p:nvSpPr>
        <p:spPr>
          <a:xfrm>
            <a:off x="8194601" y="3332047"/>
            <a:ext cx="2539271"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a:t>Lorem ipsum is best demo body text </a:t>
            </a:r>
            <a:r>
              <a:rPr lang="en-US" err="1"/>
              <a:t>autosona</a:t>
            </a:r>
            <a:r>
              <a:rPr lang="en-US"/>
              <a:t> </a:t>
            </a:r>
            <a:r>
              <a:rPr lang="en-US" err="1"/>
              <a:t>bhisa</a:t>
            </a:r>
            <a:r>
              <a:rPr lang="en-US"/>
              <a:t> demo ipsum</a:t>
            </a:r>
          </a:p>
        </p:txBody>
      </p:sp>
      <p:sp>
        <p:nvSpPr>
          <p:cNvPr id="13" name="Text Placeholder 74">
            <a:extLst>
              <a:ext uri="{FF2B5EF4-FFF2-40B4-BE49-F238E27FC236}">
                <a16:creationId xmlns:a16="http://schemas.microsoft.com/office/drawing/2014/main" id="{2D315F34-AF1E-3E53-DB5F-EE5E9929230E}"/>
              </a:ext>
            </a:extLst>
          </p:cNvPr>
          <p:cNvSpPr>
            <a:spLocks noGrp="1"/>
          </p:cNvSpPr>
          <p:nvPr>
            <p:ph type="body" sz="quarter" idx="51" hasCustomPrompt="1"/>
          </p:nvPr>
        </p:nvSpPr>
        <p:spPr>
          <a:xfrm>
            <a:off x="8194601" y="3981904"/>
            <a:ext cx="2539271"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a:t>Lorem ipsum is best demo body text </a:t>
            </a:r>
            <a:r>
              <a:rPr lang="en-US" err="1"/>
              <a:t>autosona</a:t>
            </a:r>
            <a:r>
              <a:rPr lang="en-US"/>
              <a:t> </a:t>
            </a:r>
            <a:r>
              <a:rPr lang="en-US" err="1"/>
              <a:t>bhisa</a:t>
            </a:r>
            <a:r>
              <a:rPr lang="en-US"/>
              <a:t> demo ipsum</a:t>
            </a:r>
          </a:p>
        </p:txBody>
      </p:sp>
      <p:sp>
        <p:nvSpPr>
          <p:cNvPr id="14" name="Text Placeholder 74">
            <a:extLst>
              <a:ext uri="{FF2B5EF4-FFF2-40B4-BE49-F238E27FC236}">
                <a16:creationId xmlns:a16="http://schemas.microsoft.com/office/drawing/2014/main" id="{B774F889-8BC9-7C0E-EE50-B31700367D57}"/>
              </a:ext>
            </a:extLst>
          </p:cNvPr>
          <p:cNvSpPr>
            <a:spLocks noGrp="1"/>
          </p:cNvSpPr>
          <p:nvPr>
            <p:ph type="body" sz="quarter" idx="52" hasCustomPrompt="1"/>
          </p:nvPr>
        </p:nvSpPr>
        <p:spPr>
          <a:xfrm>
            <a:off x="8194601" y="4622058"/>
            <a:ext cx="2539271"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a:t>Lorem ipsum is best demo body text </a:t>
            </a:r>
            <a:r>
              <a:rPr lang="en-US" err="1"/>
              <a:t>autosona</a:t>
            </a:r>
            <a:r>
              <a:rPr lang="en-US"/>
              <a:t> </a:t>
            </a:r>
            <a:r>
              <a:rPr lang="en-US" err="1"/>
              <a:t>bhisa</a:t>
            </a:r>
            <a:r>
              <a:rPr lang="en-US"/>
              <a:t> demo ipsum</a:t>
            </a:r>
          </a:p>
        </p:txBody>
      </p:sp>
      <p:sp>
        <p:nvSpPr>
          <p:cNvPr id="15" name="Text Placeholder 74">
            <a:extLst>
              <a:ext uri="{FF2B5EF4-FFF2-40B4-BE49-F238E27FC236}">
                <a16:creationId xmlns:a16="http://schemas.microsoft.com/office/drawing/2014/main" id="{8FD859B1-C929-3B78-49AD-113442EC234C}"/>
              </a:ext>
            </a:extLst>
          </p:cNvPr>
          <p:cNvSpPr>
            <a:spLocks noGrp="1"/>
          </p:cNvSpPr>
          <p:nvPr>
            <p:ph type="body" sz="quarter" idx="53" hasCustomPrompt="1"/>
          </p:nvPr>
        </p:nvSpPr>
        <p:spPr>
          <a:xfrm>
            <a:off x="4851416" y="2048087"/>
            <a:ext cx="2539271" cy="413067"/>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a:t>Lorem ipsum is best demo body text </a:t>
            </a:r>
            <a:r>
              <a:rPr lang="en-US" err="1"/>
              <a:t>autosona</a:t>
            </a:r>
            <a:r>
              <a:rPr lang="en-US"/>
              <a:t> </a:t>
            </a:r>
            <a:r>
              <a:rPr lang="en-US" err="1"/>
              <a:t>bhisa</a:t>
            </a:r>
            <a:r>
              <a:rPr lang="en-US"/>
              <a:t> demo ipsum</a:t>
            </a:r>
          </a:p>
        </p:txBody>
      </p:sp>
      <p:pic>
        <p:nvPicPr>
          <p:cNvPr id="16" name="Picture Placeholder 28">
            <a:extLst>
              <a:ext uri="{FF2B5EF4-FFF2-40B4-BE49-F238E27FC236}">
                <a16:creationId xmlns:a16="http://schemas.microsoft.com/office/drawing/2014/main" id="{FEA0FF7A-0022-B0EF-43C7-DC92195CF423}"/>
              </a:ext>
            </a:extLst>
          </p:cNvPr>
          <p:cNvPicPr>
            <a:picLocks noChangeAspect="1"/>
          </p:cNvPicPr>
          <p:nvPr userDrawn="1"/>
        </p:nvPicPr>
        <p:blipFill>
          <a:blip r:embed="rId4" cstate="email">
            <a:extLst>
              <a:ext uri="{28A0092B-C50C-407E-A947-70E740481C1C}">
                <a14:useLocalDpi xmlns:a14="http://schemas.microsoft.com/office/drawing/2010/main"/>
              </a:ext>
            </a:extLst>
          </a:blip>
          <a:srcRect b="-70"/>
          <a:stretch/>
        </p:blipFill>
        <p:spPr>
          <a:xfrm>
            <a:off x="854821" y="0"/>
            <a:ext cx="1153014" cy="6858000"/>
          </a:xfrm>
          <a:prstGeom prst="rect">
            <a:avLst/>
          </a:prstGeom>
        </p:spPr>
      </p:pic>
      <p:pic>
        <p:nvPicPr>
          <p:cNvPr id="17" name="Picture Placeholder 30">
            <a:extLst>
              <a:ext uri="{FF2B5EF4-FFF2-40B4-BE49-F238E27FC236}">
                <a16:creationId xmlns:a16="http://schemas.microsoft.com/office/drawing/2014/main" id="{B9D53E02-FCEC-0849-19FB-338D71ED48D5}"/>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flipH="1">
            <a:off x="2166492" y="0"/>
            <a:ext cx="1769280" cy="6858000"/>
          </a:xfrm>
          <a:prstGeom prst="rect">
            <a:avLst/>
          </a:prstGeom>
        </p:spPr>
      </p:pic>
      <p:sp>
        <p:nvSpPr>
          <p:cNvPr id="6" name="TextBox 5">
            <a:extLst>
              <a:ext uri="{FF2B5EF4-FFF2-40B4-BE49-F238E27FC236}">
                <a16:creationId xmlns:a16="http://schemas.microsoft.com/office/drawing/2014/main" id="{796AFC7A-5EE7-5B22-9084-E2E59E94322B}"/>
              </a:ext>
            </a:extLst>
          </p:cNvPr>
          <p:cNvSpPr txBox="1"/>
          <p:nvPr userDrawn="1"/>
        </p:nvSpPr>
        <p:spPr>
          <a:xfrm>
            <a:off x="5924282" y="-824248"/>
            <a:ext cx="0" cy="0"/>
          </a:xfrm>
          <a:prstGeom prst="rect">
            <a:avLst/>
          </a:prstGeom>
          <a:noFill/>
        </p:spPr>
        <p:txBody>
          <a:bodyPr wrap="none" lIns="0" tIns="0" rIns="0" bIns="0" rtlCol="0">
            <a:noAutofit/>
          </a:bodyPr>
          <a:lstStyle/>
          <a:p>
            <a:pPr algn="l">
              <a:spcBef>
                <a:spcPts val="600"/>
              </a:spcBef>
              <a:buSzPct val="100000"/>
            </a:pPr>
            <a:endParaRPr lang="en-US" sz="1200"/>
          </a:p>
        </p:txBody>
      </p:sp>
      <p:sp>
        <p:nvSpPr>
          <p:cNvPr id="4" name="Slide Number Placeholder 5">
            <a:extLst>
              <a:ext uri="{FF2B5EF4-FFF2-40B4-BE49-F238E27FC236}">
                <a16:creationId xmlns:a16="http://schemas.microsoft.com/office/drawing/2014/main" id="{3AFF072A-687A-2831-62FD-41A01B47AB76}"/>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Tree>
    <p:extLst>
      <p:ext uri="{BB962C8B-B14F-4D97-AF65-F5344CB8AC3E}">
        <p14:creationId xmlns:p14="http://schemas.microsoft.com/office/powerpoint/2010/main" val="419255118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PREL_Breaker 4">
    <p:bg>
      <p:bgPr>
        <a:solidFill>
          <a:srgbClr val="021916"/>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FC71CBA-A387-4422-6456-77FAA3A211B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1"/>
            <a:ext cx="12192000" cy="6858000"/>
          </a:xfrm>
          <a:prstGeom prst="rect">
            <a:avLst/>
          </a:prstGeom>
        </p:spPr>
      </p:pic>
      <p:sp>
        <p:nvSpPr>
          <p:cNvPr id="6" name="Text Placeholder 31">
            <a:extLst>
              <a:ext uri="{FF2B5EF4-FFF2-40B4-BE49-F238E27FC236}">
                <a16:creationId xmlns:a16="http://schemas.microsoft.com/office/drawing/2014/main" id="{7519C99E-7C6C-A332-3C50-9AD60B4900CF}"/>
              </a:ext>
            </a:extLst>
          </p:cNvPr>
          <p:cNvSpPr>
            <a:spLocks noGrp="1"/>
          </p:cNvSpPr>
          <p:nvPr>
            <p:ph type="body" sz="quarter" idx="11" hasCustomPrompt="1"/>
          </p:nvPr>
        </p:nvSpPr>
        <p:spPr>
          <a:xfrm>
            <a:off x="1380686" y="2552818"/>
            <a:ext cx="9430628" cy="982663"/>
          </a:xfrm>
          <a:prstGeom prst="rect">
            <a:avLst/>
          </a:prstGeom>
        </p:spPr>
        <p:txBody>
          <a:bodyPr>
            <a:normAutofit/>
          </a:bodyPr>
          <a:lstStyle>
            <a:lvl1pPr marL="0" indent="0" algn="ctr">
              <a:buNone/>
              <a:defRPr sz="6600" b="0" i="0">
                <a:solidFill>
                  <a:srgbClr val="02FFAC"/>
                </a:solidFill>
                <a:latin typeface="Open Sans Light" pitchFamily="2" charset="0"/>
                <a:ea typeface="Open Sans Light" pitchFamily="2" charset="0"/>
                <a:cs typeface="Open Sans Light" pitchFamily="2" charset="0"/>
              </a:defRPr>
            </a:lvl1pPr>
          </a:lstStyle>
          <a:p>
            <a:pPr lvl="0"/>
            <a:r>
              <a:rPr lang="en-US" dirty="0"/>
              <a:t>Breaker title can be here</a:t>
            </a:r>
          </a:p>
        </p:txBody>
      </p:sp>
      <p:sp>
        <p:nvSpPr>
          <p:cNvPr id="7" name="Text Placeholder 55">
            <a:extLst>
              <a:ext uri="{FF2B5EF4-FFF2-40B4-BE49-F238E27FC236}">
                <a16:creationId xmlns:a16="http://schemas.microsoft.com/office/drawing/2014/main" id="{E47BA0E9-16B0-4E46-FA41-22757405EBD7}"/>
              </a:ext>
            </a:extLst>
          </p:cNvPr>
          <p:cNvSpPr>
            <a:spLocks noGrp="1"/>
          </p:cNvSpPr>
          <p:nvPr>
            <p:ph type="body" sz="quarter" idx="12" hasCustomPrompt="1"/>
          </p:nvPr>
        </p:nvSpPr>
        <p:spPr>
          <a:xfrm>
            <a:off x="3081394" y="3855279"/>
            <a:ext cx="6031530" cy="608105"/>
          </a:xfrm>
          <a:prstGeom prst="rect">
            <a:avLst/>
          </a:prstGeom>
          <a:noFill/>
        </p:spPr>
        <p:txBody>
          <a:bodyPr>
            <a:normAutofit/>
          </a:bodyPr>
          <a:lstStyle>
            <a:lvl1pPr marL="0" indent="0" algn="ctr">
              <a:lnSpc>
                <a:spcPct val="100000"/>
              </a:lnSpc>
              <a:buNone/>
              <a:defRPr sz="1600" b="0" i="0">
                <a:solidFill>
                  <a:schemeClr val="bg1"/>
                </a:solidFill>
                <a:latin typeface="Open Sans Light" pitchFamily="2" charset="0"/>
                <a:ea typeface="Open Sans Light" pitchFamily="2" charset="0"/>
                <a:cs typeface="Open Sans Light" pitchFamily="2" charset="0"/>
              </a:defRPr>
            </a:lvl1pPr>
          </a:lstStyle>
          <a:p>
            <a:pPr lvl="0"/>
            <a:r>
              <a:rPr lang="en-US" dirty="0"/>
              <a:t>Lorem ipsum </a:t>
            </a:r>
            <a:r>
              <a:rPr lang="en-US" dirty="0" err="1"/>
              <a:t>sonda</a:t>
            </a:r>
            <a:r>
              <a:rPr lang="en-US" dirty="0"/>
              <a:t> </a:t>
            </a:r>
            <a:r>
              <a:rPr lang="en-US" dirty="0" err="1"/>
              <a:t>fedana</a:t>
            </a:r>
            <a:r>
              <a:rPr lang="en-US" dirty="0"/>
              <a:t> lorem </a:t>
            </a:r>
            <a:r>
              <a:rPr lang="en-US" dirty="0" err="1"/>
              <a:t>immusaons</a:t>
            </a:r>
            <a:r>
              <a:rPr lang="en-US" dirty="0"/>
              <a:t> ipsum is lorem and lorem is ipsum so lorem</a:t>
            </a:r>
          </a:p>
        </p:txBody>
      </p:sp>
      <p:sp>
        <p:nvSpPr>
          <p:cNvPr id="2" name="Slide Number Placeholder 5">
            <a:extLst>
              <a:ext uri="{FF2B5EF4-FFF2-40B4-BE49-F238E27FC236}">
                <a16:creationId xmlns:a16="http://schemas.microsoft.com/office/drawing/2014/main" id="{66F403F1-63DB-389A-8C24-692EFEC1BCB0}"/>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4" name="Picture 3">
            <a:extLst>
              <a:ext uri="{FF2B5EF4-FFF2-40B4-BE49-F238E27FC236}">
                <a16:creationId xmlns:a16="http://schemas.microsoft.com/office/drawing/2014/main" id="{0DFC9E7C-B1E4-AE2C-6EF0-22BE035BDDAA}"/>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423650970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PREL_Fin">
    <p:bg>
      <p:bgPr>
        <a:solidFill>
          <a:srgbClr val="02191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6ED04B-F2B7-D1F9-1778-6F05106CB79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8937" y="-5027"/>
            <a:ext cx="12200937" cy="6863027"/>
          </a:xfrm>
          <a:prstGeom prst="rect">
            <a:avLst/>
          </a:prstGeom>
        </p:spPr>
      </p:pic>
      <p:sp>
        <p:nvSpPr>
          <p:cNvPr id="7" name="Text Placeholder 3">
            <a:extLst>
              <a:ext uri="{FF2B5EF4-FFF2-40B4-BE49-F238E27FC236}">
                <a16:creationId xmlns:a16="http://schemas.microsoft.com/office/drawing/2014/main" id="{4F6E7AC5-9C51-927E-C0CF-8DC35112490D}"/>
              </a:ext>
            </a:extLst>
          </p:cNvPr>
          <p:cNvSpPr>
            <a:spLocks noGrp="1"/>
          </p:cNvSpPr>
          <p:nvPr>
            <p:ph type="body" sz="quarter" idx="10" hasCustomPrompt="1"/>
          </p:nvPr>
        </p:nvSpPr>
        <p:spPr>
          <a:xfrm>
            <a:off x="3640416" y="2544164"/>
            <a:ext cx="4902230" cy="1172813"/>
          </a:xfrm>
          <a:prstGeom prst="rect">
            <a:avLst/>
          </a:prstGeom>
        </p:spPr>
        <p:txBody>
          <a:bodyPr>
            <a:normAutofit/>
          </a:bodyPr>
          <a:lstStyle>
            <a:lvl1pPr marL="0" indent="0">
              <a:buNone/>
              <a:defRPr sz="8000" b="0" i="0">
                <a:solidFill>
                  <a:srgbClr val="02FFAC"/>
                </a:solidFill>
                <a:latin typeface="Open Sans Light" pitchFamily="2" charset="0"/>
                <a:ea typeface="Open Sans Light" pitchFamily="2" charset="0"/>
                <a:cs typeface="Open Sans Light" pitchFamily="2" charset="0"/>
              </a:defRPr>
            </a:lvl1pPr>
          </a:lstStyle>
          <a:p>
            <a:pPr lvl="0"/>
            <a:r>
              <a:rPr lang="en-US"/>
              <a:t>Thank you</a:t>
            </a:r>
          </a:p>
        </p:txBody>
      </p:sp>
      <p:pic>
        <p:nvPicPr>
          <p:cNvPr id="10" name="Picture 9">
            <a:extLst>
              <a:ext uri="{FF2B5EF4-FFF2-40B4-BE49-F238E27FC236}">
                <a16:creationId xmlns:a16="http://schemas.microsoft.com/office/drawing/2014/main" id="{A1FD2195-E18B-9AEE-1018-E67622B3A5AD}"/>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8937" y="4814707"/>
            <a:ext cx="4902230" cy="2035858"/>
          </a:xfrm>
          <a:prstGeom prst="rect">
            <a:avLst/>
          </a:prstGeom>
        </p:spPr>
      </p:pic>
      <p:sp>
        <p:nvSpPr>
          <p:cNvPr id="4" name="Text Placeholder 3">
            <a:extLst>
              <a:ext uri="{FF2B5EF4-FFF2-40B4-BE49-F238E27FC236}">
                <a16:creationId xmlns:a16="http://schemas.microsoft.com/office/drawing/2014/main" id="{5DF89451-D232-B1B9-C07E-00D1DB36EC88}"/>
              </a:ext>
            </a:extLst>
          </p:cNvPr>
          <p:cNvSpPr>
            <a:spLocks noGrp="1"/>
          </p:cNvSpPr>
          <p:nvPr>
            <p:ph type="body" sz="quarter" idx="15" hasCustomPrompt="1"/>
          </p:nvPr>
        </p:nvSpPr>
        <p:spPr>
          <a:xfrm>
            <a:off x="4717687" y="3996217"/>
            <a:ext cx="2747687" cy="291756"/>
          </a:xfrm>
          <a:prstGeom prst="rect">
            <a:avLst/>
          </a:prstGeom>
        </p:spPr>
        <p:txBody>
          <a:bodyPr>
            <a:noAutofit/>
          </a:bodyPr>
          <a:lstStyle>
            <a:lvl1pPr marL="0" indent="0" algn="ctr">
              <a:buNone/>
              <a:defRPr sz="1600" b="0" i="0">
                <a:solidFill>
                  <a:srgbClr val="02FFAC"/>
                </a:solidFill>
                <a:latin typeface="Open Sans Light" pitchFamily="2" charset="0"/>
                <a:ea typeface="Open Sans Light" pitchFamily="2" charset="0"/>
                <a:cs typeface="Open Sans Light" pitchFamily="2" charset="0"/>
              </a:defRPr>
            </a:lvl1pPr>
          </a:lstStyle>
          <a:p>
            <a:pPr algn="l">
              <a:spcBef>
                <a:spcPts val="600"/>
              </a:spcBef>
              <a:buSzPct val="100000"/>
            </a:pPr>
            <a:r>
              <a:rPr lang="en-US" sz="1600">
                <a:solidFill>
                  <a:schemeClr val="bg1"/>
                </a:solidFill>
              </a:rPr>
              <a:t>#</a:t>
            </a:r>
            <a:r>
              <a:rPr lang="en-US" sz="1600" err="1">
                <a:solidFill>
                  <a:schemeClr val="bg1"/>
                </a:solidFill>
              </a:rPr>
              <a:t>SustainableIsAttainable</a:t>
            </a:r>
            <a:endParaRPr lang="en-US" sz="1600">
              <a:solidFill>
                <a:schemeClr val="bg1"/>
              </a:solidFill>
            </a:endParaRPr>
          </a:p>
        </p:txBody>
      </p:sp>
      <p:sp>
        <p:nvSpPr>
          <p:cNvPr id="6" name="Text Placeholder 32">
            <a:extLst>
              <a:ext uri="{FF2B5EF4-FFF2-40B4-BE49-F238E27FC236}">
                <a16:creationId xmlns:a16="http://schemas.microsoft.com/office/drawing/2014/main" id="{97D16AFE-7912-95FF-7172-BA289D6C1E95}"/>
              </a:ext>
            </a:extLst>
          </p:cNvPr>
          <p:cNvSpPr>
            <a:spLocks noGrp="1"/>
          </p:cNvSpPr>
          <p:nvPr>
            <p:ph type="body" sz="quarter" idx="14" hasCustomPrompt="1"/>
          </p:nvPr>
        </p:nvSpPr>
        <p:spPr>
          <a:xfrm>
            <a:off x="5477621" y="5453318"/>
            <a:ext cx="6392964" cy="572294"/>
          </a:xfrm>
          <a:prstGeom prst="rect">
            <a:avLst/>
          </a:prstGeom>
        </p:spPr>
        <p:txBody>
          <a:bodyPr>
            <a:normAutofit/>
          </a:bodyPr>
          <a:lstStyle>
            <a:lvl1pPr marL="0" indent="0">
              <a:lnSpc>
                <a:spcPct val="150000"/>
              </a:lnSpc>
              <a:buNone/>
              <a:defRPr sz="800" b="0" i="0">
                <a:solidFill>
                  <a:srgbClr val="BBBBBB"/>
                </a:solidFill>
                <a:latin typeface="Open Sans Light" pitchFamily="2" charset="0"/>
                <a:ea typeface="Open Sans Light" pitchFamily="2" charset="0"/>
                <a:cs typeface="Open Sans Light" pitchFamily="2" charset="0"/>
              </a:defRPr>
            </a:lvl1pPr>
          </a:lstStyle>
          <a:p>
            <a:pPr lvl="0"/>
            <a:r>
              <a:rPr lang="en-IN">
                <a:effectLst/>
              </a:rPr>
              <a:t>Lorem Ipsum is simply dummy text of the printing and typesetting industry simply dummy </a:t>
            </a:r>
            <a:r>
              <a:rPr lang="en-IN" err="1">
                <a:effectLst/>
              </a:rPr>
              <a:t>text.Lorem</a:t>
            </a:r>
            <a:r>
              <a:rPr lang="en-IN">
                <a:effectLst/>
              </a:rPr>
              <a:t> Ipsum is simply dummy text of the printing and typesetting industry simply dummy </a:t>
            </a:r>
            <a:r>
              <a:rPr lang="en-IN" err="1">
                <a:effectLst/>
              </a:rPr>
              <a:t>text.Lorem</a:t>
            </a:r>
            <a:r>
              <a:rPr lang="en-IN">
                <a:effectLst/>
              </a:rPr>
              <a:t> Ipsum is simply dummy text of the printing and typesetting industry simply dummy </a:t>
            </a:r>
            <a:r>
              <a:rPr lang="en-IN" err="1">
                <a:effectLst/>
              </a:rPr>
              <a:t>text.dummy</a:t>
            </a:r>
            <a:r>
              <a:rPr lang="en-IN">
                <a:effectLst/>
              </a:rPr>
              <a:t> text of the printing and typesetting industry simply dummy text. Lorem Ipsum is simply dummy</a:t>
            </a:r>
            <a:endParaRPr lang="en-US"/>
          </a:p>
        </p:txBody>
      </p:sp>
      <p:pic>
        <p:nvPicPr>
          <p:cNvPr id="3" name="Picture 2">
            <a:extLst>
              <a:ext uri="{FF2B5EF4-FFF2-40B4-BE49-F238E27FC236}">
                <a16:creationId xmlns:a16="http://schemas.microsoft.com/office/drawing/2014/main" id="{0F6C26BE-C9BC-900E-674B-EE38416A52C8}"/>
              </a:ext>
            </a:extLst>
          </p:cNvPr>
          <p:cNvPicPr>
            <a:picLocks noGrp="1" noRot="1" noChangeAspect="1" noMove="1" noResize="1" noEditPoints="1" noAdjustHandles="1" noChangeArrowheads="1" noChangeShapeType="1" noCrop="1"/>
          </p:cNvPicPr>
          <p:nvPr userDrawn="1"/>
        </p:nvPicPr>
        <p:blipFill>
          <a:blip r:embed="rId4" cstate="email">
            <a:extLst>
              <a:ext uri="{28A0092B-C50C-407E-A947-70E740481C1C}">
                <a14:useLocalDpi xmlns:a14="http://schemas.microsoft.com/office/drawing/2010/main"/>
              </a:ext>
            </a:extLst>
          </a:blip>
          <a:srcRect/>
          <a:stretch/>
        </p:blipFill>
        <p:spPr>
          <a:xfrm flipH="1">
            <a:off x="3977781" y="6435244"/>
            <a:ext cx="771068" cy="426473"/>
          </a:xfrm>
          <a:prstGeom prst="rect">
            <a:avLst/>
          </a:prstGeom>
        </p:spPr>
      </p:pic>
      <p:sp>
        <p:nvSpPr>
          <p:cNvPr id="5" name="Slide Number Placeholder 5">
            <a:extLst>
              <a:ext uri="{FF2B5EF4-FFF2-40B4-BE49-F238E27FC236}">
                <a16:creationId xmlns:a16="http://schemas.microsoft.com/office/drawing/2014/main" id="{C534532C-C7E5-A31F-7016-C646A7D3C7C9}"/>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8" name="Picture 7">
            <a:extLst>
              <a:ext uri="{FF2B5EF4-FFF2-40B4-BE49-F238E27FC236}">
                <a16:creationId xmlns:a16="http://schemas.microsoft.com/office/drawing/2014/main" id="{50DF51F9-80E9-2322-A7DF-369C5F521339}"/>
              </a:ext>
            </a:extLst>
          </p:cNvPr>
          <p:cNvPicPr>
            <a:picLocks noChangeAspect="1"/>
          </p:cNvPicPr>
          <p:nvPr userDrawn="1"/>
        </p:nvPicPr>
        <p:blipFill>
          <a:blip r:embed="rId5" cstate="email">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65624292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39_Title v1">
    <p:bg>
      <p:bgPr>
        <a:solidFill>
          <a:srgbClr val="021916"/>
        </a:solidFill>
        <a:effectLst/>
      </p:bgPr>
    </p:bg>
    <p:spTree>
      <p:nvGrpSpPr>
        <p:cNvPr id="1" name=""/>
        <p:cNvGrpSpPr/>
        <p:nvPr/>
      </p:nvGrpSpPr>
      <p:grpSpPr>
        <a:xfrm>
          <a:off x="0" y="0"/>
          <a:ext cx="0" cy="0"/>
          <a:chOff x="0" y="0"/>
          <a:chExt cx="0" cy="0"/>
        </a:xfrm>
      </p:grpSpPr>
      <p:pic>
        <p:nvPicPr>
          <p:cNvPr id="6" name="Image 0" descr=" ">
            <a:extLst>
              <a:ext uri="{FF2B5EF4-FFF2-40B4-BE49-F238E27FC236}">
                <a16:creationId xmlns:a16="http://schemas.microsoft.com/office/drawing/2014/main" id="{9FAB4C7A-290F-5AAE-C055-4CB5E9BF9645}"/>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4318" cy="6858000"/>
          </a:xfrm>
          <a:prstGeom prst="rect">
            <a:avLst/>
          </a:prstGeom>
        </p:spPr>
      </p:pic>
      <p:sp>
        <p:nvSpPr>
          <p:cNvPr id="7" name="TextBox 6">
            <a:extLst>
              <a:ext uri="{FF2B5EF4-FFF2-40B4-BE49-F238E27FC236}">
                <a16:creationId xmlns:a16="http://schemas.microsoft.com/office/drawing/2014/main" id="{158E37E9-B9AD-A9D7-FE63-63E649DCA004}"/>
              </a:ext>
            </a:extLst>
          </p:cNvPr>
          <p:cNvSpPr txBox="1"/>
          <p:nvPr userDrawn="1"/>
        </p:nvSpPr>
        <p:spPr>
          <a:xfrm>
            <a:off x="6838567" y="-437322"/>
            <a:ext cx="184707" cy="161583"/>
          </a:xfrm>
          <a:prstGeom prst="rect">
            <a:avLst/>
          </a:prstGeom>
          <a:noFill/>
        </p:spPr>
        <p:txBody>
          <a:bodyPr wrap="none" rtlCol="0">
            <a:spAutoFit/>
          </a:bodyPr>
          <a:lstStyle/>
          <a:p>
            <a:endParaRPr lang="en-US" sz="450"/>
          </a:p>
        </p:txBody>
      </p:sp>
      <p:sp>
        <p:nvSpPr>
          <p:cNvPr id="2" name="Text Placeholder 32">
            <a:extLst>
              <a:ext uri="{FF2B5EF4-FFF2-40B4-BE49-F238E27FC236}">
                <a16:creationId xmlns:a16="http://schemas.microsoft.com/office/drawing/2014/main" id="{457085EF-1A0B-B404-BF44-4E4D210BBC98}"/>
              </a:ext>
            </a:extLst>
          </p:cNvPr>
          <p:cNvSpPr>
            <a:spLocks noGrp="1"/>
          </p:cNvSpPr>
          <p:nvPr>
            <p:ph type="body" sz="quarter" idx="14" hasCustomPrompt="1"/>
          </p:nvPr>
        </p:nvSpPr>
        <p:spPr>
          <a:xfrm>
            <a:off x="515179" y="5712047"/>
            <a:ext cx="11221853" cy="423438"/>
          </a:xfrm>
          <a:prstGeom prst="rect">
            <a:avLst/>
          </a:prstGeom>
        </p:spPr>
        <p:txBody>
          <a:bodyPr>
            <a:normAutofit/>
          </a:bodyPr>
          <a:lstStyle>
            <a:lvl1pPr marL="0" indent="0">
              <a:lnSpc>
                <a:spcPct val="150000"/>
              </a:lnSpc>
              <a:buNone/>
              <a:defRPr sz="800" b="0" i="0">
                <a:solidFill>
                  <a:srgbClr val="BBBBBB"/>
                </a:solidFill>
                <a:latin typeface="Open Sans Light" pitchFamily="2" charset="0"/>
                <a:ea typeface="Open Sans Light" pitchFamily="2" charset="0"/>
                <a:cs typeface="Open Sans Light" pitchFamily="2" charset="0"/>
              </a:defRPr>
            </a:lvl1pPr>
          </a:lstStyle>
          <a:p>
            <a:pPr lvl="0"/>
            <a:r>
              <a:rPr lang="en-IN">
                <a:effectLst/>
              </a:rPr>
              <a:t>Lorem Ipsum is simply dummy text of the printing and typesetting industry simply dummy </a:t>
            </a:r>
            <a:r>
              <a:rPr lang="en-IN" err="1">
                <a:effectLst/>
              </a:rPr>
              <a:t>text.Lorem</a:t>
            </a:r>
            <a:r>
              <a:rPr lang="en-IN">
                <a:effectLst/>
              </a:rPr>
              <a:t> Ipsum is simply dummy text of the printing and typesetting industry simply dummy </a:t>
            </a:r>
            <a:r>
              <a:rPr lang="en-IN" err="1">
                <a:effectLst/>
              </a:rPr>
              <a:t>text.Lorem</a:t>
            </a:r>
            <a:r>
              <a:rPr lang="en-IN">
                <a:effectLst/>
              </a:rPr>
              <a:t> Ipsum is simply dummy text of the printing and typesetting industry simply dummy </a:t>
            </a:r>
            <a:r>
              <a:rPr lang="en-IN" err="1">
                <a:effectLst/>
              </a:rPr>
              <a:t>text.dummy</a:t>
            </a:r>
            <a:r>
              <a:rPr lang="en-IN">
                <a:effectLst/>
              </a:rPr>
              <a:t> text of the printing and typesetting industry simply dummy text. Lorem Ipsum is simply dummy</a:t>
            </a:r>
            <a:endParaRPr lang="en-US"/>
          </a:p>
        </p:txBody>
      </p:sp>
      <p:pic>
        <p:nvPicPr>
          <p:cNvPr id="8" name="Picture 7">
            <a:extLst>
              <a:ext uri="{FF2B5EF4-FFF2-40B4-BE49-F238E27FC236}">
                <a16:creationId xmlns:a16="http://schemas.microsoft.com/office/drawing/2014/main" id="{8C457D27-8EF0-5E89-BC42-5F69D4C48B9A}"/>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136024" y="909772"/>
            <a:ext cx="1919949" cy="1919949"/>
          </a:xfrm>
          <a:prstGeom prst="rect">
            <a:avLst/>
          </a:prstGeom>
        </p:spPr>
      </p:pic>
      <p:sp>
        <p:nvSpPr>
          <p:cNvPr id="11" name="Text Placeholder 3">
            <a:extLst>
              <a:ext uri="{FF2B5EF4-FFF2-40B4-BE49-F238E27FC236}">
                <a16:creationId xmlns:a16="http://schemas.microsoft.com/office/drawing/2014/main" id="{50528665-957B-6307-4ED1-FC6B6E5FF900}"/>
              </a:ext>
            </a:extLst>
          </p:cNvPr>
          <p:cNvSpPr>
            <a:spLocks noGrp="1"/>
          </p:cNvSpPr>
          <p:nvPr>
            <p:ph type="body" sz="quarter" idx="10" hasCustomPrompt="1"/>
          </p:nvPr>
        </p:nvSpPr>
        <p:spPr>
          <a:xfrm>
            <a:off x="2459985" y="3234005"/>
            <a:ext cx="7272029" cy="1148493"/>
          </a:xfrm>
          <a:prstGeom prst="rect">
            <a:avLst/>
          </a:prstGeom>
        </p:spPr>
        <p:txBody>
          <a:bodyPr>
            <a:normAutofit/>
          </a:bodyPr>
          <a:lstStyle>
            <a:lvl1pPr marL="0" indent="0" algn="ctr">
              <a:buNone/>
              <a:defRPr sz="8000" b="0" i="0">
                <a:solidFill>
                  <a:srgbClr val="02FFAC"/>
                </a:solidFill>
                <a:latin typeface="Open Sans Light" pitchFamily="2" charset="0"/>
                <a:ea typeface="Open Sans Light" pitchFamily="2" charset="0"/>
                <a:cs typeface="Open Sans Light" pitchFamily="2" charset="0"/>
              </a:defRPr>
            </a:lvl1pPr>
          </a:lstStyle>
          <a:p>
            <a:pPr lvl="0"/>
            <a:r>
              <a:rPr lang="en-US"/>
              <a:t>Thank you</a:t>
            </a:r>
          </a:p>
        </p:txBody>
      </p:sp>
      <p:pic>
        <p:nvPicPr>
          <p:cNvPr id="3" name="Picture 2">
            <a:extLst>
              <a:ext uri="{FF2B5EF4-FFF2-40B4-BE49-F238E27FC236}">
                <a16:creationId xmlns:a16="http://schemas.microsoft.com/office/drawing/2014/main" id="{F3703AFC-8B0D-1D3E-01B7-FC2179B8B7BD}"/>
              </a:ext>
            </a:extLst>
          </p:cNvPr>
          <p:cNvPicPr>
            <a:picLocks noChangeAspect="1"/>
          </p:cNvPicPr>
          <p:nvPr userDrawn="1"/>
        </p:nvPicPr>
        <p:blipFill>
          <a:blip r:embed="rId5" cstate="email">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114388643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Gen_Title Dark">
    <p:bg>
      <p:bgPr>
        <a:solidFill>
          <a:srgbClr val="021916"/>
        </a:solidFill>
        <a:effectLst/>
      </p:bgPr>
    </p:bg>
    <p:spTree>
      <p:nvGrpSpPr>
        <p:cNvPr id="1" name=""/>
        <p:cNvGrpSpPr/>
        <p:nvPr/>
      </p:nvGrpSpPr>
      <p:grpSpPr>
        <a:xfrm>
          <a:off x="0" y="0"/>
          <a:ext cx="0" cy="0"/>
          <a:chOff x="0" y="0"/>
          <a:chExt cx="0" cy="0"/>
        </a:xfrm>
      </p:grpSpPr>
      <p:sp>
        <p:nvSpPr>
          <p:cNvPr id="7" name="Shape 5">
            <a:extLst>
              <a:ext uri="{FF2B5EF4-FFF2-40B4-BE49-F238E27FC236}">
                <a16:creationId xmlns:a16="http://schemas.microsoft.com/office/drawing/2014/main" id="{815698C4-EC56-AA76-D047-B7C2BB7F9F31}"/>
              </a:ext>
            </a:extLst>
          </p:cNvPr>
          <p:cNvSpPr/>
          <p:nvPr userDrawn="1"/>
        </p:nvSpPr>
        <p:spPr>
          <a:xfrm>
            <a:off x="540027" y="4812683"/>
            <a:ext cx="3192924" cy="1566144"/>
          </a:xfrm>
          <a:prstGeom prst="rect">
            <a:avLst/>
          </a:prstGeom>
          <a:noFill/>
          <a:ln/>
        </p:spPr>
        <p:txBody>
          <a:bodyPr/>
          <a:lstStyle/>
          <a:p>
            <a:endParaRPr lang="en-US" sz="1800"/>
          </a:p>
        </p:txBody>
      </p:sp>
      <p:sp>
        <p:nvSpPr>
          <p:cNvPr id="8" name="Shape 6">
            <a:extLst>
              <a:ext uri="{FF2B5EF4-FFF2-40B4-BE49-F238E27FC236}">
                <a16:creationId xmlns:a16="http://schemas.microsoft.com/office/drawing/2014/main" id="{AC45D98F-64FC-24D3-BC37-A078D46A3264}"/>
              </a:ext>
            </a:extLst>
          </p:cNvPr>
          <p:cNvSpPr/>
          <p:nvPr userDrawn="1"/>
        </p:nvSpPr>
        <p:spPr>
          <a:xfrm>
            <a:off x="540027" y="4812683"/>
            <a:ext cx="3192924" cy="752954"/>
          </a:xfrm>
          <a:prstGeom prst="rect">
            <a:avLst/>
          </a:prstGeom>
          <a:noFill/>
          <a:ln/>
        </p:spPr>
        <p:txBody>
          <a:bodyPr/>
          <a:lstStyle/>
          <a:p>
            <a:endParaRPr lang="en-US" sz="1800"/>
          </a:p>
        </p:txBody>
      </p:sp>
      <p:sp>
        <p:nvSpPr>
          <p:cNvPr id="2" name="Text Placeholder 3">
            <a:extLst>
              <a:ext uri="{FF2B5EF4-FFF2-40B4-BE49-F238E27FC236}">
                <a16:creationId xmlns:a16="http://schemas.microsoft.com/office/drawing/2014/main" id="{ABBBB62F-0A08-EF5C-7B8E-733297D50252}"/>
              </a:ext>
            </a:extLst>
          </p:cNvPr>
          <p:cNvSpPr>
            <a:spLocks noGrp="1"/>
          </p:cNvSpPr>
          <p:nvPr>
            <p:ph type="body" sz="quarter" idx="10" hasCustomPrompt="1"/>
          </p:nvPr>
        </p:nvSpPr>
        <p:spPr>
          <a:xfrm>
            <a:off x="469056" y="2141631"/>
            <a:ext cx="6643303" cy="1770499"/>
          </a:xfrm>
          <a:prstGeom prst="rect">
            <a:avLst/>
          </a:prstGeom>
        </p:spPr>
        <p:txBody>
          <a:bodyPr>
            <a:normAutofit/>
          </a:bodyPr>
          <a:lstStyle>
            <a:lvl1pPr marL="0" indent="0">
              <a:lnSpc>
                <a:spcPct val="100000"/>
              </a:lnSpc>
              <a:buNone/>
              <a:defRPr sz="6000" b="0" i="0">
                <a:solidFill>
                  <a:srgbClr val="02FFAC"/>
                </a:solidFill>
                <a:latin typeface="Open Sans Light" pitchFamily="2" charset="0"/>
                <a:ea typeface="Open Sans Light" pitchFamily="2" charset="0"/>
                <a:cs typeface="Open Sans Light" pitchFamily="2" charset="0"/>
              </a:defRPr>
            </a:lvl1pPr>
          </a:lstStyle>
          <a:p>
            <a:pPr lvl="0"/>
            <a:r>
              <a:rPr lang="en-US"/>
              <a:t>A few lines of title to come here</a:t>
            </a:r>
          </a:p>
        </p:txBody>
      </p:sp>
      <p:sp>
        <p:nvSpPr>
          <p:cNvPr id="3" name="Text Placeholder 14">
            <a:extLst>
              <a:ext uri="{FF2B5EF4-FFF2-40B4-BE49-F238E27FC236}">
                <a16:creationId xmlns:a16="http://schemas.microsoft.com/office/drawing/2014/main" id="{97ED8B62-8A81-B994-4D78-F24E57EF3F7D}"/>
              </a:ext>
            </a:extLst>
          </p:cNvPr>
          <p:cNvSpPr>
            <a:spLocks noGrp="1"/>
          </p:cNvSpPr>
          <p:nvPr>
            <p:ph type="body" sz="quarter" idx="11" hasCustomPrompt="1"/>
          </p:nvPr>
        </p:nvSpPr>
        <p:spPr>
          <a:xfrm>
            <a:off x="469056" y="4011741"/>
            <a:ext cx="2288205" cy="296717"/>
          </a:xfrm>
          <a:prstGeom prst="rect">
            <a:avLst/>
          </a:prstGeom>
        </p:spPr>
        <p:txBody>
          <a:bodyPr>
            <a:normAutofit/>
          </a:bodyPr>
          <a:lstStyle>
            <a:lvl1pPr marL="0" indent="0">
              <a:buNone/>
              <a:defRPr sz="1600" b="1" i="0">
                <a:solidFill>
                  <a:schemeClr val="bg1"/>
                </a:solidFill>
                <a:latin typeface="Open Sans SemiBold" pitchFamily="2" charset="0"/>
                <a:ea typeface="Open Sans SemiBold" pitchFamily="2" charset="0"/>
                <a:cs typeface="Open Sans SemiBold" pitchFamily="2" charset="0"/>
              </a:defRPr>
            </a:lvl1pPr>
          </a:lstStyle>
          <a:p>
            <a:pPr lvl="0"/>
            <a:r>
              <a:rPr lang="en-US"/>
              <a:t>DD:MM:YYYY</a:t>
            </a:r>
          </a:p>
        </p:txBody>
      </p:sp>
      <p:pic>
        <p:nvPicPr>
          <p:cNvPr id="9" name="Picture 8">
            <a:extLst>
              <a:ext uri="{FF2B5EF4-FFF2-40B4-BE49-F238E27FC236}">
                <a16:creationId xmlns:a16="http://schemas.microsoft.com/office/drawing/2014/main" id="{BF2C7199-41D2-0B36-BA2C-46861CEBE92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502989"/>
            <a:ext cx="5671751" cy="2355009"/>
          </a:xfrm>
          <a:prstGeom prst="rect">
            <a:avLst/>
          </a:prstGeom>
        </p:spPr>
      </p:pic>
      <p:sp>
        <p:nvSpPr>
          <p:cNvPr id="5" name="Slide Number Placeholder 5">
            <a:extLst>
              <a:ext uri="{FF2B5EF4-FFF2-40B4-BE49-F238E27FC236}">
                <a16:creationId xmlns:a16="http://schemas.microsoft.com/office/drawing/2014/main" id="{382402C2-C8E9-240D-BE35-DF274C38B7A4}"/>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6" name="Picture 5">
            <a:extLst>
              <a:ext uri="{FF2B5EF4-FFF2-40B4-BE49-F238E27FC236}">
                <a16:creationId xmlns:a16="http://schemas.microsoft.com/office/drawing/2014/main" id="{5DB08537-0A62-3DD1-CBD6-4506D70FE3EC}"/>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28271822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Gen_Title Light">
    <p:bg>
      <p:bgPr>
        <a:solidFill>
          <a:srgbClr val="E8F6DD"/>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6B95F3F-D399-68E6-43CB-08B38DFDAB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1"/>
            <a:ext cx="12192000" cy="6858000"/>
          </a:xfrm>
          <a:prstGeom prst="rect">
            <a:avLst/>
          </a:prstGeom>
        </p:spPr>
      </p:pic>
      <p:sp>
        <p:nvSpPr>
          <p:cNvPr id="5" name="Text Placeholder 3">
            <a:extLst>
              <a:ext uri="{FF2B5EF4-FFF2-40B4-BE49-F238E27FC236}">
                <a16:creationId xmlns:a16="http://schemas.microsoft.com/office/drawing/2014/main" id="{0782ED85-958B-C8A7-CA42-85BAF233E1A3}"/>
              </a:ext>
            </a:extLst>
          </p:cNvPr>
          <p:cNvSpPr>
            <a:spLocks noGrp="1"/>
          </p:cNvSpPr>
          <p:nvPr>
            <p:ph type="body" sz="quarter" idx="12" hasCustomPrompt="1"/>
          </p:nvPr>
        </p:nvSpPr>
        <p:spPr>
          <a:xfrm>
            <a:off x="558827" y="2157685"/>
            <a:ext cx="7308166" cy="1788160"/>
          </a:xfrm>
          <a:prstGeom prst="rect">
            <a:avLst/>
          </a:prstGeom>
        </p:spPr>
        <p:txBody>
          <a:bodyPr>
            <a:normAutofit/>
          </a:bodyPr>
          <a:lstStyle>
            <a:lvl1pPr marL="0" indent="0">
              <a:lnSpc>
                <a:spcPct val="100000"/>
              </a:lnSpc>
              <a:buNone/>
              <a:defRPr sz="6000" b="0" i="0">
                <a:solidFill>
                  <a:srgbClr val="10625A"/>
                </a:solidFill>
                <a:latin typeface="Open Sans Light" pitchFamily="2" charset="0"/>
                <a:ea typeface="Open Sans Light" pitchFamily="2" charset="0"/>
                <a:cs typeface="Open Sans Light" pitchFamily="2" charset="0"/>
              </a:defRPr>
            </a:lvl1pPr>
          </a:lstStyle>
          <a:p>
            <a:pPr lvl="0"/>
            <a:r>
              <a:rPr lang="en-US" dirty="0"/>
              <a:t>A few lines of title to come here</a:t>
            </a:r>
          </a:p>
        </p:txBody>
      </p:sp>
      <p:sp>
        <p:nvSpPr>
          <p:cNvPr id="6" name="Text Placeholder 14">
            <a:extLst>
              <a:ext uri="{FF2B5EF4-FFF2-40B4-BE49-F238E27FC236}">
                <a16:creationId xmlns:a16="http://schemas.microsoft.com/office/drawing/2014/main" id="{B0B8BFB3-537C-F78D-8066-30FC62E5017E}"/>
              </a:ext>
            </a:extLst>
          </p:cNvPr>
          <p:cNvSpPr>
            <a:spLocks noGrp="1"/>
          </p:cNvSpPr>
          <p:nvPr>
            <p:ph type="body" sz="quarter" idx="13" hasCustomPrompt="1"/>
          </p:nvPr>
        </p:nvSpPr>
        <p:spPr>
          <a:xfrm>
            <a:off x="558826" y="4029204"/>
            <a:ext cx="2781481" cy="395288"/>
          </a:xfrm>
          <a:prstGeom prst="rect">
            <a:avLst/>
          </a:prstGeom>
        </p:spPr>
        <p:txBody>
          <a:bodyPr>
            <a:normAutofit/>
          </a:bodyPr>
          <a:lstStyle>
            <a:lvl1pPr marL="0" indent="0">
              <a:buNone/>
              <a:defRPr sz="1600" b="1" i="0">
                <a:solidFill>
                  <a:schemeClr val="bg1">
                    <a:lumMod val="50000"/>
                  </a:schemeClr>
                </a:solidFill>
                <a:latin typeface="Open Sans SemiBold" pitchFamily="2" charset="0"/>
                <a:ea typeface="Open Sans SemiBold" pitchFamily="2" charset="0"/>
                <a:cs typeface="Open Sans SemiBold" pitchFamily="2" charset="0"/>
              </a:defRPr>
            </a:lvl1pPr>
          </a:lstStyle>
          <a:p>
            <a:pPr lvl="0"/>
            <a:r>
              <a:rPr lang="en-US"/>
              <a:t>DD:MM:YYYY</a:t>
            </a:r>
          </a:p>
        </p:txBody>
      </p:sp>
      <p:sp>
        <p:nvSpPr>
          <p:cNvPr id="3" name="Slide Number Placeholder 5">
            <a:extLst>
              <a:ext uri="{FF2B5EF4-FFF2-40B4-BE49-F238E27FC236}">
                <a16:creationId xmlns:a16="http://schemas.microsoft.com/office/drawing/2014/main" id="{8BFED70B-14C7-3EDA-EF0E-00A11937848B}"/>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4" name="Picture 3">
            <a:extLst>
              <a:ext uri="{FF2B5EF4-FFF2-40B4-BE49-F238E27FC236}">
                <a16:creationId xmlns:a16="http://schemas.microsoft.com/office/drawing/2014/main" id="{624882EE-911C-CCAB-0F43-BC4873682853}"/>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7652" b="2621"/>
          <a:stretch/>
        </p:blipFill>
        <p:spPr>
          <a:xfrm>
            <a:off x="10615549" y="198489"/>
            <a:ext cx="1361925" cy="763742"/>
          </a:xfrm>
          <a:prstGeom prst="rect">
            <a:avLst/>
          </a:prstGeom>
        </p:spPr>
      </p:pic>
    </p:spTree>
    <p:extLst>
      <p:ext uri="{BB962C8B-B14F-4D97-AF65-F5344CB8AC3E}">
        <p14:creationId xmlns:p14="http://schemas.microsoft.com/office/powerpoint/2010/main" val="32239435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Gen_Breaker Dark">
    <p:bg>
      <p:bgPr>
        <a:solidFill>
          <a:srgbClr val="021916"/>
        </a:solidFill>
        <a:effectLst/>
      </p:bgPr>
    </p:bg>
    <p:spTree>
      <p:nvGrpSpPr>
        <p:cNvPr id="1" name=""/>
        <p:cNvGrpSpPr/>
        <p:nvPr/>
      </p:nvGrpSpPr>
      <p:grpSpPr>
        <a:xfrm>
          <a:off x="0" y="0"/>
          <a:ext cx="0" cy="0"/>
          <a:chOff x="0" y="0"/>
          <a:chExt cx="0" cy="0"/>
        </a:xfrm>
      </p:grpSpPr>
      <p:sp>
        <p:nvSpPr>
          <p:cNvPr id="33" name="Text Placeholder 31">
            <a:extLst>
              <a:ext uri="{FF2B5EF4-FFF2-40B4-BE49-F238E27FC236}">
                <a16:creationId xmlns:a16="http://schemas.microsoft.com/office/drawing/2014/main" id="{C72B90F1-18EF-6563-C0AC-AE930DE632B7}"/>
              </a:ext>
            </a:extLst>
          </p:cNvPr>
          <p:cNvSpPr>
            <a:spLocks noGrp="1"/>
          </p:cNvSpPr>
          <p:nvPr>
            <p:ph type="body" sz="quarter" idx="10" hasCustomPrompt="1"/>
          </p:nvPr>
        </p:nvSpPr>
        <p:spPr>
          <a:xfrm>
            <a:off x="1380686" y="1328738"/>
            <a:ext cx="9430628" cy="982663"/>
          </a:xfrm>
          <a:prstGeom prst="rect">
            <a:avLst/>
          </a:prstGeom>
        </p:spPr>
        <p:txBody>
          <a:bodyPr>
            <a:normAutofit/>
          </a:bodyPr>
          <a:lstStyle>
            <a:lvl1pPr marL="0" indent="0" algn="ctr">
              <a:buNone/>
              <a:defRPr sz="6000" b="0" i="0">
                <a:solidFill>
                  <a:srgbClr val="02FFAC"/>
                </a:solidFill>
                <a:latin typeface="Open Sans Light" pitchFamily="2" charset="0"/>
                <a:ea typeface="Open Sans Light" pitchFamily="2" charset="0"/>
                <a:cs typeface="Open Sans Light" pitchFamily="2" charset="0"/>
              </a:defRPr>
            </a:lvl1pPr>
          </a:lstStyle>
          <a:p>
            <a:pPr lvl="0"/>
            <a:r>
              <a:rPr lang="en-US"/>
              <a:t>Breaker title can be here</a:t>
            </a:r>
          </a:p>
        </p:txBody>
      </p:sp>
      <p:sp>
        <p:nvSpPr>
          <p:cNvPr id="4" name="Text Placeholder 55">
            <a:extLst>
              <a:ext uri="{FF2B5EF4-FFF2-40B4-BE49-F238E27FC236}">
                <a16:creationId xmlns:a16="http://schemas.microsoft.com/office/drawing/2014/main" id="{31F5C5C6-2F3F-B56F-3CF2-C3F4D27B7D77}"/>
              </a:ext>
            </a:extLst>
          </p:cNvPr>
          <p:cNvSpPr>
            <a:spLocks noGrp="1"/>
          </p:cNvSpPr>
          <p:nvPr>
            <p:ph type="body" sz="quarter" idx="12" hasCustomPrompt="1"/>
          </p:nvPr>
        </p:nvSpPr>
        <p:spPr>
          <a:xfrm>
            <a:off x="3081394" y="2631199"/>
            <a:ext cx="6031530" cy="608105"/>
          </a:xfrm>
          <a:prstGeom prst="rect">
            <a:avLst/>
          </a:prstGeom>
          <a:noFill/>
        </p:spPr>
        <p:txBody>
          <a:bodyPr>
            <a:normAutofit/>
          </a:bodyPr>
          <a:lstStyle>
            <a:lvl1pPr marL="0" indent="0" algn="ctr">
              <a:lnSpc>
                <a:spcPct val="100000"/>
              </a:lnSpc>
              <a:buNone/>
              <a:defRPr sz="1600" b="0" i="0">
                <a:solidFill>
                  <a:schemeClr val="bg1"/>
                </a:solidFill>
                <a:latin typeface="Open Sans Light" pitchFamily="2" charset="0"/>
                <a:ea typeface="Open Sans Light" pitchFamily="2" charset="0"/>
                <a:cs typeface="Open Sans Light" pitchFamily="2" charset="0"/>
              </a:defRPr>
            </a:lvl1pPr>
          </a:lstStyle>
          <a:p>
            <a:pPr lvl="0"/>
            <a:r>
              <a:rPr lang="en-US"/>
              <a:t>Lorem ipsum </a:t>
            </a:r>
            <a:r>
              <a:rPr lang="en-US" err="1"/>
              <a:t>sonda</a:t>
            </a:r>
            <a:r>
              <a:rPr lang="en-US"/>
              <a:t> </a:t>
            </a:r>
            <a:r>
              <a:rPr lang="en-US" err="1"/>
              <a:t>fedana</a:t>
            </a:r>
            <a:r>
              <a:rPr lang="en-US"/>
              <a:t> lorem </a:t>
            </a:r>
            <a:r>
              <a:rPr lang="en-US" err="1"/>
              <a:t>immusaons</a:t>
            </a:r>
            <a:r>
              <a:rPr lang="en-US"/>
              <a:t> ipsum is lorem and lorem is ipsum so lorem</a:t>
            </a:r>
          </a:p>
        </p:txBody>
      </p:sp>
      <p:pic>
        <p:nvPicPr>
          <p:cNvPr id="2" name="Picture 1">
            <a:extLst>
              <a:ext uri="{FF2B5EF4-FFF2-40B4-BE49-F238E27FC236}">
                <a16:creationId xmlns:a16="http://schemas.microsoft.com/office/drawing/2014/main" id="{9D20131B-05F0-A824-75A0-B0E1518C666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9800" y="4390817"/>
            <a:ext cx="7772400" cy="2467183"/>
          </a:xfrm>
          <a:prstGeom prst="rect">
            <a:avLst/>
          </a:prstGeom>
        </p:spPr>
      </p:pic>
      <p:sp>
        <p:nvSpPr>
          <p:cNvPr id="5" name="Slide Number Placeholder 5">
            <a:extLst>
              <a:ext uri="{FF2B5EF4-FFF2-40B4-BE49-F238E27FC236}">
                <a16:creationId xmlns:a16="http://schemas.microsoft.com/office/drawing/2014/main" id="{64B21A45-400E-6CF0-742C-89E4A9D86E2A}"/>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6" name="Picture 5">
            <a:extLst>
              <a:ext uri="{FF2B5EF4-FFF2-40B4-BE49-F238E27FC236}">
                <a16:creationId xmlns:a16="http://schemas.microsoft.com/office/drawing/2014/main" id="{AC66BDF0-D784-4B40-613F-661002955487}"/>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28578731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Gen_Breaker 2">
    <p:bg>
      <p:bgPr>
        <a:solidFill>
          <a:srgbClr val="02191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E3A69B-BA49-0595-3885-45896C0F1803}"/>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0609336" cy="6858000"/>
          </a:xfrm>
          <a:prstGeom prst="rect">
            <a:avLst/>
          </a:prstGeom>
        </p:spPr>
      </p:pic>
      <p:sp>
        <p:nvSpPr>
          <p:cNvPr id="8" name="Text Placeholder 31">
            <a:extLst>
              <a:ext uri="{FF2B5EF4-FFF2-40B4-BE49-F238E27FC236}">
                <a16:creationId xmlns:a16="http://schemas.microsoft.com/office/drawing/2014/main" id="{29218347-A369-2073-73CC-A5FDA42388CD}"/>
              </a:ext>
            </a:extLst>
          </p:cNvPr>
          <p:cNvSpPr>
            <a:spLocks noGrp="1"/>
          </p:cNvSpPr>
          <p:nvPr>
            <p:ph type="body" sz="quarter" idx="11" hasCustomPrompt="1"/>
          </p:nvPr>
        </p:nvSpPr>
        <p:spPr>
          <a:xfrm>
            <a:off x="1380686" y="2552818"/>
            <a:ext cx="9430628" cy="982663"/>
          </a:xfrm>
          <a:prstGeom prst="rect">
            <a:avLst/>
          </a:prstGeom>
        </p:spPr>
        <p:txBody>
          <a:bodyPr>
            <a:normAutofit/>
          </a:bodyPr>
          <a:lstStyle>
            <a:lvl1pPr marL="0" indent="0" algn="ctr">
              <a:buNone/>
              <a:defRPr sz="6000" b="0" i="0">
                <a:solidFill>
                  <a:srgbClr val="02FFAC"/>
                </a:solidFill>
                <a:latin typeface="Open Sans Light" pitchFamily="2" charset="0"/>
                <a:ea typeface="Open Sans Light" pitchFamily="2" charset="0"/>
                <a:cs typeface="Open Sans Light" pitchFamily="2" charset="0"/>
              </a:defRPr>
            </a:lvl1pPr>
          </a:lstStyle>
          <a:p>
            <a:pPr lvl="0"/>
            <a:r>
              <a:rPr lang="en-US"/>
              <a:t>Breaker title can be here</a:t>
            </a:r>
          </a:p>
        </p:txBody>
      </p:sp>
      <p:sp>
        <p:nvSpPr>
          <p:cNvPr id="9" name="Text Placeholder 55">
            <a:extLst>
              <a:ext uri="{FF2B5EF4-FFF2-40B4-BE49-F238E27FC236}">
                <a16:creationId xmlns:a16="http://schemas.microsoft.com/office/drawing/2014/main" id="{91F2E8B0-3313-5FBF-8EE5-6EE855EA6E81}"/>
              </a:ext>
            </a:extLst>
          </p:cNvPr>
          <p:cNvSpPr>
            <a:spLocks noGrp="1"/>
          </p:cNvSpPr>
          <p:nvPr>
            <p:ph type="body" sz="quarter" idx="12" hasCustomPrompt="1"/>
          </p:nvPr>
        </p:nvSpPr>
        <p:spPr>
          <a:xfrm>
            <a:off x="3081394" y="3855279"/>
            <a:ext cx="6031530" cy="608105"/>
          </a:xfrm>
          <a:prstGeom prst="rect">
            <a:avLst/>
          </a:prstGeom>
          <a:noFill/>
        </p:spPr>
        <p:txBody>
          <a:bodyPr>
            <a:normAutofit/>
          </a:bodyPr>
          <a:lstStyle>
            <a:lvl1pPr marL="0" indent="0" algn="ctr">
              <a:lnSpc>
                <a:spcPct val="100000"/>
              </a:lnSpc>
              <a:buNone/>
              <a:defRPr sz="1600" b="0" i="0">
                <a:solidFill>
                  <a:schemeClr val="bg1"/>
                </a:solidFill>
                <a:latin typeface="Open Sans Light" pitchFamily="2" charset="0"/>
                <a:ea typeface="Open Sans Light" pitchFamily="2" charset="0"/>
                <a:cs typeface="Open Sans Light" pitchFamily="2" charset="0"/>
              </a:defRPr>
            </a:lvl1pPr>
          </a:lstStyle>
          <a:p>
            <a:pPr lvl="0"/>
            <a:r>
              <a:rPr lang="en-US"/>
              <a:t>Lorem ipsum </a:t>
            </a:r>
            <a:r>
              <a:rPr lang="en-US" err="1"/>
              <a:t>sonda</a:t>
            </a:r>
            <a:r>
              <a:rPr lang="en-US"/>
              <a:t> </a:t>
            </a:r>
            <a:r>
              <a:rPr lang="en-US" err="1"/>
              <a:t>fedana</a:t>
            </a:r>
            <a:r>
              <a:rPr lang="en-US"/>
              <a:t> lorem </a:t>
            </a:r>
            <a:r>
              <a:rPr lang="en-US" err="1"/>
              <a:t>immusaons</a:t>
            </a:r>
            <a:r>
              <a:rPr lang="en-US"/>
              <a:t> ipsum is lorem and lorem is ipsum so lorem</a:t>
            </a:r>
          </a:p>
        </p:txBody>
      </p:sp>
      <p:sp>
        <p:nvSpPr>
          <p:cNvPr id="4" name="Slide Number Placeholder 5">
            <a:extLst>
              <a:ext uri="{FF2B5EF4-FFF2-40B4-BE49-F238E27FC236}">
                <a16:creationId xmlns:a16="http://schemas.microsoft.com/office/drawing/2014/main" id="{F9AC8E72-49FE-EE19-CC1B-14A8ED9B2FBE}"/>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5" name="Picture 4">
            <a:extLst>
              <a:ext uri="{FF2B5EF4-FFF2-40B4-BE49-F238E27FC236}">
                <a16:creationId xmlns:a16="http://schemas.microsoft.com/office/drawing/2014/main" id="{F5AD287A-A33E-F5EB-273F-A909B5DB444C}"/>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23993279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Generation_Fin">
    <p:bg>
      <p:bgPr>
        <a:solidFill>
          <a:srgbClr val="021916"/>
        </a:solidFill>
        <a:effectLst/>
      </p:bgPr>
    </p:bg>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4F6E7AC5-9C51-927E-C0CF-8DC35112490D}"/>
              </a:ext>
            </a:extLst>
          </p:cNvPr>
          <p:cNvSpPr>
            <a:spLocks noGrp="1"/>
          </p:cNvSpPr>
          <p:nvPr>
            <p:ph type="body" sz="quarter" idx="10" hasCustomPrompt="1"/>
          </p:nvPr>
        </p:nvSpPr>
        <p:spPr>
          <a:xfrm>
            <a:off x="3640240" y="2544164"/>
            <a:ext cx="4922992" cy="1184688"/>
          </a:xfrm>
          <a:prstGeom prst="rect">
            <a:avLst/>
          </a:prstGeom>
        </p:spPr>
        <p:txBody>
          <a:bodyPr>
            <a:noAutofit/>
          </a:bodyPr>
          <a:lstStyle>
            <a:lvl1pPr marL="0" indent="0">
              <a:buNone/>
              <a:defRPr sz="8000" b="0" i="0">
                <a:solidFill>
                  <a:srgbClr val="02FFAC"/>
                </a:solidFill>
                <a:latin typeface="Open Sans Light" pitchFamily="2" charset="0"/>
                <a:ea typeface="Open Sans Light" pitchFamily="2" charset="0"/>
                <a:cs typeface="Open Sans Light" pitchFamily="2" charset="0"/>
              </a:defRPr>
            </a:lvl1pPr>
          </a:lstStyle>
          <a:p>
            <a:pPr lvl="0"/>
            <a:r>
              <a:rPr lang="en-US"/>
              <a:t>Thank you</a:t>
            </a:r>
          </a:p>
        </p:txBody>
      </p:sp>
      <p:pic>
        <p:nvPicPr>
          <p:cNvPr id="4" name="Picture 3">
            <a:extLst>
              <a:ext uri="{FF2B5EF4-FFF2-40B4-BE49-F238E27FC236}">
                <a16:creationId xmlns:a16="http://schemas.microsoft.com/office/drawing/2014/main" id="{71EAF42C-CDB0-F4A1-C0A3-6012D69E4CA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5080672"/>
            <a:ext cx="4285128" cy="1777328"/>
          </a:xfrm>
          <a:prstGeom prst="rect">
            <a:avLst/>
          </a:prstGeom>
        </p:spPr>
      </p:pic>
      <p:sp>
        <p:nvSpPr>
          <p:cNvPr id="2" name="Text Placeholder 3">
            <a:extLst>
              <a:ext uri="{FF2B5EF4-FFF2-40B4-BE49-F238E27FC236}">
                <a16:creationId xmlns:a16="http://schemas.microsoft.com/office/drawing/2014/main" id="{B535F2D9-C175-A8FC-6F89-490C03A4D2D7}"/>
              </a:ext>
            </a:extLst>
          </p:cNvPr>
          <p:cNvSpPr>
            <a:spLocks noGrp="1"/>
          </p:cNvSpPr>
          <p:nvPr>
            <p:ph type="body" sz="quarter" idx="15" hasCustomPrompt="1"/>
          </p:nvPr>
        </p:nvSpPr>
        <p:spPr>
          <a:xfrm>
            <a:off x="4717687" y="3996217"/>
            <a:ext cx="2747687" cy="291756"/>
          </a:xfrm>
          <a:prstGeom prst="rect">
            <a:avLst/>
          </a:prstGeom>
        </p:spPr>
        <p:txBody>
          <a:bodyPr>
            <a:noAutofit/>
          </a:bodyPr>
          <a:lstStyle>
            <a:lvl1pPr marL="0" indent="0" algn="ctr">
              <a:buNone/>
              <a:defRPr sz="1600" b="0" i="0">
                <a:solidFill>
                  <a:srgbClr val="02FFAC"/>
                </a:solidFill>
                <a:latin typeface="Open Sans Light" pitchFamily="2" charset="0"/>
                <a:ea typeface="Open Sans Light" pitchFamily="2" charset="0"/>
                <a:cs typeface="Open Sans Light" pitchFamily="2" charset="0"/>
              </a:defRPr>
            </a:lvl1pPr>
          </a:lstStyle>
          <a:p>
            <a:pPr algn="l">
              <a:spcBef>
                <a:spcPts val="600"/>
              </a:spcBef>
              <a:buSzPct val="100000"/>
            </a:pPr>
            <a:r>
              <a:rPr lang="en-US" sz="1600">
                <a:solidFill>
                  <a:schemeClr val="bg1"/>
                </a:solidFill>
              </a:rPr>
              <a:t>#</a:t>
            </a:r>
            <a:r>
              <a:rPr lang="en-US" sz="1600" err="1">
                <a:solidFill>
                  <a:schemeClr val="bg1"/>
                </a:solidFill>
              </a:rPr>
              <a:t>SustainableIsAttainable</a:t>
            </a:r>
            <a:endParaRPr lang="en-US" sz="1600">
              <a:solidFill>
                <a:schemeClr val="bg1"/>
              </a:solidFill>
            </a:endParaRPr>
          </a:p>
        </p:txBody>
      </p:sp>
      <p:sp>
        <p:nvSpPr>
          <p:cNvPr id="5" name="Text Placeholder 32">
            <a:extLst>
              <a:ext uri="{FF2B5EF4-FFF2-40B4-BE49-F238E27FC236}">
                <a16:creationId xmlns:a16="http://schemas.microsoft.com/office/drawing/2014/main" id="{ACA29605-A2CA-DFB3-E72E-1B20B1AAF076}"/>
              </a:ext>
            </a:extLst>
          </p:cNvPr>
          <p:cNvSpPr>
            <a:spLocks noGrp="1"/>
          </p:cNvSpPr>
          <p:nvPr>
            <p:ph type="body" sz="quarter" idx="14" hasCustomPrompt="1"/>
          </p:nvPr>
        </p:nvSpPr>
        <p:spPr>
          <a:xfrm>
            <a:off x="5477621" y="5453318"/>
            <a:ext cx="6392964" cy="572294"/>
          </a:xfrm>
          <a:prstGeom prst="rect">
            <a:avLst/>
          </a:prstGeom>
        </p:spPr>
        <p:txBody>
          <a:bodyPr>
            <a:normAutofit/>
          </a:bodyPr>
          <a:lstStyle>
            <a:lvl1pPr marL="0" indent="0">
              <a:lnSpc>
                <a:spcPct val="150000"/>
              </a:lnSpc>
              <a:buNone/>
              <a:defRPr sz="800" b="0" i="0">
                <a:solidFill>
                  <a:srgbClr val="BBBBBB"/>
                </a:solidFill>
                <a:latin typeface="Open Sans Light" pitchFamily="2" charset="0"/>
                <a:ea typeface="Open Sans Light" pitchFamily="2" charset="0"/>
                <a:cs typeface="Open Sans Light" pitchFamily="2" charset="0"/>
              </a:defRPr>
            </a:lvl1pPr>
          </a:lstStyle>
          <a:p>
            <a:pPr lvl="0"/>
            <a:r>
              <a:rPr lang="en-IN">
                <a:effectLst/>
              </a:rPr>
              <a:t>Lorem Ipsum is simply dummy text of the printing and typesetting industry simply dummy </a:t>
            </a:r>
            <a:r>
              <a:rPr lang="en-IN" err="1">
                <a:effectLst/>
              </a:rPr>
              <a:t>text.Lorem</a:t>
            </a:r>
            <a:r>
              <a:rPr lang="en-IN">
                <a:effectLst/>
              </a:rPr>
              <a:t> Ipsum is simply dummy text of the printing and typesetting industry simply dummy </a:t>
            </a:r>
            <a:r>
              <a:rPr lang="en-IN" err="1">
                <a:effectLst/>
              </a:rPr>
              <a:t>text.Lorem</a:t>
            </a:r>
            <a:r>
              <a:rPr lang="en-IN">
                <a:effectLst/>
              </a:rPr>
              <a:t> Ipsum is simply dummy text of the printing and typesetting industry simply dummy </a:t>
            </a:r>
            <a:r>
              <a:rPr lang="en-IN" err="1">
                <a:effectLst/>
              </a:rPr>
              <a:t>text.dummy</a:t>
            </a:r>
            <a:r>
              <a:rPr lang="en-IN">
                <a:effectLst/>
              </a:rPr>
              <a:t> text of the printing and typesetting industry simply dummy text. Lorem Ipsum is simply dummy</a:t>
            </a:r>
            <a:endParaRPr lang="en-US"/>
          </a:p>
        </p:txBody>
      </p:sp>
      <p:sp>
        <p:nvSpPr>
          <p:cNvPr id="6" name="Slide Number Placeholder 5">
            <a:extLst>
              <a:ext uri="{FF2B5EF4-FFF2-40B4-BE49-F238E27FC236}">
                <a16:creationId xmlns:a16="http://schemas.microsoft.com/office/drawing/2014/main" id="{9488F84B-9928-BFE3-1BD6-D8255A1DE1AB}"/>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8" name="Picture 7">
            <a:extLst>
              <a:ext uri="{FF2B5EF4-FFF2-40B4-BE49-F238E27FC236}">
                <a16:creationId xmlns:a16="http://schemas.microsoft.com/office/drawing/2014/main" id="{8687CFD9-EF2A-2A69-BBEA-2F36FA06F3A5}"/>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4163481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amp;D_ Title dark">
    <p:bg>
      <p:bgPr>
        <a:solidFill>
          <a:srgbClr val="021916"/>
        </a:solidFill>
        <a:effectLst/>
      </p:bgPr>
    </p:bg>
    <p:spTree>
      <p:nvGrpSpPr>
        <p:cNvPr id="1" name=""/>
        <p:cNvGrpSpPr/>
        <p:nvPr/>
      </p:nvGrpSpPr>
      <p:grpSpPr>
        <a:xfrm>
          <a:off x="0" y="0"/>
          <a:ext cx="0" cy="0"/>
          <a:chOff x="0" y="0"/>
          <a:chExt cx="0" cy="0"/>
        </a:xfrm>
      </p:grpSpPr>
      <p:sp>
        <p:nvSpPr>
          <p:cNvPr id="7" name="Shape 5">
            <a:extLst>
              <a:ext uri="{FF2B5EF4-FFF2-40B4-BE49-F238E27FC236}">
                <a16:creationId xmlns:a16="http://schemas.microsoft.com/office/drawing/2014/main" id="{815698C4-EC56-AA76-D047-B7C2BB7F9F31}"/>
              </a:ext>
            </a:extLst>
          </p:cNvPr>
          <p:cNvSpPr/>
          <p:nvPr userDrawn="1"/>
        </p:nvSpPr>
        <p:spPr>
          <a:xfrm>
            <a:off x="540027" y="4812683"/>
            <a:ext cx="3192924" cy="1566144"/>
          </a:xfrm>
          <a:prstGeom prst="rect">
            <a:avLst/>
          </a:prstGeom>
          <a:noFill/>
          <a:ln/>
        </p:spPr>
        <p:txBody>
          <a:bodyPr/>
          <a:lstStyle/>
          <a:p>
            <a:endParaRPr lang="en-US" sz="1800"/>
          </a:p>
        </p:txBody>
      </p:sp>
      <p:sp>
        <p:nvSpPr>
          <p:cNvPr id="8" name="Shape 6">
            <a:extLst>
              <a:ext uri="{FF2B5EF4-FFF2-40B4-BE49-F238E27FC236}">
                <a16:creationId xmlns:a16="http://schemas.microsoft.com/office/drawing/2014/main" id="{AC45D98F-64FC-24D3-BC37-A078D46A3264}"/>
              </a:ext>
            </a:extLst>
          </p:cNvPr>
          <p:cNvSpPr/>
          <p:nvPr userDrawn="1"/>
        </p:nvSpPr>
        <p:spPr>
          <a:xfrm>
            <a:off x="540027" y="4812683"/>
            <a:ext cx="3192924" cy="752954"/>
          </a:xfrm>
          <a:prstGeom prst="rect">
            <a:avLst/>
          </a:prstGeom>
          <a:noFill/>
          <a:ln/>
        </p:spPr>
        <p:txBody>
          <a:bodyPr/>
          <a:lstStyle/>
          <a:p>
            <a:endParaRPr lang="en-US" sz="1800"/>
          </a:p>
        </p:txBody>
      </p:sp>
      <p:pic>
        <p:nvPicPr>
          <p:cNvPr id="15" name="Picture 14">
            <a:extLst>
              <a:ext uri="{FF2B5EF4-FFF2-40B4-BE49-F238E27FC236}">
                <a16:creationId xmlns:a16="http://schemas.microsoft.com/office/drawing/2014/main" id="{A7BCFE04-F1AF-94FC-CAC2-5ECB96C4CDB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589172" y="4191945"/>
            <a:ext cx="6422336" cy="2666055"/>
          </a:xfrm>
          <a:prstGeom prst="rect">
            <a:avLst/>
          </a:prstGeom>
        </p:spPr>
      </p:pic>
      <p:sp>
        <p:nvSpPr>
          <p:cNvPr id="3" name="Text Placeholder 3">
            <a:extLst>
              <a:ext uri="{FF2B5EF4-FFF2-40B4-BE49-F238E27FC236}">
                <a16:creationId xmlns:a16="http://schemas.microsoft.com/office/drawing/2014/main" id="{56E91427-7334-C1E3-B816-BD69790EB457}"/>
              </a:ext>
            </a:extLst>
          </p:cNvPr>
          <p:cNvSpPr>
            <a:spLocks noGrp="1"/>
          </p:cNvSpPr>
          <p:nvPr>
            <p:ph type="body" sz="quarter" idx="10" hasCustomPrompt="1"/>
          </p:nvPr>
        </p:nvSpPr>
        <p:spPr>
          <a:xfrm>
            <a:off x="469056" y="2141631"/>
            <a:ext cx="6643303" cy="1770499"/>
          </a:xfrm>
          <a:prstGeom prst="rect">
            <a:avLst/>
          </a:prstGeom>
        </p:spPr>
        <p:txBody>
          <a:bodyPr>
            <a:normAutofit/>
          </a:bodyPr>
          <a:lstStyle>
            <a:lvl1pPr marL="0" indent="0">
              <a:lnSpc>
                <a:spcPct val="100000"/>
              </a:lnSpc>
              <a:buNone/>
              <a:defRPr sz="6000" b="0" i="0">
                <a:solidFill>
                  <a:srgbClr val="02FFAC"/>
                </a:solidFill>
                <a:latin typeface="Open Sans Light" pitchFamily="2" charset="0"/>
                <a:ea typeface="Open Sans Light" pitchFamily="2" charset="0"/>
                <a:cs typeface="Open Sans Light" pitchFamily="2" charset="0"/>
              </a:defRPr>
            </a:lvl1pPr>
          </a:lstStyle>
          <a:p>
            <a:pPr lvl="0"/>
            <a:r>
              <a:rPr lang="en-US"/>
              <a:t>A few lines of title to come here</a:t>
            </a:r>
          </a:p>
        </p:txBody>
      </p:sp>
      <p:sp>
        <p:nvSpPr>
          <p:cNvPr id="6" name="Text Placeholder 14">
            <a:extLst>
              <a:ext uri="{FF2B5EF4-FFF2-40B4-BE49-F238E27FC236}">
                <a16:creationId xmlns:a16="http://schemas.microsoft.com/office/drawing/2014/main" id="{5235D013-3932-765E-594C-29BC5C80018E}"/>
              </a:ext>
            </a:extLst>
          </p:cNvPr>
          <p:cNvSpPr>
            <a:spLocks noGrp="1"/>
          </p:cNvSpPr>
          <p:nvPr>
            <p:ph type="body" sz="quarter" idx="11" hasCustomPrompt="1"/>
          </p:nvPr>
        </p:nvSpPr>
        <p:spPr>
          <a:xfrm>
            <a:off x="469056" y="4011741"/>
            <a:ext cx="2288205" cy="296717"/>
          </a:xfrm>
          <a:prstGeom prst="rect">
            <a:avLst/>
          </a:prstGeom>
        </p:spPr>
        <p:txBody>
          <a:bodyPr>
            <a:normAutofit/>
          </a:bodyPr>
          <a:lstStyle>
            <a:lvl1pPr marL="0" indent="0">
              <a:buNone/>
              <a:defRPr sz="1600" b="1" i="0">
                <a:solidFill>
                  <a:schemeClr val="bg1"/>
                </a:solidFill>
                <a:latin typeface="Open Sans SemiBold" pitchFamily="2" charset="0"/>
                <a:ea typeface="Open Sans SemiBold" pitchFamily="2" charset="0"/>
                <a:cs typeface="Open Sans SemiBold" pitchFamily="2" charset="0"/>
              </a:defRPr>
            </a:lvl1pPr>
          </a:lstStyle>
          <a:p>
            <a:pPr lvl="0"/>
            <a:r>
              <a:rPr lang="en-US"/>
              <a:t>DD:MM:YYYY</a:t>
            </a:r>
          </a:p>
        </p:txBody>
      </p:sp>
      <p:sp>
        <p:nvSpPr>
          <p:cNvPr id="4" name="Slide Number Placeholder 5">
            <a:extLst>
              <a:ext uri="{FF2B5EF4-FFF2-40B4-BE49-F238E27FC236}">
                <a16:creationId xmlns:a16="http://schemas.microsoft.com/office/drawing/2014/main" id="{C0541959-850C-6027-FABF-D457DA27C4E6}"/>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5" name="Picture 4">
            <a:extLst>
              <a:ext uri="{FF2B5EF4-FFF2-40B4-BE49-F238E27FC236}">
                <a16:creationId xmlns:a16="http://schemas.microsoft.com/office/drawing/2014/main" id="{47141869-608B-6402-8593-EE188A8298A9}"/>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58189144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amp;D_ Title light">
    <p:bg>
      <p:bgPr>
        <a:solidFill>
          <a:srgbClr val="E8F6DD"/>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2026FD-7613-E593-9126-14EF86A5A02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954156"/>
            <a:ext cx="10495723" cy="5903844"/>
          </a:xfrm>
          <a:prstGeom prst="rect">
            <a:avLst/>
          </a:prstGeom>
        </p:spPr>
      </p:pic>
      <p:sp>
        <p:nvSpPr>
          <p:cNvPr id="5" name="Text Placeholder 3">
            <a:extLst>
              <a:ext uri="{FF2B5EF4-FFF2-40B4-BE49-F238E27FC236}">
                <a16:creationId xmlns:a16="http://schemas.microsoft.com/office/drawing/2014/main" id="{0782ED85-958B-C8A7-CA42-85BAF233E1A3}"/>
              </a:ext>
            </a:extLst>
          </p:cNvPr>
          <p:cNvSpPr>
            <a:spLocks noGrp="1"/>
          </p:cNvSpPr>
          <p:nvPr>
            <p:ph type="body" sz="quarter" idx="12" hasCustomPrompt="1"/>
          </p:nvPr>
        </p:nvSpPr>
        <p:spPr>
          <a:xfrm>
            <a:off x="558827" y="2157685"/>
            <a:ext cx="7308166" cy="1788160"/>
          </a:xfrm>
          <a:prstGeom prst="rect">
            <a:avLst/>
          </a:prstGeom>
        </p:spPr>
        <p:txBody>
          <a:bodyPr>
            <a:normAutofit/>
          </a:bodyPr>
          <a:lstStyle>
            <a:lvl1pPr marL="0" indent="0">
              <a:lnSpc>
                <a:spcPct val="100000"/>
              </a:lnSpc>
              <a:buNone/>
              <a:defRPr sz="6000" b="0" i="0">
                <a:solidFill>
                  <a:srgbClr val="10625A"/>
                </a:solidFill>
                <a:latin typeface="Open Sans Light" pitchFamily="2" charset="0"/>
                <a:ea typeface="Open Sans Light" pitchFamily="2" charset="0"/>
                <a:cs typeface="Open Sans Light" pitchFamily="2" charset="0"/>
              </a:defRPr>
            </a:lvl1pPr>
          </a:lstStyle>
          <a:p>
            <a:pPr lvl="0"/>
            <a:r>
              <a:rPr lang="en-US"/>
              <a:t>A few lines of title to come here</a:t>
            </a:r>
          </a:p>
        </p:txBody>
      </p:sp>
      <p:sp>
        <p:nvSpPr>
          <p:cNvPr id="6" name="Text Placeholder 14">
            <a:extLst>
              <a:ext uri="{FF2B5EF4-FFF2-40B4-BE49-F238E27FC236}">
                <a16:creationId xmlns:a16="http://schemas.microsoft.com/office/drawing/2014/main" id="{B0B8BFB3-537C-F78D-8066-30FC62E5017E}"/>
              </a:ext>
            </a:extLst>
          </p:cNvPr>
          <p:cNvSpPr>
            <a:spLocks noGrp="1"/>
          </p:cNvSpPr>
          <p:nvPr>
            <p:ph type="body" sz="quarter" idx="13" hasCustomPrompt="1"/>
          </p:nvPr>
        </p:nvSpPr>
        <p:spPr>
          <a:xfrm>
            <a:off x="558826" y="4029204"/>
            <a:ext cx="2781481" cy="395288"/>
          </a:xfrm>
          <a:prstGeom prst="rect">
            <a:avLst/>
          </a:prstGeom>
        </p:spPr>
        <p:txBody>
          <a:bodyPr>
            <a:normAutofit/>
          </a:bodyPr>
          <a:lstStyle>
            <a:lvl1pPr marL="0" indent="0">
              <a:buNone/>
              <a:defRPr sz="1600" b="1" i="0">
                <a:solidFill>
                  <a:schemeClr val="bg1">
                    <a:lumMod val="50000"/>
                  </a:schemeClr>
                </a:solidFill>
                <a:latin typeface="Open Sans SemiBold" pitchFamily="2" charset="0"/>
                <a:ea typeface="Open Sans SemiBold" pitchFamily="2" charset="0"/>
                <a:cs typeface="Open Sans SemiBold" pitchFamily="2" charset="0"/>
              </a:defRPr>
            </a:lvl1pPr>
          </a:lstStyle>
          <a:p>
            <a:pPr lvl="0"/>
            <a:r>
              <a:rPr lang="en-US"/>
              <a:t>DD:MM:YYYY</a:t>
            </a:r>
          </a:p>
        </p:txBody>
      </p:sp>
      <p:sp>
        <p:nvSpPr>
          <p:cNvPr id="2" name="Slide Number Placeholder 5">
            <a:extLst>
              <a:ext uri="{FF2B5EF4-FFF2-40B4-BE49-F238E27FC236}">
                <a16:creationId xmlns:a16="http://schemas.microsoft.com/office/drawing/2014/main" id="{70648E58-A4DD-2369-6D43-107C405581C5}"/>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Tree>
    <p:extLst>
      <p:ext uri="{BB962C8B-B14F-4D97-AF65-F5344CB8AC3E}">
        <p14:creationId xmlns:p14="http://schemas.microsoft.com/office/powerpoint/2010/main" val="2826714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dex 2">
    <p:bg>
      <p:bgPr>
        <a:solidFill>
          <a:srgbClr val="E8F6DD"/>
        </a:solidFill>
        <a:effectLst/>
      </p:bgPr>
    </p:bg>
    <p:spTree>
      <p:nvGrpSpPr>
        <p:cNvPr id="1" name=""/>
        <p:cNvGrpSpPr/>
        <p:nvPr/>
      </p:nvGrpSpPr>
      <p:grpSpPr>
        <a:xfrm>
          <a:off x="0" y="0"/>
          <a:ext cx="0" cy="0"/>
          <a:chOff x="0" y="0"/>
          <a:chExt cx="0" cy="0"/>
        </a:xfrm>
      </p:grpSpPr>
      <p:sp>
        <p:nvSpPr>
          <p:cNvPr id="25" name="Shape 0">
            <a:extLst>
              <a:ext uri="{FF2B5EF4-FFF2-40B4-BE49-F238E27FC236}">
                <a16:creationId xmlns:a16="http://schemas.microsoft.com/office/drawing/2014/main" id="{05851049-D2C0-CE43-061D-0A6C960C1DA3}"/>
              </a:ext>
            </a:extLst>
          </p:cNvPr>
          <p:cNvSpPr/>
          <p:nvPr userDrawn="1"/>
        </p:nvSpPr>
        <p:spPr>
          <a:xfrm>
            <a:off x="4280714" y="1041400"/>
            <a:ext cx="6294046" cy="4140200"/>
          </a:xfrm>
          <a:prstGeom prst="rect">
            <a:avLst/>
          </a:prstGeom>
          <a:noFill/>
          <a:ln/>
        </p:spPr>
        <p:txBody>
          <a:bodyPr/>
          <a:lstStyle/>
          <a:p>
            <a:endParaRPr lang="en-US" sz="900"/>
          </a:p>
        </p:txBody>
      </p:sp>
      <p:sp>
        <p:nvSpPr>
          <p:cNvPr id="27" name="Shape 2">
            <a:extLst>
              <a:ext uri="{FF2B5EF4-FFF2-40B4-BE49-F238E27FC236}">
                <a16:creationId xmlns:a16="http://schemas.microsoft.com/office/drawing/2014/main" id="{BA659A40-DB83-0BDC-D838-CB06EEBDD2FD}"/>
              </a:ext>
            </a:extLst>
          </p:cNvPr>
          <p:cNvSpPr/>
          <p:nvPr userDrawn="1"/>
        </p:nvSpPr>
        <p:spPr>
          <a:xfrm>
            <a:off x="4280714" y="2057400"/>
            <a:ext cx="6294046" cy="3124200"/>
          </a:xfrm>
          <a:prstGeom prst="rect">
            <a:avLst/>
          </a:prstGeom>
          <a:noFill/>
          <a:ln/>
        </p:spPr>
        <p:txBody>
          <a:bodyPr/>
          <a:lstStyle/>
          <a:p>
            <a:endParaRPr lang="en-US" sz="900"/>
          </a:p>
        </p:txBody>
      </p:sp>
      <p:sp>
        <p:nvSpPr>
          <p:cNvPr id="28" name="Shape 3">
            <a:extLst>
              <a:ext uri="{FF2B5EF4-FFF2-40B4-BE49-F238E27FC236}">
                <a16:creationId xmlns:a16="http://schemas.microsoft.com/office/drawing/2014/main" id="{803A11A4-FA00-9FD8-1381-682A385424EA}"/>
              </a:ext>
            </a:extLst>
          </p:cNvPr>
          <p:cNvSpPr/>
          <p:nvPr userDrawn="1"/>
        </p:nvSpPr>
        <p:spPr>
          <a:xfrm>
            <a:off x="4280713" y="2057400"/>
            <a:ext cx="2775478" cy="381000"/>
          </a:xfrm>
          <a:prstGeom prst="rect">
            <a:avLst/>
          </a:prstGeom>
          <a:noFill/>
          <a:ln/>
        </p:spPr>
        <p:txBody>
          <a:bodyPr/>
          <a:lstStyle/>
          <a:p>
            <a:endParaRPr lang="en-US" sz="900"/>
          </a:p>
        </p:txBody>
      </p:sp>
      <p:sp>
        <p:nvSpPr>
          <p:cNvPr id="73" name="Text Placeholder 71">
            <a:extLst>
              <a:ext uri="{FF2B5EF4-FFF2-40B4-BE49-F238E27FC236}">
                <a16:creationId xmlns:a16="http://schemas.microsoft.com/office/drawing/2014/main" id="{5041F83A-08CA-3E22-DEDE-08FD2C6B905C}"/>
              </a:ext>
            </a:extLst>
          </p:cNvPr>
          <p:cNvSpPr>
            <a:spLocks noGrp="1"/>
          </p:cNvSpPr>
          <p:nvPr>
            <p:ph type="body" sz="quarter" idx="10" hasCustomPrompt="1"/>
          </p:nvPr>
        </p:nvSpPr>
        <p:spPr>
          <a:xfrm>
            <a:off x="258143" y="802681"/>
            <a:ext cx="6434556" cy="787400"/>
          </a:xfrm>
          <a:prstGeom prst="rect">
            <a:avLst/>
          </a:prstGeom>
          <a:solidFill>
            <a:srgbClr val="E8F6DD"/>
          </a:solidFill>
        </p:spPr>
        <p:txBody>
          <a:bodyPr>
            <a:normAutofit/>
          </a:bodyPr>
          <a:lstStyle>
            <a:lvl1pPr marL="0" indent="0">
              <a:buNone/>
              <a:defRPr sz="5800" b="0" i="0">
                <a:solidFill>
                  <a:srgbClr val="10635A"/>
                </a:solidFill>
                <a:latin typeface="Open Sans Light" pitchFamily="2" charset="0"/>
                <a:ea typeface="Open Sans Light" pitchFamily="2" charset="0"/>
                <a:cs typeface="Open Sans Light" pitchFamily="2" charset="0"/>
              </a:defRPr>
            </a:lvl1pPr>
          </a:lstStyle>
          <a:p>
            <a:pPr lvl="0"/>
            <a:r>
              <a:rPr lang="en-US" dirty="0"/>
              <a:t>Table of Contents</a:t>
            </a:r>
          </a:p>
        </p:txBody>
      </p:sp>
      <p:sp>
        <p:nvSpPr>
          <p:cNvPr id="3" name="Text Placeholder 77">
            <a:extLst>
              <a:ext uri="{FF2B5EF4-FFF2-40B4-BE49-F238E27FC236}">
                <a16:creationId xmlns:a16="http://schemas.microsoft.com/office/drawing/2014/main" id="{666C6133-C0EC-CE73-4329-AC8137870748}"/>
              </a:ext>
            </a:extLst>
          </p:cNvPr>
          <p:cNvSpPr>
            <a:spLocks noGrp="1"/>
          </p:cNvSpPr>
          <p:nvPr>
            <p:ph type="body" sz="quarter" idx="12" hasCustomPrompt="1"/>
          </p:nvPr>
        </p:nvSpPr>
        <p:spPr>
          <a:xfrm>
            <a:off x="313354" y="2057400"/>
            <a:ext cx="589637" cy="330200"/>
          </a:xfrm>
          <a:prstGeom prst="rect">
            <a:avLst/>
          </a:prstGeom>
        </p:spPr>
        <p:txBody>
          <a:bodyPr>
            <a:no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a:t>
            </a:r>
          </a:p>
        </p:txBody>
      </p:sp>
      <p:sp>
        <p:nvSpPr>
          <p:cNvPr id="24" name="Text Placeholder 74">
            <a:extLst>
              <a:ext uri="{FF2B5EF4-FFF2-40B4-BE49-F238E27FC236}">
                <a16:creationId xmlns:a16="http://schemas.microsoft.com/office/drawing/2014/main" id="{A37CC329-2812-122E-7165-E498CC226584}"/>
              </a:ext>
            </a:extLst>
          </p:cNvPr>
          <p:cNvSpPr>
            <a:spLocks noGrp="1"/>
          </p:cNvSpPr>
          <p:nvPr>
            <p:ph type="body" sz="quarter" idx="27" hasCustomPrompt="1"/>
          </p:nvPr>
        </p:nvSpPr>
        <p:spPr>
          <a:xfrm>
            <a:off x="930596" y="2061418"/>
            <a:ext cx="1932216"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dirty="0"/>
              <a:t>Lorem ipsum is best demo body text</a:t>
            </a:r>
          </a:p>
        </p:txBody>
      </p:sp>
      <p:sp>
        <p:nvSpPr>
          <p:cNvPr id="26" name="Text Placeholder 77">
            <a:extLst>
              <a:ext uri="{FF2B5EF4-FFF2-40B4-BE49-F238E27FC236}">
                <a16:creationId xmlns:a16="http://schemas.microsoft.com/office/drawing/2014/main" id="{6EE32605-CE73-95FD-6A69-0ED6451A2F74}"/>
              </a:ext>
            </a:extLst>
          </p:cNvPr>
          <p:cNvSpPr>
            <a:spLocks noGrp="1"/>
          </p:cNvSpPr>
          <p:nvPr>
            <p:ph type="body" sz="quarter" idx="43" hasCustomPrompt="1"/>
          </p:nvPr>
        </p:nvSpPr>
        <p:spPr>
          <a:xfrm>
            <a:off x="313354" y="2710543"/>
            <a:ext cx="589637" cy="330200"/>
          </a:xfrm>
          <a:prstGeom prst="rect">
            <a:avLst/>
          </a:prstGeom>
        </p:spPr>
        <p:txBody>
          <a:bodyPr>
            <a:no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03.</a:t>
            </a:r>
          </a:p>
        </p:txBody>
      </p:sp>
      <p:sp>
        <p:nvSpPr>
          <p:cNvPr id="29" name="Text Placeholder 74">
            <a:extLst>
              <a:ext uri="{FF2B5EF4-FFF2-40B4-BE49-F238E27FC236}">
                <a16:creationId xmlns:a16="http://schemas.microsoft.com/office/drawing/2014/main" id="{E64E338B-4DB6-D09A-A1E9-393508BF00D6}"/>
              </a:ext>
            </a:extLst>
          </p:cNvPr>
          <p:cNvSpPr>
            <a:spLocks noGrp="1"/>
          </p:cNvSpPr>
          <p:nvPr>
            <p:ph type="body" sz="quarter" idx="44" hasCustomPrompt="1"/>
          </p:nvPr>
        </p:nvSpPr>
        <p:spPr>
          <a:xfrm>
            <a:off x="930596" y="2714561"/>
            <a:ext cx="1932216"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a:t>Lorem ipsum is best demo body text</a:t>
            </a:r>
          </a:p>
        </p:txBody>
      </p:sp>
      <p:sp>
        <p:nvSpPr>
          <p:cNvPr id="30" name="Text Placeholder 77">
            <a:extLst>
              <a:ext uri="{FF2B5EF4-FFF2-40B4-BE49-F238E27FC236}">
                <a16:creationId xmlns:a16="http://schemas.microsoft.com/office/drawing/2014/main" id="{48C2AA11-0E93-E0C2-9A53-D8BA26B9F3D0}"/>
              </a:ext>
            </a:extLst>
          </p:cNvPr>
          <p:cNvSpPr>
            <a:spLocks noGrp="1"/>
          </p:cNvSpPr>
          <p:nvPr>
            <p:ph type="body" sz="quarter" idx="45" hasCustomPrompt="1"/>
          </p:nvPr>
        </p:nvSpPr>
        <p:spPr>
          <a:xfrm>
            <a:off x="340959" y="3341915"/>
            <a:ext cx="589637" cy="330200"/>
          </a:xfrm>
          <a:prstGeom prst="rect">
            <a:avLst/>
          </a:prstGeom>
        </p:spPr>
        <p:txBody>
          <a:bodyPr>
            <a:no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05.</a:t>
            </a:r>
          </a:p>
        </p:txBody>
      </p:sp>
      <p:sp>
        <p:nvSpPr>
          <p:cNvPr id="31" name="Text Placeholder 74">
            <a:extLst>
              <a:ext uri="{FF2B5EF4-FFF2-40B4-BE49-F238E27FC236}">
                <a16:creationId xmlns:a16="http://schemas.microsoft.com/office/drawing/2014/main" id="{8D73FDF3-3707-B04D-AD04-C2FF9480DED2}"/>
              </a:ext>
            </a:extLst>
          </p:cNvPr>
          <p:cNvSpPr>
            <a:spLocks noGrp="1"/>
          </p:cNvSpPr>
          <p:nvPr>
            <p:ph type="body" sz="quarter" idx="46" hasCustomPrompt="1"/>
          </p:nvPr>
        </p:nvSpPr>
        <p:spPr>
          <a:xfrm>
            <a:off x="958201" y="3345933"/>
            <a:ext cx="1932216"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a:t>Lorem ipsum is best demo body text</a:t>
            </a:r>
          </a:p>
        </p:txBody>
      </p:sp>
      <p:sp>
        <p:nvSpPr>
          <p:cNvPr id="32" name="Text Placeholder 77">
            <a:extLst>
              <a:ext uri="{FF2B5EF4-FFF2-40B4-BE49-F238E27FC236}">
                <a16:creationId xmlns:a16="http://schemas.microsoft.com/office/drawing/2014/main" id="{7967406E-1228-ED1B-892C-97A1086EAB60}"/>
              </a:ext>
            </a:extLst>
          </p:cNvPr>
          <p:cNvSpPr>
            <a:spLocks noGrp="1"/>
          </p:cNvSpPr>
          <p:nvPr>
            <p:ph type="body" sz="quarter" idx="47" hasCustomPrompt="1"/>
          </p:nvPr>
        </p:nvSpPr>
        <p:spPr>
          <a:xfrm>
            <a:off x="340959" y="4005943"/>
            <a:ext cx="589637" cy="330200"/>
          </a:xfrm>
          <a:prstGeom prst="rect">
            <a:avLst/>
          </a:prstGeom>
        </p:spPr>
        <p:txBody>
          <a:bodyPr>
            <a:no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07.</a:t>
            </a:r>
          </a:p>
        </p:txBody>
      </p:sp>
      <p:sp>
        <p:nvSpPr>
          <p:cNvPr id="33" name="Text Placeholder 74">
            <a:extLst>
              <a:ext uri="{FF2B5EF4-FFF2-40B4-BE49-F238E27FC236}">
                <a16:creationId xmlns:a16="http://schemas.microsoft.com/office/drawing/2014/main" id="{F59222F4-5921-53FE-34CD-46883A4B2F47}"/>
              </a:ext>
            </a:extLst>
          </p:cNvPr>
          <p:cNvSpPr>
            <a:spLocks noGrp="1"/>
          </p:cNvSpPr>
          <p:nvPr>
            <p:ph type="body" sz="quarter" idx="48" hasCustomPrompt="1"/>
          </p:nvPr>
        </p:nvSpPr>
        <p:spPr>
          <a:xfrm>
            <a:off x="958201" y="4009961"/>
            <a:ext cx="1932216"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a:t>Lorem ipsum is best demo body text</a:t>
            </a:r>
          </a:p>
        </p:txBody>
      </p:sp>
      <p:sp>
        <p:nvSpPr>
          <p:cNvPr id="34" name="Text Placeholder 77">
            <a:extLst>
              <a:ext uri="{FF2B5EF4-FFF2-40B4-BE49-F238E27FC236}">
                <a16:creationId xmlns:a16="http://schemas.microsoft.com/office/drawing/2014/main" id="{4C582884-D091-16AB-AC99-D2883C5F942C}"/>
              </a:ext>
            </a:extLst>
          </p:cNvPr>
          <p:cNvSpPr>
            <a:spLocks noGrp="1"/>
          </p:cNvSpPr>
          <p:nvPr>
            <p:ph type="body" sz="quarter" idx="49" hasCustomPrompt="1"/>
          </p:nvPr>
        </p:nvSpPr>
        <p:spPr>
          <a:xfrm>
            <a:off x="340959" y="4659086"/>
            <a:ext cx="589637" cy="330200"/>
          </a:xfrm>
          <a:prstGeom prst="rect">
            <a:avLst/>
          </a:prstGeom>
        </p:spPr>
        <p:txBody>
          <a:bodyPr>
            <a:no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09.</a:t>
            </a:r>
          </a:p>
        </p:txBody>
      </p:sp>
      <p:sp>
        <p:nvSpPr>
          <p:cNvPr id="35" name="Text Placeholder 74">
            <a:extLst>
              <a:ext uri="{FF2B5EF4-FFF2-40B4-BE49-F238E27FC236}">
                <a16:creationId xmlns:a16="http://schemas.microsoft.com/office/drawing/2014/main" id="{8894852C-2E49-4067-9794-D7BF3B850577}"/>
              </a:ext>
            </a:extLst>
          </p:cNvPr>
          <p:cNvSpPr>
            <a:spLocks noGrp="1"/>
          </p:cNvSpPr>
          <p:nvPr>
            <p:ph type="body" sz="quarter" idx="50" hasCustomPrompt="1"/>
          </p:nvPr>
        </p:nvSpPr>
        <p:spPr>
          <a:xfrm>
            <a:off x="958201" y="4663104"/>
            <a:ext cx="1932216"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a:t>Lorem ipsum is best demo body text</a:t>
            </a:r>
          </a:p>
        </p:txBody>
      </p:sp>
      <p:sp>
        <p:nvSpPr>
          <p:cNvPr id="37" name="Text Placeholder 77">
            <a:extLst>
              <a:ext uri="{FF2B5EF4-FFF2-40B4-BE49-F238E27FC236}">
                <a16:creationId xmlns:a16="http://schemas.microsoft.com/office/drawing/2014/main" id="{710C7B69-AEED-2F30-7C06-8BF18E7BE9D2}"/>
              </a:ext>
            </a:extLst>
          </p:cNvPr>
          <p:cNvSpPr>
            <a:spLocks noGrp="1"/>
          </p:cNvSpPr>
          <p:nvPr>
            <p:ph type="body" sz="quarter" idx="51" hasCustomPrompt="1"/>
          </p:nvPr>
        </p:nvSpPr>
        <p:spPr>
          <a:xfrm>
            <a:off x="3328697" y="2057400"/>
            <a:ext cx="589637" cy="330200"/>
          </a:xfrm>
          <a:prstGeom prst="rect">
            <a:avLst/>
          </a:prstGeom>
        </p:spPr>
        <p:txBody>
          <a:bodyPr>
            <a:no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02.</a:t>
            </a:r>
          </a:p>
        </p:txBody>
      </p:sp>
      <p:sp>
        <p:nvSpPr>
          <p:cNvPr id="38" name="Text Placeholder 74">
            <a:extLst>
              <a:ext uri="{FF2B5EF4-FFF2-40B4-BE49-F238E27FC236}">
                <a16:creationId xmlns:a16="http://schemas.microsoft.com/office/drawing/2014/main" id="{1D1F7E03-62C2-4584-25CF-951692118213}"/>
              </a:ext>
            </a:extLst>
          </p:cNvPr>
          <p:cNvSpPr>
            <a:spLocks noGrp="1"/>
          </p:cNvSpPr>
          <p:nvPr>
            <p:ph type="body" sz="quarter" idx="52" hasCustomPrompt="1"/>
          </p:nvPr>
        </p:nvSpPr>
        <p:spPr>
          <a:xfrm>
            <a:off x="3945939" y="2061418"/>
            <a:ext cx="1932216"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dirty="0"/>
              <a:t>Lorem ipsum is best demo body text</a:t>
            </a:r>
          </a:p>
        </p:txBody>
      </p:sp>
      <p:sp>
        <p:nvSpPr>
          <p:cNvPr id="39" name="Text Placeholder 77">
            <a:extLst>
              <a:ext uri="{FF2B5EF4-FFF2-40B4-BE49-F238E27FC236}">
                <a16:creationId xmlns:a16="http://schemas.microsoft.com/office/drawing/2014/main" id="{0E4CE104-3937-6614-CB8C-A8C9D24D30B2}"/>
              </a:ext>
            </a:extLst>
          </p:cNvPr>
          <p:cNvSpPr>
            <a:spLocks noGrp="1"/>
          </p:cNvSpPr>
          <p:nvPr>
            <p:ph type="body" sz="quarter" idx="53" hasCustomPrompt="1"/>
          </p:nvPr>
        </p:nvSpPr>
        <p:spPr>
          <a:xfrm>
            <a:off x="3328697" y="2710543"/>
            <a:ext cx="589637" cy="330200"/>
          </a:xfrm>
          <a:prstGeom prst="rect">
            <a:avLst/>
          </a:prstGeom>
        </p:spPr>
        <p:txBody>
          <a:bodyPr>
            <a:no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04.</a:t>
            </a:r>
          </a:p>
        </p:txBody>
      </p:sp>
      <p:sp>
        <p:nvSpPr>
          <p:cNvPr id="40" name="Text Placeholder 74">
            <a:extLst>
              <a:ext uri="{FF2B5EF4-FFF2-40B4-BE49-F238E27FC236}">
                <a16:creationId xmlns:a16="http://schemas.microsoft.com/office/drawing/2014/main" id="{92273961-0F44-7582-E797-EFD2D78DCE52}"/>
              </a:ext>
            </a:extLst>
          </p:cNvPr>
          <p:cNvSpPr>
            <a:spLocks noGrp="1"/>
          </p:cNvSpPr>
          <p:nvPr>
            <p:ph type="body" sz="quarter" idx="54" hasCustomPrompt="1"/>
          </p:nvPr>
        </p:nvSpPr>
        <p:spPr>
          <a:xfrm>
            <a:off x="3945939" y="2714561"/>
            <a:ext cx="1932216"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dirty="0"/>
              <a:t>Lorem ipsum is best demo body text</a:t>
            </a:r>
          </a:p>
        </p:txBody>
      </p:sp>
      <p:sp>
        <p:nvSpPr>
          <p:cNvPr id="41" name="Text Placeholder 77">
            <a:extLst>
              <a:ext uri="{FF2B5EF4-FFF2-40B4-BE49-F238E27FC236}">
                <a16:creationId xmlns:a16="http://schemas.microsoft.com/office/drawing/2014/main" id="{8EC545BB-C6DD-B0CE-CD69-E586CE959733}"/>
              </a:ext>
            </a:extLst>
          </p:cNvPr>
          <p:cNvSpPr>
            <a:spLocks noGrp="1"/>
          </p:cNvSpPr>
          <p:nvPr>
            <p:ph type="body" sz="quarter" idx="55" hasCustomPrompt="1"/>
          </p:nvPr>
        </p:nvSpPr>
        <p:spPr>
          <a:xfrm>
            <a:off x="3356302" y="3341915"/>
            <a:ext cx="589637" cy="330200"/>
          </a:xfrm>
          <a:prstGeom prst="rect">
            <a:avLst/>
          </a:prstGeom>
        </p:spPr>
        <p:txBody>
          <a:bodyPr>
            <a:no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06.</a:t>
            </a:r>
          </a:p>
        </p:txBody>
      </p:sp>
      <p:sp>
        <p:nvSpPr>
          <p:cNvPr id="42" name="Text Placeholder 74">
            <a:extLst>
              <a:ext uri="{FF2B5EF4-FFF2-40B4-BE49-F238E27FC236}">
                <a16:creationId xmlns:a16="http://schemas.microsoft.com/office/drawing/2014/main" id="{29B8C5EB-2C8A-A877-C0F2-57855F85A773}"/>
              </a:ext>
            </a:extLst>
          </p:cNvPr>
          <p:cNvSpPr>
            <a:spLocks noGrp="1"/>
          </p:cNvSpPr>
          <p:nvPr>
            <p:ph type="body" sz="quarter" idx="56" hasCustomPrompt="1"/>
          </p:nvPr>
        </p:nvSpPr>
        <p:spPr>
          <a:xfrm>
            <a:off x="3973544" y="3345933"/>
            <a:ext cx="1932216"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dirty="0"/>
              <a:t>Lorem ipsum is best demo body text</a:t>
            </a:r>
          </a:p>
        </p:txBody>
      </p:sp>
      <p:sp>
        <p:nvSpPr>
          <p:cNvPr id="43" name="Text Placeholder 77">
            <a:extLst>
              <a:ext uri="{FF2B5EF4-FFF2-40B4-BE49-F238E27FC236}">
                <a16:creationId xmlns:a16="http://schemas.microsoft.com/office/drawing/2014/main" id="{8EAEC3A9-DD98-9BC1-502D-5CBC03F5DD7B}"/>
              </a:ext>
            </a:extLst>
          </p:cNvPr>
          <p:cNvSpPr>
            <a:spLocks noGrp="1"/>
          </p:cNvSpPr>
          <p:nvPr>
            <p:ph type="body" sz="quarter" idx="57" hasCustomPrompt="1"/>
          </p:nvPr>
        </p:nvSpPr>
        <p:spPr>
          <a:xfrm>
            <a:off x="3356302" y="4005943"/>
            <a:ext cx="589637" cy="330200"/>
          </a:xfrm>
          <a:prstGeom prst="rect">
            <a:avLst/>
          </a:prstGeom>
        </p:spPr>
        <p:txBody>
          <a:bodyPr>
            <a:no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08.</a:t>
            </a:r>
          </a:p>
        </p:txBody>
      </p:sp>
      <p:sp>
        <p:nvSpPr>
          <p:cNvPr id="44" name="Text Placeholder 74">
            <a:extLst>
              <a:ext uri="{FF2B5EF4-FFF2-40B4-BE49-F238E27FC236}">
                <a16:creationId xmlns:a16="http://schemas.microsoft.com/office/drawing/2014/main" id="{6DEB5228-FEC4-5A82-CFD6-BBCEBAF4BC63}"/>
              </a:ext>
            </a:extLst>
          </p:cNvPr>
          <p:cNvSpPr>
            <a:spLocks noGrp="1"/>
          </p:cNvSpPr>
          <p:nvPr>
            <p:ph type="body" sz="quarter" idx="58" hasCustomPrompt="1"/>
          </p:nvPr>
        </p:nvSpPr>
        <p:spPr>
          <a:xfrm>
            <a:off x="3973544" y="4009961"/>
            <a:ext cx="1932216"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a:t>Lorem ipsum is best demo body text</a:t>
            </a:r>
          </a:p>
        </p:txBody>
      </p:sp>
      <p:sp>
        <p:nvSpPr>
          <p:cNvPr id="45" name="Text Placeholder 77">
            <a:extLst>
              <a:ext uri="{FF2B5EF4-FFF2-40B4-BE49-F238E27FC236}">
                <a16:creationId xmlns:a16="http://schemas.microsoft.com/office/drawing/2014/main" id="{8E7260CB-8F2F-6090-758F-43B0F26AED62}"/>
              </a:ext>
            </a:extLst>
          </p:cNvPr>
          <p:cNvSpPr>
            <a:spLocks noGrp="1"/>
          </p:cNvSpPr>
          <p:nvPr>
            <p:ph type="body" sz="quarter" idx="59" hasCustomPrompt="1"/>
          </p:nvPr>
        </p:nvSpPr>
        <p:spPr>
          <a:xfrm>
            <a:off x="3356302" y="4659086"/>
            <a:ext cx="589637" cy="330200"/>
          </a:xfrm>
          <a:prstGeom prst="rect">
            <a:avLst/>
          </a:prstGeom>
        </p:spPr>
        <p:txBody>
          <a:bodyPr>
            <a:no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10.</a:t>
            </a:r>
          </a:p>
        </p:txBody>
      </p:sp>
      <p:sp>
        <p:nvSpPr>
          <p:cNvPr id="46" name="Text Placeholder 74">
            <a:extLst>
              <a:ext uri="{FF2B5EF4-FFF2-40B4-BE49-F238E27FC236}">
                <a16:creationId xmlns:a16="http://schemas.microsoft.com/office/drawing/2014/main" id="{2C80730A-3DC5-253F-13BE-F40084CC82B2}"/>
              </a:ext>
            </a:extLst>
          </p:cNvPr>
          <p:cNvSpPr>
            <a:spLocks noGrp="1"/>
          </p:cNvSpPr>
          <p:nvPr>
            <p:ph type="body" sz="quarter" idx="60" hasCustomPrompt="1"/>
          </p:nvPr>
        </p:nvSpPr>
        <p:spPr>
          <a:xfrm>
            <a:off x="3973544" y="4663104"/>
            <a:ext cx="1932216" cy="423069"/>
          </a:xfrm>
          <a:prstGeom prst="rect">
            <a:avLst/>
          </a:prstGeom>
        </p:spPr>
        <p:txBody>
          <a:bodyPr>
            <a:normAutofit/>
          </a:bodyPr>
          <a:lstStyle>
            <a:lvl1pPr>
              <a:defRPr lang="en-US" sz="1200" b="0" i="0" kern="0" spc="-20">
                <a:solidFill>
                  <a:srgbClr val="000000">
                    <a:alpha val="100000"/>
                  </a:srgbClr>
                </a:solidFill>
                <a:latin typeface="+mn-lt"/>
                <a:ea typeface="Open Sans Light" pitchFamily="2" charset="0"/>
                <a:cs typeface="Open Sans Light" pitchFamily="2" charset="0"/>
              </a:defRPr>
            </a:lvl1pPr>
          </a:lstStyle>
          <a:p>
            <a:pPr marL="0" lvl="0" indent="0">
              <a:lnSpc>
                <a:spcPts val="1500"/>
              </a:lnSpc>
              <a:buNone/>
            </a:pPr>
            <a:r>
              <a:rPr lang="en-US" dirty="0"/>
              <a:t>Lorem ipsum is best demo body text</a:t>
            </a:r>
          </a:p>
        </p:txBody>
      </p:sp>
      <p:pic>
        <p:nvPicPr>
          <p:cNvPr id="6" name="Picture 5">
            <a:extLst>
              <a:ext uri="{FF2B5EF4-FFF2-40B4-BE49-F238E27FC236}">
                <a16:creationId xmlns:a16="http://schemas.microsoft.com/office/drawing/2014/main" id="{262A78F3-5A76-584C-E0E0-45C4EB2B296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839406" y="2032000"/>
            <a:ext cx="5039239" cy="2768600"/>
          </a:xfrm>
          <a:prstGeom prst="rect">
            <a:avLst/>
          </a:prstGeom>
        </p:spPr>
      </p:pic>
      <p:sp>
        <p:nvSpPr>
          <p:cNvPr id="2" name="Slide Number Placeholder 5">
            <a:extLst>
              <a:ext uri="{FF2B5EF4-FFF2-40B4-BE49-F238E27FC236}">
                <a16:creationId xmlns:a16="http://schemas.microsoft.com/office/drawing/2014/main" id="{CE76403B-BCF0-2F35-D590-B397C1A77391}"/>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Tree>
    <p:extLst>
      <p:ext uri="{BB962C8B-B14F-4D97-AF65-F5344CB8AC3E}">
        <p14:creationId xmlns:p14="http://schemas.microsoft.com/office/powerpoint/2010/main" val="205114116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amp;D_ Breaker">
    <p:bg>
      <p:bgPr>
        <a:solidFill>
          <a:srgbClr val="021916"/>
        </a:solidFill>
        <a:effectLst/>
      </p:bgPr>
    </p:bg>
    <p:spTree>
      <p:nvGrpSpPr>
        <p:cNvPr id="1" name=""/>
        <p:cNvGrpSpPr/>
        <p:nvPr/>
      </p:nvGrpSpPr>
      <p:grpSpPr>
        <a:xfrm>
          <a:off x="0" y="0"/>
          <a:ext cx="0" cy="0"/>
          <a:chOff x="0" y="0"/>
          <a:chExt cx="0" cy="0"/>
        </a:xfrm>
      </p:grpSpPr>
      <p:sp>
        <p:nvSpPr>
          <p:cNvPr id="6" name="Text Placeholder 31">
            <a:extLst>
              <a:ext uri="{FF2B5EF4-FFF2-40B4-BE49-F238E27FC236}">
                <a16:creationId xmlns:a16="http://schemas.microsoft.com/office/drawing/2014/main" id="{E63D59F5-DBF5-A386-7590-C0EE8A23034F}"/>
              </a:ext>
            </a:extLst>
          </p:cNvPr>
          <p:cNvSpPr>
            <a:spLocks noGrp="1"/>
          </p:cNvSpPr>
          <p:nvPr>
            <p:ph type="body" sz="quarter" idx="11" hasCustomPrompt="1"/>
          </p:nvPr>
        </p:nvSpPr>
        <p:spPr>
          <a:xfrm>
            <a:off x="1380686" y="1288795"/>
            <a:ext cx="9430628" cy="982663"/>
          </a:xfrm>
          <a:prstGeom prst="rect">
            <a:avLst/>
          </a:prstGeom>
        </p:spPr>
        <p:txBody>
          <a:bodyPr>
            <a:normAutofit/>
          </a:bodyPr>
          <a:lstStyle>
            <a:lvl1pPr marL="0" indent="0" algn="ctr">
              <a:buNone/>
              <a:defRPr sz="6000" b="0" i="0">
                <a:solidFill>
                  <a:srgbClr val="02FFAC"/>
                </a:solidFill>
                <a:latin typeface="Open Sans Light" pitchFamily="2" charset="0"/>
                <a:ea typeface="Open Sans Light" pitchFamily="2" charset="0"/>
                <a:cs typeface="Open Sans Light" pitchFamily="2" charset="0"/>
              </a:defRPr>
            </a:lvl1pPr>
          </a:lstStyle>
          <a:p>
            <a:pPr lvl="0"/>
            <a:r>
              <a:rPr lang="en-US"/>
              <a:t>Breaker title can be here</a:t>
            </a:r>
          </a:p>
        </p:txBody>
      </p:sp>
      <p:sp>
        <p:nvSpPr>
          <p:cNvPr id="7" name="Text Placeholder 55">
            <a:extLst>
              <a:ext uri="{FF2B5EF4-FFF2-40B4-BE49-F238E27FC236}">
                <a16:creationId xmlns:a16="http://schemas.microsoft.com/office/drawing/2014/main" id="{E708EB68-63FE-A3E3-046C-9A4862E4A18A}"/>
              </a:ext>
            </a:extLst>
          </p:cNvPr>
          <p:cNvSpPr>
            <a:spLocks noGrp="1"/>
          </p:cNvSpPr>
          <p:nvPr>
            <p:ph type="body" sz="quarter" idx="12" hasCustomPrompt="1"/>
          </p:nvPr>
        </p:nvSpPr>
        <p:spPr>
          <a:xfrm>
            <a:off x="3081394" y="2591256"/>
            <a:ext cx="6031530" cy="608105"/>
          </a:xfrm>
          <a:prstGeom prst="rect">
            <a:avLst/>
          </a:prstGeom>
          <a:noFill/>
        </p:spPr>
        <p:txBody>
          <a:bodyPr>
            <a:normAutofit/>
          </a:bodyPr>
          <a:lstStyle>
            <a:lvl1pPr marL="0" indent="0" algn="ctr">
              <a:lnSpc>
                <a:spcPct val="100000"/>
              </a:lnSpc>
              <a:buNone/>
              <a:defRPr sz="1600" b="0" i="0">
                <a:solidFill>
                  <a:schemeClr val="bg1"/>
                </a:solidFill>
                <a:latin typeface="Open Sans Light" pitchFamily="2" charset="0"/>
                <a:ea typeface="Open Sans Light" pitchFamily="2" charset="0"/>
                <a:cs typeface="Open Sans Light" pitchFamily="2" charset="0"/>
              </a:defRPr>
            </a:lvl1pPr>
          </a:lstStyle>
          <a:p>
            <a:pPr lvl="0"/>
            <a:r>
              <a:rPr lang="en-US"/>
              <a:t>Lorem ipsum </a:t>
            </a:r>
            <a:r>
              <a:rPr lang="en-US" err="1"/>
              <a:t>sonda</a:t>
            </a:r>
            <a:r>
              <a:rPr lang="en-US"/>
              <a:t> </a:t>
            </a:r>
            <a:r>
              <a:rPr lang="en-US" err="1"/>
              <a:t>fedana</a:t>
            </a:r>
            <a:r>
              <a:rPr lang="en-US"/>
              <a:t> lorem </a:t>
            </a:r>
            <a:r>
              <a:rPr lang="en-US" err="1"/>
              <a:t>immusaons</a:t>
            </a:r>
            <a:r>
              <a:rPr lang="en-US"/>
              <a:t> ipsum is lorem and lorem is ipsum so lorem</a:t>
            </a:r>
          </a:p>
        </p:txBody>
      </p:sp>
      <p:pic>
        <p:nvPicPr>
          <p:cNvPr id="4" name="Picture 3">
            <a:extLst>
              <a:ext uri="{FF2B5EF4-FFF2-40B4-BE49-F238E27FC236}">
                <a16:creationId xmlns:a16="http://schemas.microsoft.com/office/drawing/2014/main" id="{074F4DAF-1E9F-4E1A-1FC5-EA7A2A8FC39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9800" y="4474984"/>
            <a:ext cx="7772400" cy="2383016"/>
          </a:xfrm>
          <a:prstGeom prst="rect">
            <a:avLst/>
          </a:prstGeom>
        </p:spPr>
      </p:pic>
      <p:sp>
        <p:nvSpPr>
          <p:cNvPr id="3" name="Slide Number Placeholder 5">
            <a:extLst>
              <a:ext uri="{FF2B5EF4-FFF2-40B4-BE49-F238E27FC236}">
                <a16:creationId xmlns:a16="http://schemas.microsoft.com/office/drawing/2014/main" id="{8A40847B-3428-FABC-64DF-905A544512AA}"/>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5" name="Picture 4">
            <a:extLst>
              <a:ext uri="{FF2B5EF4-FFF2-40B4-BE49-F238E27FC236}">
                <a16:creationId xmlns:a16="http://schemas.microsoft.com/office/drawing/2014/main" id="{FAA7AF0D-7F66-763F-97CD-45146952E70C}"/>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356042176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amp;D_ Breaker 2">
    <p:bg>
      <p:bgPr>
        <a:solidFill>
          <a:srgbClr val="02191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2B823D-2F7F-3684-9EA3-E999AF9FCC7D}"/>
              </a:ext>
            </a:extLst>
          </p:cNvPr>
          <p:cNvPicPr>
            <a:picLocks noGrp="1" noRot="1" noChangeAspect="1" noMove="1" noResize="1" noEditPoints="1" noAdjustHandles="1" noChangeArrowheads="1" noChangeShapeType="1" noCrop="1"/>
          </p:cNvPicPr>
          <p:nvPr userDrawn="1"/>
        </p:nvPicPr>
        <p:blipFill>
          <a:blip r:embed="rId2" cstate="email">
            <a:alphaModFix amt="62000"/>
            <a:extLst>
              <a:ext uri="{28A0092B-C50C-407E-A947-70E740481C1C}">
                <a14:useLocalDpi xmlns:a14="http://schemas.microsoft.com/office/drawing/2010/main"/>
              </a:ext>
            </a:extLst>
          </a:blip>
          <a:srcRect/>
          <a:stretch/>
        </p:blipFill>
        <p:spPr>
          <a:xfrm>
            <a:off x="8112999" y="3658641"/>
            <a:ext cx="4079002" cy="3199360"/>
          </a:xfrm>
          <a:prstGeom prst="rect">
            <a:avLst/>
          </a:prstGeom>
        </p:spPr>
      </p:pic>
      <p:pic>
        <p:nvPicPr>
          <p:cNvPr id="3" name="Picture 2">
            <a:extLst>
              <a:ext uri="{FF2B5EF4-FFF2-40B4-BE49-F238E27FC236}">
                <a16:creationId xmlns:a16="http://schemas.microsoft.com/office/drawing/2014/main" id="{E99C0D2C-C434-B97B-FA23-85F8ED6DF681}"/>
              </a:ext>
            </a:extLst>
          </p:cNvPr>
          <p:cNvPicPr>
            <a:picLocks noGrp="1" noRot="1" noChangeAspect="1" noMove="1" noResize="1" noEditPoints="1" noAdjustHandles="1" noChangeArrowheads="1" noChangeShapeType="1" noCrop="1"/>
          </p:cNvPicPr>
          <p:nvPr userDrawn="1"/>
        </p:nvPicPr>
        <p:blipFill>
          <a:blip r:embed="rId3" cstate="email">
            <a:alphaModFix amt="62000"/>
            <a:extLst>
              <a:ext uri="{28A0092B-C50C-407E-A947-70E740481C1C}">
                <a14:useLocalDpi xmlns:a14="http://schemas.microsoft.com/office/drawing/2010/main"/>
              </a:ext>
            </a:extLst>
          </a:blip>
          <a:srcRect t="-6079"/>
          <a:stretch/>
        </p:blipFill>
        <p:spPr>
          <a:xfrm>
            <a:off x="0" y="0"/>
            <a:ext cx="3081394" cy="6858000"/>
          </a:xfrm>
          <a:prstGeom prst="rect">
            <a:avLst/>
          </a:prstGeom>
        </p:spPr>
      </p:pic>
      <p:sp>
        <p:nvSpPr>
          <p:cNvPr id="8" name="Text Placeholder 31">
            <a:extLst>
              <a:ext uri="{FF2B5EF4-FFF2-40B4-BE49-F238E27FC236}">
                <a16:creationId xmlns:a16="http://schemas.microsoft.com/office/drawing/2014/main" id="{29218347-A369-2073-73CC-A5FDA42388CD}"/>
              </a:ext>
            </a:extLst>
          </p:cNvPr>
          <p:cNvSpPr>
            <a:spLocks noGrp="1"/>
          </p:cNvSpPr>
          <p:nvPr>
            <p:ph type="body" sz="quarter" idx="11" hasCustomPrompt="1"/>
          </p:nvPr>
        </p:nvSpPr>
        <p:spPr>
          <a:xfrm>
            <a:off x="1380686" y="1288795"/>
            <a:ext cx="9430628" cy="982663"/>
          </a:xfrm>
          <a:prstGeom prst="rect">
            <a:avLst/>
          </a:prstGeom>
        </p:spPr>
        <p:txBody>
          <a:bodyPr>
            <a:normAutofit/>
          </a:bodyPr>
          <a:lstStyle>
            <a:lvl1pPr marL="0" indent="0" algn="ctr">
              <a:buNone/>
              <a:defRPr sz="6000" b="0" i="0">
                <a:solidFill>
                  <a:srgbClr val="02FFAC"/>
                </a:solidFill>
                <a:latin typeface="Open Sans Light" pitchFamily="2" charset="0"/>
                <a:ea typeface="Open Sans Light" pitchFamily="2" charset="0"/>
                <a:cs typeface="Open Sans Light" pitchFamily="2" charset="0"/>
              </a:defRPr>
            </a:lvl1pPr>
          </a:lstStyle>
          <a:p>
            <a:pPr lvl="0"/>
            <a:r>
              <a:rPr lang="en-US"/>
              <a:t>Breaker title can be here</a:t>
            </a:r>
          </a:p>
        </p:txBody>
      </p:sp>
      <p:sp>
        <p:nvSpPr>
          <p:cNvPr id="9" name="Text Placeholder 55">
            <a:extLst>
              <a:ext uri="{FF2B5EF4-FFF2-40B4-BE49-F238E27FC236}">
                <a16:creationId xmlns:a16="http://schemas.microsoft.com/office/drawing/2014/main" id="{91F2E8B0-3313-5FBF-8EE5-6EE855EA6E81}"/>
              </a:ext>
            </a:extLst>
          </p:cNvPr>
          <p:cNvSpPr>
            <a:spLocks noGrp="1"/>
          </p:cNvSpPr>
          <p:nvPr>
            <p:ph type="body" sz="quarter" idx="12" hasCustomPrompt="1"/>
          </p:nvPr>
        </p:nvSpPr>
        <p:spPr>
          <a:xfrm>
            <a:off x="3081394" y="2591256"/>
            <a:ext cx="6031530" cy="608105"/>
          </a:xfrm>
          <a:prstGeom prst="rect">
            <a:avLst/>
          </a:prstGeom>
          <a:noFill/>
        </p:spPr>
        <p:txBody>
          <a:bodyPr>
            <a:normAutofit/>
          </a:bodyPr>
          <a:lstStyle>
            <a:lvl1pPr marL="0" indent="0" algn="ctr">
              <a:lnSpc>
                <a:spcPct val="100000"/>
              </a:lnSpc>
              <a:buNone/>
              <a:defRPr sz="1600" b="0" i="0">
                <a:solidFill>
                  <a:schemeClr val="bg1"/>
                </a:solidFill>
                <a:latin typeface="Open Sans Light" pitchFamily="2" charset="0"/>
                <a:ea typeface="Open Sans Light" pitchFamily="2" charset="0"/>
                <a:cs typeface="Open Sans Light" pitchFamily="2" charset="0"/>
              </a:defRPr>
            </a:lvl1pPr>
          </a:lstStyle>
          <a:p>
            <a:pPr lvl="0"/>
            <a:r>
              <a:rPr lang="en-US"/>
              <a:t>Lorem ipsum </a:t>
            </a:r>
            <a:r>
              <a:rPr lang="en-US" err="1"/>
              <a:t>sonda</a:t>
            </a:r>
            <a:r>
              <a:rPr lang="en-US"/>
              <a:t> </a:t>
            </a:r>
            <a:r>
              <a:rPr lang="en-US" err="1"/>
              <a:t>fedana</a:t>
            </a:r>
            <a:r>
              <a:rPr lang="en-US"/>
              <a:t> lorem </a:t>
            </a:r>
            <a:r>
              <a:rPr lang="en-US" err="1"/>
              <a:t>immusaons</a:t>
            </a:r>
            <a:r>
              <a:rPr lang="en-US"/>
              <a:t> ipsum is lorem and lorem is ipsum so lorem</a:t>
            </a:r>
          </a:p>
        </p:txBody>
      </p:sp>
      <p:sp>
        <p:nvSpPr>
          <p:cNvPr id="5" name="Slide Number Placeholder 5">
            <a:extLst>
              <a:ext uri="{FF2B5EF4-FFF2-40B4-BE49-F238E27FC236}">
                <a16:creationId xmlns:a16="http://schemas.microsoft.com/office/drawing/2014/main" id="{85464F1F-5663-9AE4-642C-D0C0A0E8F03E}"/>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6" name="Picture 5">
            <a:extLst>
              <a:ext uri="{FF2B5EF4-FFF2-40B4-BE49-F238E27FC236}">
                <a16:creationId xmlns:a16="http://schemas.microsoft.com/office/drawing/2014/main" id="{6D639618-3939-B667-90B3-DB6BA11033F9}"/>
              </a:ext>
            </a:extLst>
          </p:cNvPr>
          <p:cNvPicPr>
            <a:picLocks noChangeAspect="1"/>
          </p:cNvPicPr>
          <p:nvPr userDrawn="1"/>
        </p:nvPicPr>
        <p:blipFill>
          <a:blip r:embed="rId4" cstate="email">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152250852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amp;D_ Fin">
    <p:bg>
      <p:bgPr>
        <a:solidFill>
          <a:srgbClr val="02191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6ED04B-F2B7-D1F9-1778-6F05106CB79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8937" y="-5027"/>
            <a:ext cx="12200937" cy="6863027"/>
          </a:xfrm>
          <a:prstGeom prst="rect">
            <a:avLst/>
          </a:prstGeom>
        </p:spPr>
      </p:pic>
      <p:sp>
        <p:nvSpPr>
          <p:cNvPr id="7" name="Text Placeholder 3">
            <a:extLst>
              <a:ext uri="{FF2B5EF4-FFF2-40B4-BE49-F238E27FC236}">
                <a16:creationId xmlns:a16="http://schemas.microsoft.com/office/drawing/2014/main" id="{4F6E7AC5-9C51-927E-C0CF-8DC35112490D}"/>
              </a:ext>
            </a:extLst>
          </p:cNvPr>
          <p:cNvSpPr>
            <a:spLocks noGrp="1"/>
          </p:cNvSpPr>
          <p:nvPr>
            <p:ph type="body" sz="quarter" idx="10" hasCustomPrompt="1"/>
          </p:nvPr>
        </p:nvSpPr>
        <p:spPr>
          <a:xfrm>
            <a:off x="3640416" y="2494737"/>
            <a:ext cx="4885921" cy="1186614"/>
          </a:xfrm>
          <a:prstGeom prst="rect">
            <a:avLst/>
          </a:prstGeom>
        </p:spPr>
        <p:txBody>
          <a:bodyPr>
            <a:normAutofit/>
          </a:bodyPr>
          <a:lstStyle>
            <a:lvl1pPr marL="0" indent="0">
              <a:buNone/>
              <a:defRPr sz="8000" b="0" i="0">
                <a:solidFill>
                  <a:srgbClr val="02FFAC"/>
                </a:solidFill>
                <a:latin typeface="Open Sans Light" pitchFamily="2" charset="0"/>
                <a:ea typeface="Open Sans Light" pitchFamily="2" charset="0"/>
                <a:cs typeface="Open Sans Light" pitchFamily="2" charset="0"/>
              </a:defRPr>
            </a:lvl1pPr>
          </a:lstStyle>
          <a:p>
            <a:pPr lvl="0"/>
            <a:r>
              <a:rPr lang="en-US" dirty="0"/>
              <a:t>Thank you</a:t>
            </a:r>
          </a:p>
        </p:txBody>
      </p:sp>
      <p:pic>
        <p:nvPicPr>
          <p:cNvPr id="11" name="Picture 10">
            <a:extLst>
              <a:ext uri="{FF2B5EF4-FFF2-40B4-BE49-F238E27FC236}">
                <a16:creationId xmlns:a16="http://schemas.microsoft.com/office/drawing/2014/main" id="{0D399C46-B88B-0328-D636-7E82D9A4A635}"/>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8937" y="5156239"/>
            <a:ext cx="4046449" cy="1701761"/>
          </a:xfrm>
          <a:prstGeom prst="rect">
            <a:avLst/>
          </a:prstGeom>
        </p:spPr>
      </p:pic>
      <p:sp>
        <p:nvSpPr>
          <p:cNvPr id="4" name="Text Placeholder 3">
            <a:extLst>
              <a:ext uri="{FF2B5EF4-FFF2-40B4-BE49-F238E27FC236}">
                <a16:creationId xmlns:a16="http://schemas.microsoft.com/office/drawing/2014/main" id="{C90C8950-0A8D-1710-4FF3-E3B867BCE215}"/>
              </a:ext>
            </a:extLst>
          </p:cNvPr>
          <p:cNvSpPr>
            <a:spLocks noGrp="1"/>
          </p:cNvSpPr>
          <p:nvPr>
            <p:ph type="body" sz="quarter" idx="15" hasCustomPrompt="1"/>
          </p:nvPr>
        </p:nvSpPr>
        <p:spPr>
          <a:xfrm>
            <a:off x="4717687" y="3996217"/>
            <a:ext cx="2747687" cy="291756"/>
          </a:xfrm>
          <a:prstGeom prst="rect">
            <a:avLst/>
          </a:prstGeom>
        </p:spPr>
        <p:txBody>
          <a:bodyPr>
            <a:noAutofit/>
          </a:bodyPr>
          <a:lstStyle>
            <a:lvl1pPr marL="0" indent="0" algn="ctr">
              <a:buNone/>
              <a:defRPr sz="1600" b="0" i="0">
                <a:solidFill>
                  <a:srgbClr val="02FFAC"/>
                </a:solidFill>
                <a:latin typeface="Open Sans Light" pitchFamily="2" charset="0"/>
                <a:ea typeface="Open Sans Light" pitchFamily="2" charset="0"/>
                <a:cs typeface="Open Sans Light" pitchFamily="2" charset="0"/>
              </a:defRPr>
            </a:lvl1pPr>
          </a:lstStyle>
          <a:p>
            <a:pPr algn="l">
              <a:spcBef>
                <a:spcPts val="600"/>
              </a:spcBef>
              <a:buSzPct val="100000"/>
            </a:pPr>
            <a:r>
              <a:rPr lang="en-US" sz="1600">
                <a:solidFill>
                  <a:schemeClr val="bg1"/>
                </a:solidFill>
              </a:rPr>
              <a:t>#</a:t>
            </a:r>
            <a:r>
              <a:rPr lang="en-US" sz="1600" err="1">
                <a:solidFill>
                  <a:schemeClr val="bg1"/>
                </a:solidFill>
              </a:rPr>
              <a:t>SustainableIsAttainable</a:t>
            </a:r>
            <a:endParaRPr lang="en-US" sz="1600">
              <a:solidFill>
                <a:schemeClr val="bg1"/>
              </a:solidFill>
            </a:endParaRPr>
          </a:p>
        </p:txBody>
      </p:sp>
      <p:sp>
        <p:nvSpPr>
          <p:cNvPr id="5" name="Text Placeholder 32">
            <a:extLst>
              <a:ext uri="{FF2B5EF4-FFF2-40B4-BE49-F238E27FC236}">
                <a16:creationId xmlns:a16="http://schemas.microsoft.com/office/drawing/2014/main" id="{E30D1E48-BB77-B999-39B1-62529F528474}"/>
              </a:ext>
            </a:extLst>
          </p:cNvPr>
          <p:cNvSpPr>
            <a:spLocks noGrp="1"/>
          </p:cNvSpPr>
          <p:nvPr>
            <p:ph type="body" sz="quarter" idx="14" hasCustomPrompt="1"/>
          </p:nvPr>
        </p:nvSpPr>
        <p:spPr>
          <a:xfrm>
            <a:off x="5477621" y="5453318"/>
            <a:ext cx="6392964" cy="572294"/>
          </a:xfrm>
          <a:prstGeom prst="rect">
            <a:avLst/>
          </a:prstGeom>
        </p:spPr>
        <p:txBody>
          <a:bodyPr>
            <a:normAutofit/>
          </a:bodyPr>
          <a:lstStyle>
            <a:lvl1pPr marL="0" indent="0">
              <a:lnSpc>
                <a:spcPct val="150000"/>
              </a:lnSpc>
              <a:buNone/>
              <a:defRPr sz="800" b="0" i="0">
                <a:solidFill>
                  <a:srgbClr val="BBBBBB"/>
                </a:solidFill>
                <a:latin typeface="Open Sans Light" pitchFamily="2" charset="0"/>
                <a:ea typeface="Open Sans Light" pitchFamily="2" charset="0"/>
                <a:cs typeface="Open Sans Light" pitchFamily="2" charset="0"/>
              </a:defRPr>
            </a:lvl1pPr>
          </a:lstStyle>
          <a:p>
            <a:pPr lvl="0"/>
            <a:r>
              <a:rPr lang="en-IN">
                <a:effectLst/>
              </a:rPr>
              <a:t>Lorem Ipsum is simply dummy text of the printing and typesetting industry simply dummy </a:t>
            </a:r>
            <a:r>
              <a:rPr lang="en-IN" err="1">
                <a:effectLst/>
              </a:rPr>
              <a:t>text.Lorem</a:t>
            </a:r>
            <a:r>
              <a:rPr lang="en-IN">
                <a:effectLst/>
              </a:rPr>
              <a:t> Ipsum is simply dummy text of the printing and typesetting industry simply dummy </a:t>
            </a:r>
            <a:r>
              <a:rPr lang="en-IN" err="1">
                <a:effectLst/>
              </a:rPr>
              <a:t>text.Lorem</a:t>
            </a:r>
            <a:r>
              <a:rPr lang="en-IN">
                <a:effectLst/>
              </a:rPr>
              <a:t> Ipsum is simply dummy text of the printing and typesetting industry simply dummy </a:t>
            </a:r>
            <a:r>
              <a:rPr lang="en-IN" err="1">
                <a:effectLst/>
              </a:rPr>
              <a:t>text.dummy</a:t>
            </a:r>
            <a:r>
              <a:rPr lang="en-IN">
                <a:effectLst/>
              </a:rPr>
              <a:t> text of the printing and typesetting industry simply dummy text. Lorem Ipsum is simply dummy</a:t>
            </a:r>
            <a:endParaRPr lang="en-US"/>
          </a:p>
        </p:txBody>
      </p:sp>
      <p:sp>
        <p:nvSpPr>
          <p:cNvPr id="6" name="Slide Number Placeholder 5">
            <a:extLst>
              <a:ext uri="{FF2B5EF4-FFF2-40B4-BE49-F238E27FC236}">
                <a16:creationId xmlns:a16="http://schemas.microsoft.com/office/drawing/2014/main" id="{DA1AE422-11B0-7A84-908B-5E6BD294BCFE}"/>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pic>
        <p:nvPicPr>
          <p:cNvPr id="8" name="Picture 7">
            <a:extLst>
              <a:ext uri="{FF2B5EF4-FFF2-40B4-BE49-F238E27FC236}">
                <a16:creationId xmlns:a16="http://schemas.microsoft.com/office/drawing/2014/main" id="{7F07F530-29E2-EAC8-6F49-2F076B6CE75E}"/>
              </a:ext>
            </a:extLst>
          </p:cNvPr>
          <p:cNvPicPr>
            <a:picLocks noChangeAspect="1"/>
          </p:cNvPicPr>
          <p:nvPr userDrawn="1"/>
        </p:nvPicPr>
        <p:blipFill>
          <a:blip r:embed="rId4" cstate="email">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b="-2959"/>
          <a:stretch/>
        </p:blipFill>
        <p:spPr>
          <a:xfrm>
            <a:off x="10609336" y="136525"/>
            <a:ext cx="1361925" cy="876381"/>
          </a:xfrm>
          <a:prstGeom prst="rect">
            <a:avLst/>
          </a:prstGeom>
        </p:spPr>
      </p:pic>
    </p:spTree>
    <p:extLst>
      <p:ext uri="{BB962C8B-B14F-4D97-AF65-F5344CB8AC3E}">
        <p14:creationId xmlns:p14="http://schemas.microsoft.com/office/powerpoint/2010/main" val="2285283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dex 3">
    <p:bg>
      <p:bgPr>
        <a:solidFill>
          <a:srgbClr val="E8F6DD"/>
        </a:solidFill>
        <a:effectLst/>
      </p:bgPr>
    </p:bg>
    <p:spTree>
      <p:nvGrpSpPr>
        <p:cNvPr id="1" name=""/>
        <p:cNvGrpSpPr/>
        <p:nvPr/>
      </p:nvGrpSpPr>
      <p:grpSpPr>
        <a:xfrm>
          <a:off x="0" y="0"/>
          <a:ext cx="0" cy="0"/>
          <a:chOff x="0" y="0"/>
          <a:chExt cx="0" cy="0"/>
        </a:xfrm>
      </p:grpSpPr>
      <p:sp>
        <p:nvSpPr>
          <p:cNvPr id="25" name="Shape 0">
            <a:extLst>
              <a:ext uri="{FF2B5EF4-FFF2-40B4-BE49-F238E27FC236}">
                <a16:creationId xmlns:a16="http://schemas.microsoft.com/office/drawing/2014/main" id="{05851049-D2C0-CE43-061D-0A6C960C1DA3}"/>
              </a:ext>
            </a:extLst>
          </p:cNvPr>
          <p:cNvSpPr/>
          <p:nvPr userDrawn="1"/>
        </p:nvSpPr>
        <p:spPr>
          <a:xfrm>
            <a:off x="4280714" y="1041400"/>
            <a:ext cx="6294046" cy="4140200"/>
          </a:xfrm>
          <a:prstGeom prst="rect">
            <a:avLst/>
          </a:prstGeom>
          <a:noFill/>
          <a:ln/>
        </p:spPr>
        <p:txBody>
          <a:bodyPr/>
          <a:lstStyle/>
          <a:p>
            <a:endParaRPr lang="en-US" sz="900"/>
          </a:p>
        </p:txBody>
      </p:sp>
      <p:sp>
        <p:nvSpPr>
          <p:cNvPr id="27" name="Shape 2">
            <a:extLst>
              <a:ext uri="{FF2B5EF4-FFF2-40B4-BE49-F238E27FC236}">
                <a16:creationId xmlns:a16="http://schemas.microsoft.com/office/drawing/2014/main" id="{BA659A40-DB83-0BDC-D838-CB06EEBDD2FD}"/>
              </a:ext>
            </a:extLst>
          </p:cNvPr>
          <p:cNvSpPr/>
          <p:nvPr userDrawn="1"/>
        </p:nvSpPr>
        <p:spPr>
          <a:xfrm>
            <a:off x="4280714" y="2057400"/>
            <a:ext cx="6294046" cy="3124200"/>
          </a:xfrm>
          <a:prstGeom prst="rect">
            <a:avLst/>
          </a:prstGeom>
          <a:noFill/>
          <a:ln/>
        </p:spPr>
        <p:txBody>
          <a:bodyPr/>
          <a:lstStyle/>
          <a:p>
            <a:endParaRPr lang="en-US" sz="900"/>
          </a:p>
        </p:txBody>
      </p:sp>
      <p:sp>
        <p:nvSpPr>
          <p:cNvPr id="28" name="Shape 3">
            <a:extLst>
              <a:ext uri="{FF2B5EF4-FFF2-40B4-BE49-F238E27FC236}">
                <a16:creationId xmlns:a16="http://schemas.microsoft.com/office/drawing/2014/main" id="{803A11A4-FA00-9FD8-1381-682A385424EA}"/>
              </a:ext>
            </a:extLst>
          </p:cNvPr>
          <p:cNvSpPr/>
          <p:nvPr userDrawn="1"/>
        </p:nvSpPr>
        <p:spPr>
          <a:xfrm>
            <a:off x="6807344" y="2057400"/>
            <a:ext cx="2775478" cy="381000"/>
          </a:xfrm>
          <a:prstGeom prst="rect">
            <a:avLst/>
          </a:prstGeom>
          <a:noFill/>
          <a:ln/>
        </p:spPr>
        <p:txBody>
          <a:bodyPr/>
          <a:lstStyle/>
          <a:p>
            <a:endParaRPr lang="en-US" sz="900"/>
          </a:p>
        </p:txBody>
      </p:sp>
      <p:sp>
        <p:nvSpPr>
          <p:cNvPr id="73" name="Text Placeholder 71">
            <a:extLst>
              <a:ext uri="{FF2B5EF4-FFF2-40B4-BE49-F238E27FC236}">
                <a16:creationId xmlns:a16="http://schemas.microsoft.com/office/drawing/2014/main" id="{5041F83A-08CA-3E22-DEDE-08FD2C6B905C}"/>
              </a:ext>
            </a:extLst>
          </p:cNvPr>
          <p:cNvSpPr>
            <a:spLocks noGrp="1"/>
          </p:cNvSpPr>
          <p:nvPr>
            <p:ph type="body" sz="quarter" idx="10" hasCustomPrompt="1"/>
          </p:nvPr>
        </p:nvSpPr>
        <p:spPr>
          <a:xfrm>
            <a:off x="667217" y="802681"/>
            <a:ext cx="6434556" cy="787400"/>
          </a:xfrm>
          <a:prstGeom prst="rect">
            <a:avLst/>
          </a:prstGeom>
          <a:solidFill>
            <a:srgbClr val="E8F6DD"/>
          </a:solidFill>
        </p:spPr>
        <p:txBody>
          <a:bodyPr>
            <a:normAutofit/>
          </a:bodyPr>
          <a:lstStyle>
            <a:lvl1pPr marL="0" indent="0">
              <a:buNone/>
              <a:defRPr sz="5800" b="0" i="0">
                <a:solidFill>
                  <a:srgbClr val="10635A"/>
                </a:solidFill>
                <a:latin typeface="Open Sans Light" pitchFamily="2" charset="0"/>
                <a:ea typeface="Open Sans Light" pitchFamily="2" charset="0"/>
                <a:cs typeface="Open Sans Light" pitchFamily="2" charset="0"/>
              </a:defRPr>
            </a:lvl1pPr>
          </a:lstStyle>
          <a:p>
            <a:pPr lvl="0"/>
            <a:r>
              <a:rPr lang="en-US" dirty="0"/>
              <a:t>Table of Contents</a:t>
            </a:r>
          </a:p>
        </p:txBody>
      </p:sp>
      <p:sp>
        <p:nvSpPr>
          <p:cNvPr id="3" name="Text Placeholder 77">
            <a:extLst>
              <a:ext uri="{FF2B5EF4-FFF2-40B4-BE49-F238E27FC236}">
                <a16:creationId xmlns:a16="http://schemas.microsoft.com/office/drawing/2014/main" id="{666C6133-C0EC-CE73-4329-AC8137870748}"/>
              </a:ext>
            </a:extLst>
          </p:cNvPr>
          <p:cNvSpPr>
            <a:spLocks noGrp="1"/>
          </p:cNvSpPr>
          <p:nvPr>
            <p:ph type="body" sz="quarter" idx="12" hasCustomPrompt="1"/>
          </p:nvPr>
        </p:nvSpPr>
        <p:spPr>
          <a:xfrm>
            <a:off x="722428" y="2057400"/>
            <a:ext cx="589637" cy="330200"/>
          </a:xfrm>
          <a:prstGeom prst="rect">
            <a:avLst/>
          </a:prstGeom>
        </p:spPr>
        <p:txBody>
          <a:bodyPr>
            <a:norm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a:t>
            </a:r>
          </a:p>
        </p:txBody>
      </p:sp>
      <p:sp>
        <p:nvSpPr>
          <p:cNvPr id="24" name="Text Placeholder 74">
            <a:extLst>
              <a:ext uri="{FF2B5EF4-FFF2-40B4-BE49-F238E27FC236}">
                <a16:creationId xmlns:a16="http://schemas.microsoft.com/office/drawing/2014/main" id="{A37CC329-2812-122E-7165-E498CC226584}"/>
              </a:ext>
            </a:extLst>
          </p:cNvPr>
          <p:cNvSpPr>
            <a:spLocks noGrp="1"/>
          </p:cNvSpPr>
          <p:nvPr>
            <p:ph type="body" sz="quarter" idx="27" hasCustomPrompt="1"/>
          </p:nvPr>
        </p:nvSpPr>
        <p:spPr>
          <a:xfrm>
            <a:off x="1339670" y="2157674"/>
            <a:ext cx="3994966" cy="423069"/>
          </a:xfrm>
          <a:prstGeom prst="rect">
            <a:avLst/>
          </a:prstGeom>
        </p:spPr>
        <p:txBody>
          <a:bodyPr>
            <a:normAutofit/>
          </a:bodyPr>
          <a:lstStyle>
            <a:lvl1pPr>
              <a:defRPr lang="en-US" sz="1800" b="0" i="0" kern="0" spc="-20">
                <a:solidFill>
                  <a:srgbClr val="000000">
                    <a:alpha val="100000"/>
                  </a:srgb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lvl="0" indent="0">
              <a:lnSpc>
                <a:spcPts val="1500"/>
              </a:lnSpc>
              <a:buNone/>
            </a:pPr>
            <a:r>
              <a:rPr lang="en-US"/>
              <a:t>Lorem ipsum is best demo body text</a:t>
            </a:r>
          </a:p>
        </p:txBody>
      </p:sp>
      <p:sp>
        <p:nvSpPr>
          <p:cNvPr id="26" name="Text Placeholder 77">
            <a:extLst>
              <a:ext uri="{FF2B5EF4-FFF2-40B4-BE49-F238E27FC236}">
                <a16:creationId xmlns:a16="http://schemas.microsoft.com/office/drawing/2014/main" id="{6EE32605-CE73-95FD-6A69-0ED6451A2F74}"/>
              </a:ext>
            </a:extLst>
          </p:cNvPr>
          <p:cNvSpPr>
            <a:spLocks noGrp="1"/>
          </p:cNvSpPr>
          <p:nvPr>
            <p:ph type="body" sz="quarter" idx="43" hasCustomPrompt="1"/>
          </p:nvPr>
        </p:nvSpPr>
        <p:spPr>
          <a:xfrm>
            <a:off x="722428" y="2710543"/>
            <a:ext cx="589637" cy="330200"/>
          </a:xfrm>
          <a:prstGeom prst="rect">
            <a:avLst/>
          </a:prstGeom>
        </p:spPr>
        <p:txBody>
          <a:bodyPr>
            <a:norm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03.</a:t>
            </a:r>
          </a:p>
        </p:txBody>
      </p:sp>
      <p:sp>
        <p:nvSpPr>
          <p:cNvPr id="29" name="Text Placeholder 74">
            <a:extLst>
              <a:ext uri="{FF2B5EF4-FFF2-40B4-BE49-F238E27FC236}">
                <a16:creationId xmlns:a16="http://schemas.microsoft.com/office/drawing/2014/main" id="{E64E338B-4DB6-D09A-A1E9-393508BF00D6}"/>
              </a:ext>
            </a:extLst>
          </p:cNvPr>
          <p:cNvSpPr>
            <a:spLocks noGrp="1"/>
          </p:cNvSpPr>
          <p:nvPr>
            <p:ph type="body" sz="quarter" idx="44" hasCustomPrompt="1"/>
          </p:nvPr>
        </p:nvSpPr>
        <p:spPr>
          <a:xfrm>
            <a:off x="1339670" y="2810817"/>
            <a:ext cx="3994966" cy="423069"/>
          </a:xfrm>
          <a:prstGeom prst="rect">
            <a:avLst/>
          </a:prstGeom>
        </p:spPr>
        <p:txBody>
          <a:bodyPr>
            <a:normAutofit/>
          </a:bodyPr>
          <a:lstStyle>
            <a:lvl1pPr>
              <a:defRPr lang="en-US" sz="1800" b="0" i="0" kern="0" spc="-20">
                <a:solidFill>
                  <a:srgbClr val="000000">
                    <a:alpha val="100000"/>
                  </a:srgb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lvl="0" indent="0">
              <a:lnSpc>
                <a:spcPts val="1500"/>
              </a:lnSpc>
              <a:buNone/>
            </a:pPr>
            <a:r>
              <a:rPr lang="en-US"/>
              <a:t>Lorem ipsum is best demo body text</a:t>
            </a:r>
          </a:p>
        </p:txBody>
      </p:sp>
      <p:sp>
        <p:nvSpPr>
          <p:cNvPr id="30" name="Text Placeholder 77">
            <a:extLst>
              <a:ext uri="{FF2B5EF4-FFF2-40B4-BE49-F238E27FC236}">
                <a16:creationId xmlns:a16="http://schemas.microsoft.com/office/drawing/2014/main" id="{48C2AA11-0E93-E0C2-9A53-D8BA26B9F3D0}"/>
              </a:ext>
            </a:extLst>
          </p:cNvPr>
          <p:cNvSpPr>
            <a:spLocks noGrp="1"/>
          </p:cNvSpPr>
          <p:nvPr>
            <p:ph type="body" sz="quarter" idx="45" hasCustomPrompt="1"/>
          </p:nvPr>
        </p:nvSpPr>
        <p:spPr>
          <a:xfrm>
            <a:off x="750033" y="3341915"/>
            <a:ext cx="589637" cy="330200"/>
          </a:xfrm>
          <a:prstGeom prst="rect">
            <a:avLst/>
          </a:prstGeom>
        </p:spPr>
        <p:txBody>
          <a:bodyPr>
            <a:norm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05.</a:t>
            </a:r>
          </a:p>
        </p:txBody>
      </p:sp>
      <p:sp>
        <p:nvSpPr>
          <p:cNvPr id="31" name="Text Placeholder 74">
            <a:extLst>
              <a:ext uri="{FF2B5EF4-FFF2-40B4-BE49-F238E27FC236}">
                <a16:creationId xmlns:a16="http://schemas.microsoft.com/office/drawing/2014/main" id="{8D73FDF3-3707-B04D-AD04-C2FF9480DED2}"/>
              </a:ext>
            </a:extLst>
          </p:cNvPr>
          <p:cNvSpPr>
            <a:spLocks noGrp="1"/>
          </p:cNvSpPr>
          <p:nvPr>
            <p:ph type="body" sz="quarter" idx="46" hasCustomPrompt="1"/>
          </p:nvPr>
        </p:nvSpPr>
        <p:spPr>
          <a:xfrm>
            <a:off x="1367275" y="3442189"/>
            <a:ext cx="3994966" cy="423069"/>
          </a:xfrm>
          <a:prstGeom prst="rect">
            <a:avLst/>
          </a:prstGeom>
        </p:spPr>
        <p:txBody>
          <a:bodyPr>
            <a:normAutofit/>
          </a:bodyPr>
          <a:lstStyle>
            <a:lvl1pPr>
              <a:defRPr lang="en-US" sz="1800" b="0" i="0" kern="0" spc="-20">
                <a:solidFill>
                  <a:srgbClr val="000000">
                    <a:alpha val="100000"/>
                  </a:srgb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lvl="0" indent="0">
              <a:lnSpc>
                <a:spcPts val="1500"/>
              </a:lnSpc>
              <a:buNone/>
            </a:pPr>
            <a:r>
              <a:rPr lang="en-US"/>
              <a:t>Lorem ipsum is best demo body text</a:t>
            </a:r>
          </a:p>
        </p:txBody>
      </p:sp>
      <p:sp>
        <p:nvSpPr>
          <p:cNvPr id="32" name="Text Placeholder 77">
            <a:extLst>
              <a:ext uri="{FF2B5EF4-FFF2-40B4-BE49-F238E27FC236}">
                <a16:creationId xmlns:a16="http://schemas.microsoft.com/office/drawing/2014/main" id="{7967406E-1228-ED1B-892C-97A1086EAB60}"/>
              </a:ext>
            </a:extLst>
          </p:cNvPr>
          <p:cNvSpPr>
            <a:spLocks noGrp="1"/>
          </p:cNvSpPr>
          <p:nvPr>
            <p:ph type="body" sz="quarter" idx="47" hasCustomPrompt="1"/>
          </p:nvPr>
        </p:nvSpPr>
        <p:spPr>
          <a:xfrm>
            <a:off x="750033" y="4005943"/>
            <a:ext cx="589637" cy="330200"/>
          </a:xfrm>
          <a:prstGeom prst="rect">
            <a:avLst/>
          </a:prstGeom>
        </p:spPr>
        <p:txBody>
          <a:bodyPr>
            <a:norm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07.</a:t>
            </a:r>
          </a:p>
        </p:txBody>
      </p:sp>
      <p:sp>
        <p:nvSpPr>
          <p:cNvPr id="33" name="Text Placeholder 74">
            <a:extLst>
              <a:ext uri="{FF2B5EF4-FFF2-40B4-BE49-F238E27FC236}">
                <a16:creationId xmlns:a16="http://schemas.microsoft.com/office/drawing/2014/main" id="{F59222F4-5921-53FE-34CD-46883A4B2F47}"/>
              </a:ext>
            </a:extLst>
          </p:cNvPr>
          <p:cNvSpPr>
            <a:spLocks noGrp="1"/>
          </p:cNvSpPr>
          <p:nvPr>
            <p:ph type="body" sz="quarter" idx="48" hasCustomPrompt="1"/>
          </p:nvPr>
        </p:nvSpPr>
        <p:spPr>
          <a:xfrm>
            <a:off x="1367275" y="4106217"/>
            <a:ext cx="3994966" cy="423069"/>
          </a:xfrm>
          <a:prstGeom prst="rect">
            <a:avLst/>
          </a:prstGeom>
        </p:spPr>
        <p:txBody>
          <a:bodyPr>
            <a:normAutofit/>
          </a:bodyPr>
          <a:lstStyle>
            <a:lvl1pPr>
              <a:defRPr lang="en-US" sz="1800" b="0" i="0" kern="0" spc="-20">
                <a:solidFill>
                  <a:srgbClr val="000000">
                    <a:alpha val="100000"/>
                  </a:srgb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lvl="0" indent="0">
              <a:lnSpc>
                <a:spcPts val="1500"/>
              </a:lnSpc>
              <a:buNone/>
            </a:pPr>
            <a:r>
              <a:rPr lang="en-US"/>
              <a:t>Lorem ipsum is best demo body text</a:t>
            </a:r>
          </a:p>
        </p:txBody>
      </p:sp>
      <p:sp>
        <p:nvSpPr>
          <p:cNvPr id="34" name="Text Placeholder 77">
            <a:extLst>
              <a:ext uri="{FF2B5EF4-FFF2-40B4-BE49-F238E27FC236}">
                <a16:creationId xmlns:a16="http://schemas.microsoft.com/office/drawing/2014/main" id="{4C582884-D091-16AB-AC99-D2883C5F942C}"/>
              </a:ext>
            </a:extLst>
          </p:cNvPr>
          <p:cNvSpPr>
            <a:spLocks noGrp="1"/>
          </p:cNvSpPr>
          <p:nvPr>
            <p:ph type="body" sz="quarter" idx="49" hasCustomPrompt="1"/>
          </p:nvPr>
        </p:nvSpPr>
        <p:spPr>
          <a:xfrm>
            <a:off x="750033" y="4659086"/>
            <a:ext cx="589637" cy="330200"/>
          </a:xfrm>
          <a:prstGeom prst="rect">
            <a:avLst/>
          </a:prstGeom>
        </p:spPr>
        <p:txBody>
          <a:bodyPr>
            <a:norm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09.</a:t>
            </a:r>
          </a:p>
        </p:txBody>
      </p:sp>
      <p:sp>
        <p:nvSpPr>
          <p:cNvPr id="35" name="Text Placeholder 74">
            <a:extLst>
              <a:ext uri="{FF2B5EF4-FFF2-40B4-BE49-F238E27FC236}">
                <a16:creationId xmlns:a16="http://schemas.microsoft.com/office/drawing/2014/main" id="{8894852C-2E49-4067-9794-D7BF3B850577}"/>
              </a:ext>
            </a:extLst>
          </p:cNvPr>
          <p:cNvSpPr>
            <a:spLocks noGrp="1"/>
          </p:cNvSpPr>
          <p:nvPr>
            <p:ph type="body" sz="quarter" idx="50" hasCustomPrompt="1"/>
          </p:nvPr>
        </p:nvSpPr>
        <p:spPr>
          <a:xfrm>
            <a:off x="1367275" y="4759360"/>
            <a:ext cx="3994966" cy="423069"/>
          </a:xfrm>
          <a:prstGeom prst="rect">
            <a:avLst/>
          </a:prstGeom>
        </p:spPr>
        <p:txBody>
          <a:bodyPr>
            <a:normAutofit/>
          </a:bodyPr>
          <a:lstStyle>
            <a:lvl1pPr>
              <a:defRPr lang="en-US" sz="1800" b="0" i="0" kern="0" spc="-20">
                <a:solidFill>
                  <a:srgbClr val="000000">
                    <a:alpha val="100000"/>
                  </a:srgb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lvl="0" indent="0">
              <a:lnSpc>
                <a:spcPts val="1500"/>
              </a:lnSpc>
              <a:buNone/>
            </a:pPr>
            <a:r>
              <a:rPr lang="en-US"/>
              <a:t>Lorem  is best demo body text</a:t>
            </a:r>
          </a:p>
        </p:txBody>
      </p:sp>
      <p:sp>
        <p:nvSpPr>
          <p:cNvPr id="37" name="Text Placeholder 77">
            <a:extLst>
              <a:ext uri="{FF2B5EF4-FFF2-40B4-BE49-F238E27FC236}">
                <a16:creationId xmlns:a16="http://schemas.microsoft.com/office/drawing/2014/main" id="{710C7B69-AEED-2F30-7C06-8BF18E7BE9D2}"/>
              </a:ext>
            </a:extLst>
          </p:cNvPr>
          <p:cNvSpPr>
            <a:spLocks noGrp="1"/>
          </p:cNvSpPr>
          <p:nvPr>
            <p:ph type="body" sz="quarter" idx="51" hasCustomPrompt="1"/>
          </p:nvPr>
        </p:nvSpPr>
        <p:spPr>
          <a:xfrm>
            <a:off x="5855328" y="2057400"/>
            <a:ext cx="589637" cy="330200"/>
          </a:xfrm>
          <a:prstGeom prst="rect">
            <a:avLst/>
          </a:prstGeom>
        </p:spPr>
        <p:txBody>
          <a:bodyPr>
            <a:norm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02.</a:t>
            </a:r>
          </a:p>
        </p:txBody>
      </p:sp>
      <p:sp>
        <p:nvSpPr>
          <p:cNvPr id="38" name="Text Placeholder 74">
            <a:extLst>
              <a:ext uri="{FF2B5EF4-FFF2-40B4-BE49-F238E27FC236}">
                <a16:creationId xmlns:a16="http://schemas.microsoft.com/office/drawing/2014/main" id="{1D1F7E03-62C2-4584-25CF-951692118213}"/>
              </a:ext>
            </a:extLst>
          </p:cNvPr>
          <p:cNvSpPr>
            <a:spLocks noGrp="1"/>
          </p:cNvSpPr>
          <p:nvPr>
            <p:ph type="body" sz="quarter" idx="52" hasCustomPrompt="1"/>
          </p:nvPr>
        </p:nvSpPr>
        <p:spPr>
          <a:xfrm>
            <a:off x="6472569" y="2157674"/>
            <a:ext cx="3994965" cy="423069"/>
          </a:xfrm>
          <a:prstGeom prst="rect">
            <a:avLst/>
          </a:prstGeom>
        </p:spPr>
        <p:txBody>
          <a:bodyPr>
            <a:normAutofit/>
          </a:bodyPr>
          <a:lstStyle>
            <a:lvl1pPr>
              <a:defRPr lang="en-US" sz="1800" b="0" i="0" kern="0" spc="-20">
                <a:solidFill>
                  <a:srgbClr val="000000">
                    <a:alpha val="100000"/>
                  </a:srgb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lvl="0" indent="0">
              <a:lnSpc>
                <a:spcPts val="1500"/>
              </a:lnSpc>
              <a:buNone/>
            </a:pPr>
            <a:r>
              <a:rPr lang="en-US"/>
              <a:t>Lorem ipsum is best demo body text</a:t>
            </a:r>
          </a:p>
        </p:txBody>
      </p:sp>
      <p:sp>
        <p:nvSpPr>
          <p:cNvPr id="39" name="Text Placeholder 77">
            <a:extLst>
              <a:ext uri="{FF2B5EF4-FFF2-40B4-BE49-F238E27FC236}">
                <a16:creationId xmlns:a16="http://schemas.microsoft.com/office/drawing/2014/main" id="{0E4CE104-3937-6614-CB8C-A8C9D24D30B2}"/>
              </a:ext>
            </a:extLst>
          </p:cNvPr>
          <p:cNvSpPr>
            <a:spLocks noGrp="1"/>
          </p:cNvSpPr>
          <p:nvPr>
            <p:ph type="body" sz="quarter" idx="53" hasCustomPrompt="1"/>
          </p:nvPr>
        </p:nvSpPr>
        <p:spPr>
          <a:xfrm>
            <a:off x="5855328" y="2710543"/>
            <a:ext cx="589637" cy="330200"/>
          </a:xfrm>
          <a:prstGeom prst="rect">
            <a:avLst/>
          </a:prstGeom>
        </p:spPr>
        <p:txBody>
          <a:bodyPr>
            <a:norm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04.</a:t>
            </a:r>
          </a:p>
        </p:txBody>
      </p:sp>
      <p:sp>
        <p:nvSpPr>
          <p:cNvPr id="40" name="Text Placeholder 74">
            <a:extLst>
              <a:ext uri="{FF2B5EF4-FFF2-40B4-BE49-F238E27FC236}">
                <a16:creationId xmlns:a16="http://schemas.microsoft.com/office/drawing/2014/main" id="{92273961-0F44-7582-E797-EFD2D78DCE52}"/>
              </a:ext>
            </a:extLst>
          </p:cNvPr>
          <p:cNvSpPr>
            <a:spLocks noGrp="1"/>
          </p:cNvSpPr>
          <p:nvPr>
            <p:ph type="body" sz="quarter" idx="54" hasCustomPrompt="1"/>
          </p:nvPr>
        </p:nvSpPr>
        <p:spPr>
          <a:xfrm>
            <a:off x="6472569" y="2810817"/>
            <a:ext cx="3994965" cy="423069"/>
          </a:xfrm>
          <a:prstGeom prst="rect">
            <a:avLst/>
          </a:prstGeom>
        </p:spPr>
        <p:txBody>
          <a:bodyPr>
            <a:normAutofit/>
          </a:bodyPr>
          <a:lstStyle>
            <a:lvl1pPr>
              <a:defRPr lang="en-US" sz="1800" b="0" i="0" kern="0" spc="-20">
                <a:solidFill>
                  <a:srgbClr val="000000">
                    <a:alpha val="100000"/>
                  </a:srgb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lvl="0" indent="0">
              <a:lnSpc>
                <a:spcPts val="1500"/>
              </a:lnSpc>
              <a:buNone/>
            </a:pPr>
            <a:r>
              <a:rPr lang="en-US"/>
              <a:t>Lorem ipsum is best demo body text</a:t>
            </a:r>
          </a:p>
        </p:txBody>
      </p:sp>
      <p:sp>
        <p:nvSpPr>
          <p:cNvPr id="41" name="Text Placeholder 77">
            <a:extLst>
              <a:ext uri="{FF2B5EF4-FFF2-40B4-BE49-F238E27FC236}">
                <a16:creationId xmlns:a16="http://schemas.microsoft.com/office/drawing/2014/main" id="{8EC545BB-C6DD-B0CE-CD69-E586CE959733}"/>
              </a:ext>
            </a:extLst>
          </p:cNvPr>
          <p:cNvSpPr>
            <a:spLocks noGrp="1"/>
          </p:cNvSpPr>
          <p:nvPr>
            <p:ph type="body" sz="quarter" idx="55" hasCustomPrompt="1"/>
          </p:nvPr>
        </p:nvSpPr>
        <p:spPr>
          <a:xfrm>
            <a:off x="5882933" y="3341915"/>
            <a:ext cx="589637" cy="330200"/>
          </a:xfrm>
          <a:prstGeom prst="rect">
            <a:avLst/>
          </a:prstGeom>
        </p:spPr>
        <p:txBody>
          <a:bodyPr>
            <a:norm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06.</a:t>
            </a:r>
          </a:p>
        </p:txBody>
      </p:sp>
      <p:sp>
        <p:nvSpPr>
          <p:cNvPr id="42" name="Text Placeholder 74">
            <a:extLst>
              <a:ext uri="{FF2B5EF4-FFF2-40B4-BE49-F238E27FC236}">
                <a16:creationId xmlns:a16="http://schemas.microsoft.com/office/drawing/2014/main" id="{29B8C5EB-2C8A-A877-C0F2-57855F85A773}"/>
              </a:ext>
            </a:extLst>
          </p:cNvPr>
          <p:cNvSpPr>
            <a:spLocks noGrp="1"/>
          </p:cNvSpPr>
          <p:nvPr>
            <p:ph type="body" sz="quarter" idx="56" hasCustomPrompt="1"/>
          </p:nvPr>
        </p:nvSpPr>
        <p:spPr>
          <a:xfrm>
            <a:off x="6500174" y="3442189"/>
            <a:ext cx="3994965" cy="423069"/>
          </a:xfrm>
          <a:prstGeom prst="rect">
            <a:avLst/>
          </a:prstGeom>
        </p:spPr>
        <p:txBody>
          <a:bodyPr>
            <a:normAutofit/>
          </a:bodyPr>
          <a:lstStyle>
            <a:lvl1pPr>
              <a:defRPr lang="en-US" sz="1800" b="0" i="0" kern="0" spc="-20">
                <a:solidFill>
                  <a:srgbClr val="000000">
                    <a:alpha val="100000"/>
                  </a:srgb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lvl="0" indent="0">
              <a:lnSpc>
                <a:spcPts val="1500"/>
              </a:lnSpc>
              <a:buNone/>
            </a:pPr>
            <a:r>
              <a:rPr lang="en-US"/>
              <a:t>Lorem ipsum is best demo body text</a:t>
            </a:r>
          </a:p>
        </p:txBody>
      </p:sp>
      <p:sp>
        <p:nvSpPr>
          <p:cNvPr id="43" name="Text Placeholder 77">
            <a:extLst>
              <a:ext uri="{FF2B5EF4-FFF2-40B4-BE49-F238E27FC236}">
                <a16:creationId xmlns:a16="http://schemas.microsoft.com/office/drawing/2014/main" id="{8EAEC3A9-DD98-9BC1-502D-5CBC03F5DD7B}"/>
              </a:ext>
            </a:extLst>
          </p:cNvPr>
          <p:cNvSpPr>
            <a:spLocks noGrp="1"/>
          </p:cNvSpPr>
          <p:nvPr>
            <p:ph type="body" sz="quarter" idx="57" hasCustomPrompt="1"/>
          </p:nvPr>
        </p:nvSpPr>
        <p:spPr>
          <a:xfrm>
            <a:off x="5882933" y="4005943"/>
            <a:ext cx="589637" cy="330200"/>
          </a:xfrm>
          <a:prstGeom prst="rect">
            <a:avLst/>
          </a:prstGeom>
        </p:spPr>
        <p:txBody>
          <a:bodyPr>
            <a:norm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08.</a:t>
            </a:r>
          </a:p>
        </p:txBody>
      </p:sp>
      <p:sp>
        <p:nvSpPr>
          <p:cNvPr id="44" name="Text Placeholder 74">
            <a:extLst>
              <a:ext uri="{FF2B5EF4-FFF2-40B4-BE49-F238E27FC236}">
                <a16:creationId xmlns:a16="http://schemas.microsoft.com/office/drawing/2014/main" id="{6DEB5228-FEC4-5A82-CFD6-BBCEBAF4BC63}"/>
              </a:ext>
            </a:extLst>
          </p:cNvPr>
          <p:cNvSpPr>
            <a:spLocks noGrp="1"/>
          </p:cNvSpPr>
          <p:nvPr>
            <p:ph type="body" sz="quarter" idx="58" hasCustomPrompt="1"/>
          </p:nvPr>
        </p:nvSpPr>
        <p:spPr>
          <a:xfrm>
            <a:off x="6500174" y="4106217"/>
            <a:ext cx="3994965" cy="423069"/>
          </a:xfrm>
          <a:prstGeom prst="rect">
            <a:avLst/>
          </a:prstGeom>
        </p:spPr>
        <p:txBody>
          <a:bodyPr>
            <a:normAutofit/>
          </a:bodyPr>
          <a:lstStyle>
            <a:lvl1pPr>
              <a:defRPr lang="en-US" sz="1800" b="0" i="0" kern="0" spc="-20">
                <a:solidFill>
                  <a:srgbClr val="000000">
                    <a:alpha val="100000"/>
                  </a:srgb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lvl="0" indent="0">
              <a:lnSpc>
                <a:spcPts val="1500"/>
              </a:lnSpc>
              <a:buNone/>
            </a:pPr>
            <a:r>
              <a:rPr lang="en-US"/>
              <a:t>Lorem ipsum is best demo body text</a:t>
            </a:r>
          </a:p>
        </p:txBody>
      </p:sp>
      <p:sp>
        <p:nvSpPr>
          <p:cNvPr id="45" name="Text Placeholder 77">
            <a:extLst>
              <a:ext uri="{FF2B5EF4-FFF2-40B4-BE49-F238E27FC236}">
                <a16:creationId xmlns:a16="http://schemas.microsoft.com/office/drawing/2014/main" id="{8E7260CB-8F2F-6090-758F-43B0F26AED62}"/>
              </a:ext>
            </a:extLst>
          </p:cNvPr>
          <p:cNvSpPr>
            <a:spLocks noGrp="1"/>
          </p:cNvSpPr>
          <p:nvPr>
            <p:ph type="body" sz="quarter" idx="59" hasCustomPrompt="1"/>
          </p:nvPr>
        </p:nvSpPr>
        <p:spPr>
          <a:xfrm>
            <a:off x="5882933" y="4659086"/>
            <a:ext cx="589637" cy="330200"/>
          </a:xfrm>
          <a:prstGeom prst="rect">
            <a:avLst/>
          </a:prstGeom>
        </p:spPr>
        <p:txBody>
          <a:bodyPr>
            <a:normAutofit/>
          </a:bodyPr>
          <a:lstStyle>
            <a:lvl1pPr marL="0" indent="0">
              <a:buNone/>
              <a:defRPr sz="1800" b="1" i="1">
                <a:solidFill>
                  <a:srgbClr val="1063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10.</a:t>
            </a:r>
          </a:p>
        </p:txBody>
      </p:sp>
      <p:pic>
        <p:nvPicPr>
          <p:cNvPr id="5" name="Picture 4">
            <a:extLst>
              <a:ext uri="{FF2B5EF4-FFF2-40B4-BE49-F238E27FC236}">
                <a16:creationId xmlns:a16="http://schemas.microsoft.com/office/drawing/2014/main" id="{F54B7622-9D3E-2185-A352-619F8E436C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647" y="6338800"/>
            <a:ext cx="1708980" cy="576133"/>
          </a:xfrm>
          <a:prstGeom prst="rect">
            <a:avLst/>
          </a:prstGeom>
        </p:spPr>
      </p:pic>
      <p:sp>
        <p:nvSpPr>
          <p:cNvPr id="46" name="Text Placeholder 74">
            <a:extLst>
              <a:ext uri="{FF2B5EF4-FFF2-40B4-BE49-F238E27FC236}">
                <a16:creationId xmlns:a16="http://schemas.microsoft.com/office/drawing/2014/main" id="{2C80730A-3DC5-253F-13BE-F40084CC82B2}"/>
              </a:ext>
            </a:extLst>
          </p:cNvPr>
          <p:cNvSpPr>
            <a:spLocks noGrp="1"/>
          </p:cNvSpPr>
          <p:nvPr>
            <p:ph type="body" sz="quarter" idx="60" hasCustomPrompt="1"/>
          </p:nvPr>
        </p:nvSpPr>
        <p:spPr>
          <a:xfrm>
            <a:off x="6500174" y="4759360"/>
            <a:ext cx="3994965" cy="423069"/>
          </a:xfrm>
          <a:prstGeom prst="rect">
            <a:avLst/>
          </a:prstGeom>
        </p:spPr>
        <p:txBody>
          <a:bodyPr>
            <a:normAutofit/>
          </a:bodyPr>
          <a:lstStyle>
            <a:lvl1pPr>
              <a:defRPr lang="en-US" sz="1800" b="0" i="0" kern="0" spc="-20">
                <a:solidFill>
                  <a:srgbClr val="000000">
                    <a:alpha val="100000"/>
                  </a:srgb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lvl="0" indent="0">
              <a:lnSpc>
                <a:spcPts val="1500"/>
              </a:lnSpc>
              <a:buNone/>
            </a:pPr>
            <a:r>
              <a:rPr lang="en-US"/>
              <a:t>Lorem ipsum is best demo body text</a:t>
            </a:r>
          </a:p>
        </p:txBody>
      </p:sp>
      <p:sp>
        <p:nvSpPr>
          <p:cNvPr id="7" name="TextBox 6">
            <a:extLst>
              <a:ext uri="{FF2B5EF4-FFF2-40B4-BE49-F238E27FC236}">
                <a16:creationId xmlns:a16="http://schemas.microsoft.com/office/drawing/2014/main" id="{062AE6E6-4296-538D-1C6B-A5675DDB2B66}"/>
              </a:ext>
            </a:extLst>
          </p:cNvPr>
          <p:cNvSpPr txBox="1"/>
          <p:nvPr userDrawn="1"/>
        </p:nvSpPr>
        <p:spPr>
          <a:xfrm>
            <a:off x="10162674" y="3942080"/>
            <a:ext cx="0" cy="0"/>
          </a:xfrm>
          <a:prstGeom prst="rect">
            <a:avLst/>
          </a:prstGeom>
          <a:noFill/>
        </p:spPr>
        <p:txBody>
          <a:bodyPr wrap="none" lIns="0" tIns="0" rIns="0" bIns="0" rtlCol="0">
            <a:noAutofit/>
          </a:bodyPr>
          <a:lstStyle/>
          <a:p>
            <a:pPr algn="l">
              <a:spcBef>
                <a:spcPts val="600"/>
              </a:spcBef>
              <a:buSzPct val="100000"/>
            </a:pPr>
            <a:endParaRPr lang="en-US" sz="1200"/>
          </a:p>
        </p:txBody>
      </p:sp>
      <p:sp>
        <p:nvSpPr>
          <p:cNvPr id="4" name="Slide Number Placeholder 5">
            <a:extLst>
              <a:ext uri="{FF2B5EF4-FFF2-40B4-BE49-F238E27FC236}">
                <a16:creationId xmlns:a16="http://schemas.microsoft.com/office/drawing/2014/main" id="{D96BD63D-B3B3-BAAF-C054-04C968C46DA2}"/>
              </a:ext>
            </a:extLst>
          </p:cNvPr>
          <p:cNvSpPr>
            <a:spLocks noGrp="1"/>
          </p:cNvSpPr>
          <p:nvPr>
            <p:ph type="sldNum" sz="quarter" idx="4"/>
          </p:nvPr>
        </p:nvSpPr>
        <p:spPr>
          <a:xfrm>
            <a:off x="432486" y="6389511"/>
            <a:ext cx="481914" cy="283138"/>
          </a:xfrm>
          <a:prstGeom prst="rect">
            <a:avLst/>
          </a:prstGeom>
        </p:spPr>
        <p:txBody>
          <a:bodyPr vert="horz" lIns="91440" tIns="45720" rIns="91440" bIns="45720" rtlCol="0" anchor="ctr"/>
          <a:lstStyle>
            <a:lvl1pPr algn="l">
              <a:defRPr sz="1000">
                <a:solidFill>
                  <a:schemeClr val="tx1">
                    <a:tint val="82000"/>
                  </a:schemeClr>
                </a:solidFill>
              </a:defRPr>
            </a:lvl1pPr>
          </a:lstStyle>
          <a:p>
            <a:fld id="{717C6016-C700-6043-B700-C37B2F36E0E5}" type="slidenum">
              <a:rPr lang="en-US" smtClean="0"/>
              <a:pPr/>
              <a:t>‹#›</a:t>
            </a:fld>
            <a:endParaRPr lang="en-US"/>
          </a:p>
        </p:txBody>
      </p:sp>
    </p:spTree>
    <p:extLst>
      <p:ext uri="{BB962C8B-B14F-4D97-AF65-F5344CB8AC3E}">
        <p14:creationId xmlns:p14="http://schemas.microsoft.com/office/powerpoint/2010/main" val="40438821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tags" Target="../tags/tag1.xml"/><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5" Type="http://schemas.openxmlformats.org/officeDocument/2006/relationships/slideLayout" Target="../slideLayouts/slideLayout69.xml"/><Relationship Id="rId10" Type="http://schemas.openxmlformats.org/officeDocument/2006/relationships/image" Target="../media/image8.png"/><Relationship Id="rId4" Type="http://schemas.openxmlformats.org/officeDocument/2006/relationships/slideLayout" Target="../slideLayouts/slideLayout68.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75.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theme" Target="../theme/theme11.xml"/><Relationship Id="rId5" Type="http://schemas.openxmlformats.org/officeDocument/2006/relationships/slideLayout" Target="../slideLayouts/slideLayout77.xml"/><Relationship Id="rId4" Type="http://schemas.openxmlformats.org/officeDocument/2006/relationships/slideLayout" Target="../slideLayouts/slideLayout76.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80.xml"/><Relationship Id="rId7" Type="http://schemas.openxmlformats.org/officeDocument/2006/relationships/image" Target="../media/image8.png"/><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theme" Target="../theme/theme12.xml"/><Relationship Id="rId5" Type="http://schemas.openxmlformats.org/officeDocument/2006/relationships/slideLayout" Target="../slideLayouts/slideLayout82.xml"/><Relationship Id="rId4" Type="http://schemas.openxmlformats.org/officeDocument/2006/relationships/slideLayout" Target="../slideLayouts/slideLayout8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6.xml"/><Relationship Id="rId7" Type="http://schemas.openxmlformats.org/officeDocument/2006/relationships/image" Target="../media/image1.emf"/><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oleObject" Target="../embeddings/oleObject1.bin"/><Relationship Id="rId5" Type="http://schemas.openxmlformats.org/officeDocument/2006/relationships/tags" Target="../tags/tag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9.xml"/><Relationship Id="rId7" Type="http://schemas.openxmlformats.org/officeDocument/2006/relationships/tags" Target="../tags/tag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3.xml"/><Relationship Id="rId5" Type="http://schemas.openxmlformats.org/officeDocument/2006/relationships/slideLayout" Target="../slideLayouts/slideLayout11.xml"/><Relationship Id="rId10" Type="http://schemas.openxmlformats.org/officeDocument/2006/relationships/image" Target="../media/image8.png"/><Relationship Id="rId4" Type="http://schemas.openxmlformats.org/officeDocument/2006/relationships/slideLayout" Target="../slideLayouts/slideLayout10.xml"/><Relationship Id="rId9"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image" Target="../media/image8.png"/><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image" Target="../media/image1.emf"/><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oleObject" Target="../embeddings/oleObject1.bin"/><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tags" Target="../tags/tag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image" Target="../media/image8.png"/><Relationship Id="rId5" Type="http://schemas.openxmlformats.org/officeDocument/2006/relationships/slideLayout" Target="../slideLayouts/slideLayout39.xml"/><Relationship Id="rId10" Type="http://schemas.openxmlformats.org/officeDocument/2006/relationships/theme" Target="../theme/theme6.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7.xml"/><Relationship Id="rId7" Type="http://schemas.openxmlformats.org/officeDocument/2006/relationships/image" Target="../media/image8.png"/><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8.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62.xml"/><Relationship Id="rId7" Type="http://schemas.openxmlformats.org/officeDocument/2006/relationships/image" Target="../media/image8.png"/><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9.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5"/>
            </p:custDataLst>
            <p:extLst>
              <p:ext uri="{D42A27DB-BD31-4B8C-83A1-F6EECF244321}">
                <p14:modId xmlns:p14="http://schemas.microsoft.com/office/powerpoint/2010/main" val="193794928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4" name="Object 3" hidden="1"/>
                      <p:cNvPicPr/>
                      <p:nvPr/>
                    </p:nvPicPr>
                    <p:blipFill>
                      <a:blip r:embed="rId7"/>
                      <a:stretch>
                        <a:fillRect/>
                      </a:stretch>
                    </p:blipFill>
                    <p:spPr>
                      <a:xfrm>
                        <a:off x="2118" y="1589"/>
                        <a:ext cx="2116" cy="1587"/>
                      </a:xfrm>
                      <a:prstGeom prst="rect">
                        <a:avLst/>
                      </a:prstGeom>
                    </p:spPr>
                  </p:pic>
                </p:oleObj>
              </mc:Fallback>
            </mc:AlternateContent>
          </a:graphicData>
        </a:graphic>
      </p:graphicFrame>
      <p:sp>
        <p:nvSpPr>
          <p:cNvPr id="19" name="Text Placeholder 18"/>
          <p:cNvSpPr>
            <a:spLocks noGrp="1"/>
          </p:cNvSpPr>
          <p:nvPr>
            <p:ph type="body" idx="1"/>
          </p:nvPr>
        </p:nvSpPr>
        <p:spPr>
          <a:xfrm>
            <a:off x="914400" y="1970711"/>
            <a:ext cx="10325100" cy="3962729"/>
          </a:xfrm>
          <a:prstGeom prst="rect">
            <a:avLst/>
          </a:prstGeom>
        </p:spPr>
        <p:txBody>
          <a:bodyPr vert="horz" lIns="0" tIns="0" rIns="0" bIns="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4" name="Title Placeholder 1">
            <a:extLst>
              <a:ext uri="{FF2B5EF4-FFF2-40B4-BE49-F238E27FC236}">
                <a16:creationId xmlns:a16="http://schemas.microsoft.com/office/drawing/2014/main" id="{773DDC18-17FD-3745-B473-5E03578768C7}"/>
              </a:ext>
            </a:extLst>
          </p:cNvPr>
          <p:cNvSpPr>
            <a:spLocks noGrp="1"/>
          </p:cNvSpPr>
          <p:nvPr>
            <p:ph type="title"/>
          </p:nvPr>
        </p:nvSpPr>
        <p:spPr bwMode="gray">
          <a:xfrm>
            <a:off x="914400" y="963728"/>
            <a:ext cx="10325100" cy="668019"/>
          </a:xfrm>
          <a:prstGeom prst="rect">
            <a:avLst/>
          </a:prstGeom>
        </p:spPr>
        <p:txBody>
          <a:bodyPr vert="horz" lIns="0" tIns="0" rIns="0" bIns="0" rtlCol="0" anchor="t" anchorCtr="0">
            <a:noAutofit/>
          </a:bodyPr>
          <a:lstStyle/>
          <a:p>
            <a:r>
              <a:rPr lang="en-US" noProof="0" dirty="0"/>
              <a:t>Click to edit Master title style</a:t>
            </a:r>
          </a:p>
        </p:txBody>
      </p:sp>
    </p:spTree>
    <p:extLst>
      <p:ext uri="{BB962C8B-B14F-4D97-AF65-F5344CB8AC3E}">
        <p14:creationId xmlns:p14="http://schemas.microsoft.com/office/powerpoint/2010/main" val="1246842279"/>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Lst>
  <p:hf hdr="0" ftr="0" dt="0"/>
  <p:txStyles>
    <p:titleStyle>
      <a:lvl1pPr algn="l" defTabSz="914400" rtl="0" eaLnBrk="1" latinLnBrk="0" hangingPunct="1">
        <a:lnSpc>
          <a:spcPct val="100000"/>
        </a:lnSpc>
        <a:spcBef>
          <a:spcPct val="0"/>
        </a:spcBef>
        <a:spcAft>
          <a:spcPts val="400"/>
        </a:spcAft>
        <a:buNone/>
        <a:defRPr sz="2400" kern="1200">
          <a:solidFill>
            <a:schemeClr val="tx1"/>
          </a:solidFill>
          <a:latin typeface="+mj-lt"/>
          <a:ea typeface="+mj-ea"/>
          <a:cs typeface="Calibri Light" panose="020F0302020204030204" pitchFamily="34" charset="0"/>
        </a:defRPr>
      </a:lvl1pPr>
    </p:titleStyle>
    <p:bodyStyle>
      <a:lvl1pPr marL="0" indent="0" algn="l" defTabSz="914400" rtl="0" eaLnBrk="1" latinLnBrk="0" hangingPunct="1">
        <a:lnSpc>
          <a:spcPct val="120000"/>
        </a:lnSpc>
        <a:spcBef>
          <a:spcPts val="0"/>
        </a:spcBef>
        <a:spcAft>
          <a:spcPts val="800"/>
        </a:spcAft>
        <a:buSzPct val="100000"/>
        <a:buFont typeface="Arial" panose="020B0604020202020204" pitchFamily="34" charset="0"/>
        <a:buNone/>
        <a:defRPr sz="1300" b="0" kern="1200">
          <a:solidFill>
            <a:schemeClr val="tx1"/>
          </a:solidFill>
          <a:latin typeface="+mn-lt"/>
          <a:ea typeface="+mn-ea"/>
          <a:cs typeface="Calibri Light" panose="020F0302020204030204" pitchFamily="34" charset="0"/>
        </a:defRPr>
      </a:lvl1pPr>
      <a:lvl2pPr marL="0" indent="0" algn="l" defTabSz="914400" rtl="0" eaLnBrk="1" latinLnBrk="0" hangingPunct="1">
        <a:lnSpc>
          <a:spcPct val="120000"/>
        </a:lnSpc>
        <a:spcBef>
          <a:spcPts val="0"/>
        </a:spcBef>
        <a:spcAft>
          <a:spcPts val="800"/>
        </a:spcAft>
        <a:buClrTx/>
        <a:buSzPct val="100000"/>
        <a:buFont typeface="Arial"/>
        <a:buNone/>
        <a:defRPr lang="en-US" sz="1300" b="0" i="0" kern="1200" dirty="0" smtClean="0">
          <a:solidFill>
            <a:schemeClr val="tx1"/>
          </a:solidFill>
          <a:latin typeface="Open Sans Light" panose="020B0306030504020204" pitchFamily="34" charset="0"/>
          <a:ea typeface="+mn-ea"/>
          <a:cs typeface="Calibri Light" panose="020F0302020204030204" pitchFamily="34" charset="0"/>
        </a:defRPr>
      </a:lvl2pPr>
      <a:lvl3pPr marL="176400" indent="-176400" algn="l" defTabSz="914400" rtl="0" eaLnBrk="1" latinLnBrk="0" hangingPunct="1">
        <a:lnSpc>
          <a:spcPct val="120000"/>
        </a:lnSpc>
        <a:spcBef>
          <a:spcPts val="0"/>
        </a:spcBef>
        <a:spcAft>
          <a:spcPts val="800"/>
        </a:spcAft>
        <a:buClrTx/>
        <a:buSzPct val="100000"/>
        <a:buFont typeface="Arial" panose="020B0604020202020204" pitchFamily="34" charset="0"/>
        <a:buChar char="•"/>
        <a:defRPr lang="en-US" sz="1300" kern="1200" dirty="0" smtClean="0">
          <a:solidFill>
            <a:schemeClr val="tx1"/>
          </a:solidFill>
          <a:latin typeface="+mn-lt"/>
          <a:ea typeface="+mn-ea"/>
          <a:cs typeface="Calibri Light" panose="020F0302020204030204" pitchFamily="34" charset="0"/>
        </a:defRPr>
      </a:lvl3pPr>
      <a:lvl4pPr marL="356400" indent="-176400" algn="l" defTabSz="914400" rtl="0" eaLnBrk="1" latinLnBrk="0" hangingPunct="1">
        <a:lnSpc>
          <a:spcPct val="120000"/>
        </a:lnSpc>
        <a:spcBef>
          <a:spcPts val="0"/>
        </a:spcBef>
        <a:spcAft>
          <a:spcPts val="800"/>
        </a:spcAft>
        <a:buClrTx/>
        <a:buSzPct val="100000"/>
        <a:buFont typeface="Verdana" panose="020B0604030504040204" pitchFamily="34" charset="0"/>
        <a:buChar char="−"/>
        <a:defRPr lang="en-US" sz="1300" kern="1200" baseline="0" dirty="0" smtClean="0">
          <a:solidFill>
            <a:schemeClr val="tx1"/>
          </a:solidFill>
          <a:latin typeface="+mn-lt"/>
          <a:ea typeface="+mn-ea"/>
          <a:cs typeface="Calibri Light" panose="020F0302020204030204" pitchFamily="34" charset="0"/>
        </a:defRPr>
      </a:lvl4pPr>
      <a:lvl5pPr marL="532800" indent="-176400" algn="l" defTabSz="798513" rtl="0" eaLnBrk="1" latinLnBrk="0" hangingPunct="1">
        <a:lnSpc>
          <a:spcPct val="120000"/>
        </a:lnSpc>
        <a:spcBef>
          <a:spcPts val="0"/>
        </a:spcBef>
        <a:spcAft>
          <a:spcPts val="800"/>
        </a:spcAft>
        <a:buClrTx/>
        <a:buSzPct val="100000"/>
        <a:buFont typeface="Verdana" panose="020B0604030504040204" pitchFamily="34" charset="0"/>
        <a:buChar char="−"/>
        <a:tabLst/>
        <a:defRPr lang="en-US" sz="1300" kern="1200" baseline="0" dirty="0" smtClean="0">
          <a:solidFill>
            <a:schemeClr val="tx1"/>
          </a:solidFill>
          <a:latin typeface="+mn-lt"/>
          <a:ea typeface="+mn-ea"/>
          <a:cs typeface="Calibri Light" panose="020F030202020403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76">
          <p15:clr>
            <a:srgbClr val="F26B43"/>
          </p15:clr>
        </p15:guide>
        <p15:guide id="20" pos="7080">
          <p15:clr>
            <a:srgbClr val="F26B43"/>
          </p15:clr>
        </p15:guide>
        <p15:guide id="22" orient="horz" pos="368" userDrawn="1">
          <p15:clr>
            <a:srgbClr val="F26B43"/>
          </p15:clr>
        </p15:guide>
        <p15:guide id="23" orient="horz" pos="3960">
          <p15:clr>
            <a:srgbClr val="F26B43"/>
          </p15:clr>
        </p15:guide>
        <p15:guide id="24" orient="horz" pos="595"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424D6B-CA09-F9E2-F3C4-EE527F584A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31C6A16-5466-E480-4AF2-350DB9258B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3E7E244-DEDF-A9BD-3E24-47246A1D55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CA0CC8C2-6CBE-95F1-4C0F-B5ADCACF41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pic>
        <p:nvPicPr>
          <p:cNvPr id="7" name="Picture 6">
            <a:extLst>
              <a:ext uri="{FF2B5EF4-FFF2-40B4-BE49-F238E27FC236}">
                <a16:creationId xmlns:a16="http://schemas.microsoft.com/office/drawing/2014/main" id="{18E059FE-3403-EE15-F976-33C8E57531AE}"/>
              </a:ext>
            </a:extLst>
          </p:cNvPr>
          <p:cNvPicPr>
            <a:picLocks noChangeAspect="1"/>
          </p:cNvPicPr>
          <p:nvPr userDrawn="1"/>
        </p:nvPicPr>
        <p:blipFill rotWithShape="1">
          <a:blip r:embed="rId10" cstate="email">
            <a:extLst>
              <a:ext uri="{28A0092B-C50C-407E-A947-70E740481C1C}">
                <a14:useLocalDpi xmlns:a14="http://schemas.microsoft.com/office/drawing/2010/main"/>
              </a:ext>
            </a:extLst>
          </a:blip>
          <a:srcRect t="7652" b="2621"/>
          <a:stretch/>
        </p:blipFill>
        <p:spPr>
          <a:xfrm>
            <a:off x="10615549" y="198489"/>
            <a:ext cx="1361925" cy="763742"/>
          </a:xfrm>
          <a:prstGeom prst="rect">
            <a:avLst/>
          </a:prstGeom>
        </p:spPr>
      </p:pic>
    </p:spTree>
    <p:extLst>
      <p:ext uri="{BB962C8B-B14F-4D97-AF65-F5344CB8AC3E}">
        <p14:creationId xmlns:p14="http://schemas.microsoft.com/office/powerpoint/2010/main" val="2837845579"/>
      </p:ext>
    </p:extLst>
  </p:cSld>
  <p:clrMap bg1="lt1" tx1="dk1" bg2="lt2" tx2="dk2" accent1="accent1" accent2="accent2" accent3="accent3" accent4="accent4" accent5="accent5" accent6="accent6" hlink="hlink" folHlink="folHlink"/>
  <p:sldLayoutIdLst>
    <p:sldLayoutId id="2147483765" r:id="rId1"/>
    <p:sldLayoutId id="2147483767" r:id="rId2"/>
    <p:sldLayoutId id="2147483772" r:id="rId3"/>
    <p:sldLayoutId id="2147483768" r:id="rId4"/>
    <p:sldLayoutId id="2147483769" r:id="rId5"/>
    <p:sldLayoutId id="2147483770" r:id="rId6"/>
    <p:sldLayoutId id="2147483773" r:id="rId7"/>
    <p:sldLayoutId id="2147483774"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424D6B-CA09-F9E2-F3C4-EE527F584A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31C6A16-5466-E480-4AF2-350DB9258B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3E7E244-DEDF-A9BD-3E24-47246A1D55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CA0CC8C2-6CBE-95F1-4C0F-B5ADCACF41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EE05813-40A3-1C18-180F-ECD2745515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3D7E59-1617-544A-BA79-CB537EFB60AA}" type="slidenum">
              <a:rPr lang="en-US" smtClean="0"/>
              <a:t>‹#›</a:t>
            </a:fld>
            <a:endParaRPr lang="en-US"/>
          </a:p>
        </p:txBody>
      </p:sp>
    </p:spTree>
    <p:extLst>
      <p:ext uri="{BB962C8B-B14F-4D97-AF65-F5344CB8AC3E}">
        <p14:creationId xmlns:p14="http://schemas.microsoft.com/office/powerpoint/2010/main" val="2137355726"/>
      </p:ext>
    </p:extLst>
  </p:cSld>
  <p:clrMap bg1="lt1" tx1="dk1" bg2="lt2" tx2="dk2" accent1="accent1" accent2="accent2" accent3="accent3" accent4="accent4" accent5="accent5" accent6="accent6" hlink="hlink" folHlink="folHlink"/>
  <p:sldLayoutIdLst>
    <p:sldLayoutId id="2147483788" r:id="rId1"/>
    <p:sldLayoutId id="2147483790" r:id="rId2"/>
    <p:sldLayoutId id="2147483791" r:id="rId3"/>
    <p:sldLayoutId id="2147483792" r:id="rId4"/>
    <p:sldLayoutId id="2147483794"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424D6B-CA09-F9E2-F3C4-EE527F584A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31C6A16-5466-E480-4AF2-350DB9258B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3E7E244-DEDF-A9BD-3E24-47246A1D55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CA0CC8C2-6CBE-95F1-4C0F-B5ADCACF41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EE05813-40A3-1C18-180F-ECD2745515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3D7E59-1617-544A-BA79-CB537EFB60AA}" type="slidenum">
              <a:rPr lang="en-US" smtClean="0"/>
              <a:t>‹#›</a:t>
            </a:fld>
            <a:endParaRPr lang="en-US"/>
          </a:p>
        </p:txBody>
      </p:sp>
      <p:pic>
        <p:nvPicPr>
          <p:cNvPr id="7" name="Picture 6">
            <a:extLst>
              <a:ext uri="{FF2B5EF4-FFF2-40B4-BE49-F238E27FC236}">
                <a16:creationId xmlns:a16="http://schemas.microsoft.com/office/drawing/2014/main" id="{FD0159F7-8713-C8E1-825E-09618B9B31BF}"/>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t="7652" b="2621"/>
          <a:stretch/>
        </p:blipFill>
        <p:spPr>
          <a:xfrm>
            <a:off x="10615549" y="198489"/>
            <a:ext cx="1361925" cy="763742"/>
          </a:xfrm>
          <a:prstGeom prst="rect">
            <a:avLst/>
          </a:prstGeom>
        </p:spPr>
      </p:pic>
    </p:spTree>
    <p:extLst>
      <p:ext uri="{BB962C8B-B14F-4D97-AF65-F5344CB8AC3E}">
        <p14:creationId xmlns:p14="http://schemas.microsoft.com/office/powerpoint/2010/main" val="2867304745"/>
      </p:ext>
    </p:extLst>
  </p:cSld>
  <p:clrMap bg1="lt1" tx1="dk1" bg2="lt2" tx2="dk2" accent1="accent1" accent2="accent2" accent3="accent3" accent4="accent4" accent5="accent5" accent6="accent6" hlink="hlink" folHlink="folHlink"/>
  <p:sldLayoutIdLst>
    <p:sldLayoutId id="2147483798" r:id="rId1"/>
    <p:sldLayoutId id="2147483800" r:id="rId2"/>
    <p:sldLayoutId id="2147483801" r:id="rId3"/>
    <p:sldLayoutId id="2147483802" r:id="rId4"/>
    <p:sldLayoutId id="2147483804"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5"/>
            </p:custDataLst>
            <p:extLst>
              <p:ext uri="{D42A27DB-BD31-4B8C-83A1-F6EECF244321}">
                <p14:modId xmlns:p14="http://schemas.microsoft.com/office/powerpoint/2010/main" val="193794928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4" name="Object 3" hidden="1"/>
                      <p:cNvPicPr/>
                      <p:nvPr/>
                    </p:nvPicPr>
                    <p:blipFill>
                      <a:blip r:embed="rId7"/>
                      <a:stretch>
                        <a:fillRect/>
                      </a:stretch>
                    </p:blipFill>
                    <p:spPr>
                      <a:xfrm>
                        <a:off x="2118" y="1589"/>
                        <a:ext cx="2116" cy="1587"/>
                      </a:xfrm>
                      <a:prstGeom prst="rect">
                        <a:avLst/>
                      </a:prstGeom>
                    </p:spPr>
                  </p:pic>
                </p:oleObj>
              </mc:Fallback>
            </mc:AlternateContent>
          </a:graphicData>
        </a:graphic>
      </p:graphicFrame>
      <p:sp>
        <p:nvSpPr>
          <p:cNvPr id="19" name="Text Placeholder 18"/>
          <p:cNvSpPr>
            <a:spLocks noGrp="1"/>
          </p:cNvSpPr>
          <p:nvPr>
            <p:ph type="body" idx="1"/>
          </p:nvPr>
        </p:nvSpPr>
        <p:spPr>
          <a:xfrm>
            <a:off x="914400" y="1970711"/>
            <a:ext cx="10325100" cy="3962729"/>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Title Placeholder 1">
            <a:extLst>
              <a:ext uri="{FF2B5EF4-FFF2-40B4-BE49-F238E27FC236}">
                <a16:creationId xmlns:a16="http://schemas.microsoft.com/office/drawing/2014/main" id="{773DDC18-17FD-3745-B473-5E03578768C7}"/>
              </a:ext>
            </a:extLst>
          </p:cNvPr>
          <p:cNvSpPr>
            <a:spLocks noGrp="1"/>
          </p:cNvSpPr>
          <p:nvPr>
            <p:ph type="title"/>
          </p:nvPr>
        </p:nvSpPr>
        <p:spPr bwMode="gray">
          <a:xfrm>
            <a:off x="914400" y="963728"/>
            <a:ext cx="10325100" cy="668019"/>
          </a:xfrm>
          <a:prstGeom prst="rect">
            <a:avLst/>
          </a:prstGeom>
        </p:spPr>
        <p:txBody>
          <a:bodyPr vert="horz" lIns="0" tIns="0" rIns="0" bIns="0" rtlCol="0" anchor="t" anchorCtr="0">
            <a:noAutofit/>
          </a:bodyPr>
          <a:lstStyle/>
          <a:p>
            <a:r>
              <a:rPr lang="en-US" noProof="0"/>
              <a:t>Click to edit Master title style</a:t>
            </a:r>
          </a:p>
        </p:txBody>
      </p:sp>
      <p:sp>
        <p:nvSpPr>
          <p:cNvPr id="5" name="Slide Number Placeholder 4">
            <a:extLst>
              <a:ext uri="{FF2B5EF4-FFF2-40B4-BE49-F238E27FC236}">
                <a16:creationId xmlns:a16="http://schemas.microsoft.com/office/drawing/2014/main" id="{B30424F1-26BE-0255-EDCF-6A19DDD5134A}"/>
              </a:ext>
            </a:extLst>
          </p:cNvPr>
          <p:cNvSpPr>
            <a:spLocks noGrp="1"/>
          </p:cNvSpPr>
          <p:nvPr>
            <p:ph type="sldNum" sz="quarter" idx="4"/>
          </p:nvPr>
        </p:nvSpPr>
        <p:spPr>
          <a:xfrm>
            <a:off x="10434294" y="6485916"/>
            <a:ext cx="805206" cy="190499"/>
          </a:xfrm>
          <a:prstGeom prst="rect">
            <a:avLst/>
          </a:prstGeom>
          <a:noFill/>
          <a:ln>
            <a:noFill/>
          </a:ln>
        </p:spPr>
        <p:txBody>
          <a:bodyPr wrap="none" lIns="0" tIns="0" rIns="0" bIns="0">
            <a:noAutofit/>
          </a:bodyPr>
          <a:lstStyle>
            <a:lvl1pPr algn="r">
              <a:defRPr lang="en-US" sz="1200" smtClean="0">
                <a:solidFill>
                  <a:schemeClr val="bg1">
                    <a:lumMod val="65000"/>
                  </a:schemeClr>
                </a:solidFill>
                <a:latin typeface="Open Sans Light" charset="0"/>
                <a:ea typeface="Open Sans Light" charset="0"/>
                <a:cs typeface="Open Sans Light" charset="0"/>
              </a:defRPr>
            </a:lvl1pPr>
          </a:lstStyle>
          <a:p>
            <a:fld id="{3C24A25C-5E3E-F245-A05F-1C935EDC0FFF}" type="slidenum">
              <a:rPr lang="en-IN" smtClean="0"/>
              <a:pPr/>
              <a:t>‹#›</a:t>
            </a:fld>
            <a:endParaRPr lang="en-IN"/>
          </a:p>
        </p:txBody>
      </p:sp>
      <p:pic>
        <p:nvPicPr>
          <p:cNvPr id="2" name="Picture 1">
            <a:extLst>
              <a:ext uri="{FF2B5EF4-FFF2-40B4-BE49-F238E27FC236}">
                <a16:creationId xmlns:a16="http://schemas.microsoft.com/office/drawing/2014/main" id="{1EFB3A59-3D4C-48EF-A8D0-EA541FDB0DF3}"/>
              </a:ext>
            </a:extLst>
          </p:cNvPr>
          <p:cNvPicPr>
            <a:picLocks noChangeAspect="1"/>
          </p:cNvPicPr>
          <p:nvPr userDrawn="1"/>
        </p:nvPicPr>
        <p:blipFill rotWithShape="1">
          <a:blip r:embed="rId8" cstate="email">
            <a:extLst>
              <a:ext uri="{28A0092B-C50C-407E-A947-70E740481C1C}">
                <a14:useLocalDpi xmlns:a14="http://schemas.microsoft.com/office/drawing/2010/main"/>
              </a:ext>
            </a:extLst>
          </a:blip>
          <a:srcRect t="7652" b="2621"/>
          <a:stretch/>
        </p:blipFill>
        <p:spPr>
          <a:xfrm>
            <a:off x="10615549" y="198489"/>
            <a:ext cx="1361925" cy="763742"/>
          </a:xfrm>
          <a:prstGeom prst="rect">
            <a:avLst/>
          </a:prstGeom>
        </p:spPr>
      </p:pic>
    </p:spTree>
    <p:extLst>
      <p:ext uri="{BB962C8B-B14F-4D97-AF65-F5344CB8AC3E}">
        <p14:creationId xmlns:p14="http://schemas.microsoft.com/office/powerpoint/2010/main" val="3693910942"/>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Lst>
  <p:hf hdr="0" ftr="0" dt="0"/>
  <p:txStyles>
    <p:titleStyle>
      <a:lvl1pPr algn="l" defTabSz="914400" rtl="0" eaLnBrk="1" latinLnBrk="0" hangingPunct="1">
        <a:lnSpc>
          <a:spcPct val="100000"/>
        </a:lnSpc>
        <a:spcBef>
          <a:spcPct val="0"/>
        </a:spcBef>
        <a:spcAft>
          <a:spcPts val="400"/>
        </a:spcAft>
        <a:buNone/>
        <a:defRPr sz="2400" kern="1200">
          <a:solidFill>
            <a:schemeClr val="tx1"/>
          </a:solidFill>
          <a:latin typeface="+mj-lt"/>
          <a:ea typeface="+mj-ea"/>
          <a:cs typeface="Calibri Light" panose="020F0302020204030204" pitchFamily="34" charset="0"/>
        </a:defRPr>
      </a:lvl1pPr>
    </p:titleStyle>
    <p:bodyStyle>
      <a:lvl1pPr marL="0" indent="0" algn="l" defTabSz="914400" rtl="0" eaLnBrk="1" latinLnBrk="0" hangingPunct="1">
        <a:lnSpc>
          <a:spcPct val="120000"/>
        </a:lnSpc>
        <a:spcBef>
          <a:spcPts val="0"/>
        </a:spcBef>
        <a:spcAft>
          <a:spcPts val="800"/>
        </a:spcAft>
        <a:buSzPct val="100000"/>
        <a:buFont typeface="Arial" panose="020B0604020202020204" pitchFamily="34" charset="0"/>
        <a:buNone/>
        <a:defRPr sz="1300" b="0" kern="1200">
          <a:solidFill>
            <a:schemeClr val="tx1"/>
          </a:solidFill>
          <a:latin typeface="+mn-lt"/>
          <a:ea typeface="+mn-ea"/>
          <a:cs typeface="Calibri Light" panose="020F0302020204030204" pitchFamily="34" charset="0"/>
        </a:defRPr>
      </a:lvl1pPr>
      <a:lvl2pPr marL="0" indent="0" algn="l" defTabSz="914400" rtl="0" eaLnBrk="1" latinLnBrk="0" hangingPunct="1">
        <a:lnSpc>
          <a:spcPct val="120000"/>
        </a:lnSpc>
        <a:spcBef>
          <a:spcPts val="0"/>
        </a:spcBef>
        <a:spcAft>
          <a:spcPts val="800"/>
        </a:spcAft>
        <a:buClrTx/>
        <a:buSzPct val="100000"/>
        <a:buFont typeface="Arial"/>
        <a:buNone/>
        <a:defRPr lang="en-US" sz="1300" b="0" i="0" kern="1200" dirty="0" smtClean="0">
          <a:solidFill>
            <a:schemeClr val="tx1"/>
          </a:solidFill>
          <a:latin typeface="Open Sans Light" panose="020B0306030504020204" pitchFamily="34" charset="0"/>
          <a:ea typeface="+mn-ea"/>
          <a:cs typeface="Calibri Light" panose="020F0302020204030204" pitchFamily="34" charset="0"/>
        </a:defRPr>
      </a:lvl2pPr>
      <a:lvl3pPr marL="176400" indent="-176400" algn="l" defTabSz="914400" rtl="0" eaLnBrk="1" latinLnBrk="0" hangingPunct="1">
        <a:lnSpc>
          <a:spcPct val="120000"/>
        </a:lnSpc>
        <a:spcBef>
          <a:spcPts val="0"/>
        </a:spcBef>
        <a:spcAft>
          <a:spcPts val="800"/>
        </a:spcAft>
        <a:buClrTx/>
        <a:buSzPct val="100000"/>
        <a:buFont typeface="Arial" panose="020B0604020202020204" pitchFamily="34" charset="0"/>
        <a:buChar char="•"/>
        <a:defRPr lang="en-US" sz="1300" kern="1200" dirty="0" smtClean="0">
          <a:solidFill>
            <a:schemeClr val="tx1"/>
          </a:solidFill>
          <a:latin typeface="+mn-lt"/>
          <a:ea typeface="+mn-ea"/>
          <a:cs typeface="Calibri Light" panose="020F0302020204030204" pitchFamily="34" charset="0"/>
        </a:defRPr>
      </a:lvl3pPr>
      <a:lvl4pPr marL="356400" indent="-176400" algn="l" defTabSz="914400" rtl="0" eaLnBrk="1" latinLnBrk="0" hangingPunct="1">
        <a:lnSpc>
          <a:spcPct val="120000"/>
        </a:lnSpc>
        <a:spcBef>
          <a:spcPts val="0"/>
        </a:spcBef>
        <a:spcAft>
          <a:spcPts val="800"/>
        </a:spcAft>
        <a:buClrTx/>
        <a:buSzPct val="100000"/>
        <a:buFont typeface="Verdana" panose="020B0604030504040204" pitchFamily="34" charset="0"/>
        <a:buChar char="−"/>
        <a:defRPr lang="en-US" sz="1300" kern="1200" baseline="0" dirty="0" smtClean="0">
          <a:solidFill>
            <a:schemeClr val="tx1"/>
          </a:solidFill>
          <a:latin typeface="+mn-lt"/>
          <a:ea typeface="+mn-ea"/>
          <a:cs typeface="Calibri Light" panose="020F0302020204030204" pitchFamily="34" charset="0"/>
        </a:defRPr>
      </a:lvl4pPr>
      <a:lvl5pPr marL="532800" indent="-176400" algn="l" defTabSz="798513" rtl="0" eaLnBrk="1" latinLnBrk="0" hangingPunct="1">
        <a:lnSpc>
          <a:spcPct val="120000"/>
        </a:lnSpc>
        <a:spcBef>
          <a:spcPts val="0"/>
        </a:spcBef>
        <a:spcAft>
          <a:spcPts val="800"/>
        </a:spcAft>
        <a:buClrTx/>
        <a:buSzPct val="100000"/>
        <a:buFont typeface="Verdana" panose="020B0604030504040204" pitchFamily="34" charset="0"/>
        <a:buChar char="−"/>
        <a:tabLst/>
        <a:defRPr lang="en-US" sz="1300" kern="1200" baseline="0" dirty="0" smtClean="0">
          <a:solidFill>
            <a:schemeClr val="tx1"/>
          </a:solidFill>
          <a:latin typeface="+mn-lt"/>
          <a:ea typeface="+mn-ea"/>
          <a:cs typeface="Calibri Light" panose="020F030202020403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76">
          <p15:clr>
            <a:srgbClr val="F26B43"/>
          </p15:clr>
        </p15:guide>
        <p15:guide id="20" pos="7080">
          <p15:clr>
            <a:srgbClr val="F26B43"/>
          </p15:clr>
        </p15:guide>
        <p15:guide id="22" orient="horz" pos="368" userDrawn="1">
          <p15:clr>
            <a:srgbClr val="F26B43"/>
          </p15:clr>
        </p15:guide>
        <p15:guide id="23" orient="horz" pos="3960">
          <p15:clr>
            <a:srgbClr val="F26B43"/>
          </p15:clr>
        </p15:guide>
        <p15:guide id="24" orient="horz" pos="595"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7"/>
            </p:custDataLst>
            <p:extLst>
              <p:ext uri="{D42A27DB-BD31-4B8C-83A1-F6EECF244321}">
                <p14:modId xmlns:p14="http://schemas.microsoft.com/office/powerpoint/2010/main" val="193794928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8" imgW="270" imgH="270" progId="TCLayout.ActiveDocument.1">
                  <p:embed/>
                </p:oleObj>
              </mc:Choice>
              <mc:Fallback>
                <p:oleObj name="think-cell Slide" r:id="rId8" imgW="270" imgH="270" progId="TCLayout.ActiveDocument.1">
                  <p:embed/>
                  <p:pic>
                    <p:nvPicPr>
                      <p:cNvPr id="4" name="Object 3" hidden="1"/>
                      <p:cNvPicPr/>
                      <p:nvPr/>
                    </p:nvPicPr>
                    <p:blipFill>
                      <a:blip r:embed="rId9"/>
                      <a:stretch>
                        <a:fillRect/>
                      </a:stretch>
                    </p:blipFill>
                    <p:spPr>
                      <a:xfrm>
                        <a:off x="2118" y="1589"/>
                        <a:ext cx="2116" cy="1587"/>
                      </a:xfrm>
                      <a:prstGeom prst="rect">
                        <a:avLst/>
                      </a:prstGeom>
                    </p:spPr>
                  </p:pic>
                </p:oleObj>
              </mc:Fallback>
            </mc:AlternateContent>
          </a:graphicData>
        </a:graphic>
      </p:graphicFrame>
      <p:sp>
        <p:nvSpPr>
          <p:cNvPr id="19" name="Text Placeholder 18"/>
          <p:cNvSpPr>
            <a:spLocks noGrp="1"/>
          </p:cNvSpPr>
          <p:nvPr>
            <p:ph type="body" idx="1"/>
          </p:nvPr>
        </p:nvSpPr>
        <p:spPr>
          <a:xfrm>
            <a:off x="914400" y="1970711"/>
            <a:ext cx="10325100" cy="3962729"/>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Title Placeholder 1">
            <a:extLst>
              <a:ext uri="{FF2B5EF4-FFF2-40B4-BE49-F238E27FC236}">
                <a16:creationId xmlns:a16="http://schemas.microsoft.com/office/drawing/2014/main" id="{773DDC18-17FD-3745-B473-5E03578768C7}"/>
              </a:ext>
            </a:extLst>
          </p:cNvPr>
          <p:cNvSpPr>
            <a:spLocks noGrp="1"/>
          </p:cNvSpPr>
          <p:nvPr>
            <p:ph type="title"/>
          </p:nvPr>
        </p:nvSpPr>
        <p:spPr bwMode="gray">
          <a:xfrm>
            <a:off x="914400" y="963728"/>
            <a:ext cx="10325100" cy="668019"/>
          </a:xfrm>
          <a:prstGeom prst="rect">
            <a:avLst/>
          </a:prstGeom>
        </p:spPr>
        <p:txBody>
          <a:bodyPr vert="horz" lIns="0" tIns="0" rIns="0" bIns="0" rtlCol="0" anchor="t" anchorCtr="0">
            <a:noAutofit/>
          </a:bodyPr>
          <a:lstStyle/>
          <a:p>
            <a:r>
              <a:rPr lang="en-US" noProof="0"/>
              <a:t>Click to edit Master title style</a:t>
            </a:r>
          </a:p>
        </p:txBody>
      </p:sp>
      <p:sp>
        <p:nvSpPr>
          <p:cNvPr id="6" name="Slide Number Placeholder 4">
            <a:extLst>
              <a:ext uri="{FF2B5EF4-FFF2-40B4-BE49-F238E27FC236}">
                <a16:creationId xmlns:a16="http://schemas.microsoft.com/office/drawing/2014/main" id="{8545B295-2128-C070-B4E4-F202E11875C4}"/>
              </a:ext>
            </a:extLst>
          </p:cNvPr>
          <p:cNvSpPr>
            <a:spLocks noGrp="1"/>
          </p:cNvSpPr>
          <p:nvPr>
            <p:ph type="sldNum" sz="quarter" idx="4"/>
          </p:nvPr>
        </p:nvSpPr>
        <p:spPr>
          <a:xfrm>
            <a:off x="10434294" y="6485916"/>
            <a:ext cx="805206" cy="190499"/>
          </a:xfrm>
          <a:prstGeom prst="rect">
            <a:avLst/>
          </a:prstGeom>
          <a:noFill/>
          <a:ln>
            <a:noFill/>
          </a:ln>
        </p:spPr>
        <p:txBody>
          <a:bodyPr wrap="none" lIns="0" tIns="0" rIns="0" bIns="0">
            <a:noAutofit/>
          </a:bodyPr>
          <a:lstStyle>
            <a:lvl1pPr algn="r">
              <a:defRPr lang="en-US" sz="1200" smtClean="0">
                <a:solidFill>
                  <a:schemeClr val="bg1">
                    <a:lumMod val="65000"/>
                  </a:schemeClr>
                </a:solidFill>
                <a:latin typeface="Open Sans Light" charset="0"/>
                <a:ea typeface="Open Sans Light" charset="0"/>
                <a:cs typeface="Open Sans Light" charset="0"/>
              </a:defRPr>
            </a:lvl1pPr>
          </a:lstStyle>
          <a:p>
            <a:fld id="{3C24A25C-5E3E-F245-A05F-1C935EDC0FFF}" type="slidenum">
              <a:rPr lang="en-IN" smtClean="0"/>
              <a:pPr/>
              <a:t>‹#›</a:t>
            </a:fld>
            <a:endParaRPr lang="en-IN"/>
          </a:p>
        </p:txBody>
      </p:sp>
      <p:pic>
        <p:nvPicPr>
          <p:cNvPr id="2" name="Picture 1">
            <a:extLst>
              <a:ext uri="{FF2B5EF4-FFF2-40B4-BE49-F238E27FC236}">
                <a16:creationId xmlns:a16="http://schemas.microsoft.com/office/drawing/2014/main" id="{DCB7ED98-D17A-361B-6CAA-2F0C4524E7C5}"/>
              </a:ext>
            </a:extLst>
          </p:cNvPr>
          <p:cNvPicPr>
            <a:picLocks noChangeAspect="1"/>
          </p:cNvPicPr>
          <p:nvPr userDrawn="1"/>
        </p:nvPicPr>
        <p:blipFill rotWithShape="1">
          <a:blip r:embed="rId10" cstate="email">
            <a:extLst>
              <a:ext uri="{28A0092B-C50C-407E-A947-70E740481C1C}">
                <a14:useLocalDpi xmlns:a14="http://schemas.microsoft.com/office/drawing/2010/main"/>
              </a:ext>
            </a:extLst>
          </a:blip>
          <a:srcRect t="7652" b="2621"/>
          <a:stretch/>
        </p:blipFill>
        <p:spPr>
          <a:xfrm>
            <a:off x="10615549" y="198489"/>
            <a:ext cx="1361925" cy="763742"/>
          </a:xfrm>
          <a:prstGeom prst="rect">
            <a:avLst/>
          </a:prstGeom>
        </p:spPr>
      </p:pic>
    </p:spTree>
    <p:extLst>
      <p:ext uri="{BB962C8B-B14F-4D97-AF65-F5344CB8AC3E}">
        <p14:creationId xmlns:p14="http://schemas.microsoft.com/office/powerpoint/2010/main" val="2059144931"/>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9" r:id="rId3"/>
    <p:sldLayoutId id="2147483859" r:id="rId4"/>
    <p:sldLayoutId id="2147483860" r:id="rId5"/>
  </p:sldLayoutIdLst>
  <p:hf hdr="0" ftr="0" dt="0"/>
  <p:txStyles>
    <p:titleStyle>
      <a:lvl1pPr algn="l" defTabSz="914400" rtl="0" eaLnBrk="1" latinLnBrk="0" hangingPunct="1">
        <a:lnSpc>
          <a:spcPct val="100000"/>
        </a:lnSpc>
        <a:spcBef>
          <a:spcPct val="0"/>
        </a:spcBef>
        <a:spcAft>
          <a:spcPts val="400"/>
        </a:spcAft>
        <a:buNone/>
        <a:defRPr sz="2400" kern="1200">
          <a:solidFill>
            <a:schemeClr val="tx1"/>
          </a:solidFill>
          <a:latin typeface="+mj-lt"/>
          <a:ea typeface="+mj-ea"/>
          <a:cs typeface="Calibri Light" panose="020F0302020204030204" pitchFamily="34" charset="0"/>
        </a:defRPr>
      </a:lvl1pPr>
    </p:titleStyle>
    <p:bodyStyle>
      <a:lvl1pPr marL="0" indent="0" algn="l" defTabSz="914400" rtl="0" eaLnBrk="1" latinLnBrk="0" hangingPunct="1">
        <a:lnSpc>
          <a:spcPct val="120000"/>
        </a:lnSpc>
        <a:spcBef>
          <a:spcPts val="0"/>
        </a:spcBef>
        <a:spcAft>
          <a:spcPts val="800"/>
        </a:spcAft>
        <a:buSzPct val="100000"/>
        <a:buFont typeface="Arial" panose="020B0604020202020204" pitchFamily="34" charset="0"/>
        <a:buNone/>
        <a:defRPr sz="1300" b="0" kern="1200">
          <a:solidFill>
            <a:schemeClr val="tx1"/>
          </a:solidFill>
          <a:latin typeface="+mn-lt"/>
          <a:ea typeface="+mn-ea"/>
          <a:cs typeface="Calibri Light" panose="020F0302020204030204" pitchFamily="34" charset="0"/>
        </a:defRPr>
      </a:lvl1pPr>
      <a:lvl2pPr marL="0" indent="0" algn="l" defTabSz="914400" rtl="0" eaLnBrk="1" latinLnBrk="0" hangingPunct="1">
        <a:lnSpc>
          <a:spcPct val="120000"/>
        </a:lnSpc>
        <a:spcBef>
          <a:spcPts val="0"/>
        </a:spcBef>
        <a:spcAft>
          <a:spcPts val="800"/>
        </a:spcAft>
        <a:buClrTx/>
        <a:buSzPct val="100000"/>
        <a:buFont typeface="Arial"/>
        <a:buNone/>
        <a:defRPr lang="en-US" sz="1300" b="0" i="0" kern="1200" dirty="0" smtClean="0">
          <a:solidFill>
            <a:schemeClr val="tx1"/>
          </a:solidFill>
          <a:latin typeface="Open Sans Light" panose="020B0306030504020204" pitchFamily="34" charset="0"/>
          <a:ea typeface="+mn-ea"/>
          <a:cs typeface="Calibri Light" panose="020F0302020204030204" pitchFamily="34" charset="0"/>
        </a:defRPr>
      </a:lvl2pPr>
      <a:lvl3pPr marL="176400" indent="-176400" algn="l" defTabSz="914400" rtl="0" eaLnBrk="1" latinLnBrk="0" hangingPunct="1">
        <a:lnSpc>
          <a:spcPct val="120000"/>
        </a:lnSpc>
        <a:spcBef>
          <a:spcPts val="0"/>
        </a:spcBef>
        <a:spcAft>
          <a:spcPts val="800"/>
        </a:spcAft>
        <a:buClrTx/>
        <a:buSzPct val="100000"/>
        <a:buFont typeface="Arial" panose="020B0604020202020204" pitchFamily="34" charset="0"/>
        <a:buChar char="•"/>
        <a:defRPr lang="en-US" sz="1300" kern="1200" dirty="0" smtClean="0">
          <a:solidFill>
            <a:schemeClr val="tx1"/>
          </a:solidFill>
          <a:latin typeface="+mn-lt"/>
          <a:ea typeface="+mn-ea"/>
          <a:cs typeface="Calibri Light" panose="020F0302020204030204" pitchFamily="34" charset="0"/>
        </a:defRPr>
      </a:lvl3pPr>
      <a:lvl4pPr marL="356400" indent="-176400" algn="l" defTabSz="914400" rtl="0" eaLnBrk="1" latinLnBrk="0" hangingPunct="1">
        <a:lnSpc>
          <a:spcPct val="120000"/>
        </a:lnSpc>
        <a:spcBef>
          <a:spcPts val="0"/>
        </a:spcBef>
        <a:spcAft>
          <a:spcPts val="800"/>
        </a:spcAft>
        <a:buClrTx/>
        <a:buSzPct val="100000"/>
        <a:buFont typeface="Verdana" panose="020B0604030504040204" pitchFamily="34" charset="0"/>
        <a:buChar char="−"/>
        <a:defRPr lang="en-US" sz="1300" kern="1200" baseline="0" dirty="0" smtClean="0">
          <a:solidFill>
            <a:schemeClr val="tx1"/>
          </a:solidFill>
          <a:latin typeface="+mn-lt"/>
          <a:ea typeface="+mn-ea"/>
          <a:cs typeface="Calibri Light" panose="020F0302020204030204" pitchFamily="34" charset="0"/>
        </a:defRPr>
      </a:lvl4pPr>
      <a:lvl5pPr marL="532800" indent="-176400" algn="l" defTabSz="798513" rtl="0" eaLnBrk="1" latinLnBrk="0" hangingPunct="1">
        <a:lnSpc>
          <a:spcPct val="120000"/>
        </a:lnSpc>
        <a:spcBef>
          <a:spcPts val="0"/>
        </a:spcBef>
        <a:spcAft>
          <a:spcPts val="800"/>
        </a:spcAft>
        <a:buClrTx/>
        <a:buSzPct val="100000"/>
        <a:buFont typeface="Verdana" panose="020B0604030504040204" pitchFamily="34" charset="0"/>
        <a:buChar char="−"/>
        <a:tabLst/>
        <a:defRPr lang="en-US" sz="1300" kern="1200" baseline="0" dirty="0" smtClean="0">
          <a:solidFill>
            <a:schemeClr val="tx1"/>
          </a:solidFill>
          <a:latin typeface="+mn-lt"/>
          <a:ea typeface="+mn-ea"/>
          <a:cs typeface="Calibri Light" panose="020F030202020403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76">
          <p15:clr>
            <a:srgbClr val="F26B43"/>
          </p15:clr>
        </p15:guide>
        <p15:guide id="20" pos="7080">
          <p15:clr>
            <a:srgbClr val="F26B43"/>
          </p15:clr>
        </p15:guide>
        <p15:guide id="22" orient="horz" pos="368" userDrawn="1">
          <p15:clr>
            <a:srgbClr val="F26B43"/>
          </p15:clr>
        </p15:guide>
        <p15:guide id="23" orient="horz" pos="3960">
          <p15:clr>
            <a:srgbClr val="F26B43"/>
          </p15:clr>
        </p15:guide>
        <p15:guide id="24" orient="horz" pos="595"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2"/>
            </p:custDataLst>
            <p:extLst>
              <p:ext uri="{D42A27DB-BD31-4B8C-83A1-F6EECF244321}">
                <p14:modId xmlns:p14="http://schemas.microsoft.com/office/powerpoint/2010/main" val="193794928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23" imgW="270" imgH="270" progId="TCLayout.ActiveDocument.1">
                  <p:embed/>
                </p:oleObj>
              </mc:Choice>
              <mc:Fallback>
                <p:oleObj name="think-cell Slide" r:id="rId23" imgW="270" imgH="270" progId="TCLayout.ActiveDocument.1">
                  <p:embed/>
                  <p:pic>
                    <p:nvPicPr>
                      <p:cNvPr id="4" name="Object 3" hidden="1"/>
                      <p:cNvPicPr/>
                      <p:nvPr/>
                    </p:nvPicPr>
                    <p:blipFill>
                      <a:blip r:embed="rId24"/>
                      <a:stretch>
                        <a:fillRect/>
                      </a:stretch>
                    </p:blipFill>
                    <p:spPr>
                      <a:xfrm>
                        <a:off x="2118" y="1589"/>
                        <a:ext cx="2116" cy="1587"/>
                      </a:xfrm>
                      <a:prstGeom prst="rect">
                        <a:avLst/>
                      </a:prstGeom>
                    </p:spPr>
                  </p:pic>
                </p:oleObj>
              </mc:Fallback>
            </mc:AlternateContent>
          </a:graphicData>
        </a:graphic>
      </p:graphicFrame>
      <p:sp>
        <p:nvSpPr>
          <p:cNvPr id="19" name="Text Placeholder 18"/>
          <p:cNvSpPr>
            <a:spLocks noGrp="1"/>
          </p:cNvSpPr>
          <p:nvPr>
            <p:ph type="body" idx="1"/>
          </p:nvPr>
        </p:nvSpPr>
        <p:spPr>
          <a:xfrm>
            <a:off x="914400" y="1970711"/>
            <a:ext cx="10325100" cy="3962729"/>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Title Placeholder 1">
            <a:extLst>
              <a:ext uri="{FF2B5EF4-FFF2-40B4-BE49-F238E27FC236}">
                <a16:creationId xmlns:a16="http://schemas.microsoft.com/office/drawing/2014/main" id="{773DDC18-17FD-3745-B473-5E03578768C7}"/>
              </a:ext>
            </a:extLst>
          </p:cNvPr>
          <p:cNvSpPr>
            <a:spLocks noGrp="1"/>
          </p:cNvSpPr>
          <p:nvPr>
            <p:ph type="title"/>
          </p:nvPr>
        </p:nvSpPr>
        <p:spPr bwMode="gray">
          <a:xfrm>
            <a:off x="914400" y="963728"/>
            <a:ext cx="10325100" cy="668019"/>
          </a:xfrm>
          <a:prstGeom prst="rect">
            <a:avLst/>
          </a:prstGeom>
        </p:spPr>
        <p:txBody>
          <a:bodyPr vert="horz" lIns="0" tIns="0" rIns="0" bIns="0" rtlCol="0" anchor="t" anchorCtr="0">
            <a:noAutofit/>
          </a:bodyPr>
          <a:lstStyle/>
          <a:p>
            <a:r>
              <a:rPr lang="en-US" noProof="0"/>
              <a:t>Click to edit Master title style</a:t>
            </a:r>
          </a:p>
        </p:txBody>
      </p:sp>
      <p:pic>
        <p:nvPicPr>
          <p:cNvPr id="2" name="Picture 1">
            <a:extLst>
              <a:ext uri="{FF2B5EF4-FFF2-40B4-BE49-F238E27FC236}">
                <a16:creationId xmlns:a16="http://schemas.microsoft.com/office/drawing/2014/main" id="{6232C264-DD41-FE33-7E53-F550C81FCEFF}"/>
              </a:ext>
            </a:extLst>
          </p:cNvPr>
          <p:cNvPicPr>
            <a:picLocks noChangeAspect="1"/>
          </p:cNvPicPr>
          <p:nvPr userDrawn="1"/>
        </p:nvPicPr>
        <p:blipFill rotWithShape="1">
          <a:blip r:embed="rId25" cstate="email">
            <a:extLst>
              <a:ext uri="{28A0092B-C50C-407E-A947-70E740481C1C}">
                <a14:useLocalDpi xmlns:a14="http://schemas.microsoft.com/office/drawing/2010/main"/>
              </a:ext>
            </a:extLst>
          </a:blip>
          <a:srcRect t="7652" b="2621"/>
          <a:stretch/>
        </p:blipFill>
        <p:spPr>
          <a:xfrm>
            <a:off x="10615549" y="198489"/>
            <a:ext cx="1361925" cy="763742"/>
          </a:xfrm>
          <a:prstGeom prst="rect">
            <a:avLst/>
          </a:prstGeom>
        </p:spPr>
      </p:pic>
    </p:spTree>
    <p:extLst>
      <p:ext uri="{BB962C8B-B14F-4D97-AF65-F5344CB8AC3E}">
        <p14:creationId xmlns:p14="http://schemas.microsoft.com/office/powerpoint/2010/main" val="210861825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87" r:id="rId6"/>
    <p:sldLayoutId id="2147483689" r:id="rId7"/>
    <p:sldLayoutId id="2147483691" r:id="rId8"/>
    <p:sldLayoutId id="2147483688" r:id="rId9"/>
    <p:sldLayoutId id="2147483721" r:id="rId10"/>
    <p:sldLayoutId id="2147483692" r:id="rId11"/>
    <p:sldLayoutId id="2147483719" r:id="rId12"/>
    <p:sldLayoutId id="2147483677" r:id="rId13"/>
    <p:sldLayoutId id="2147483662" r:id="rId14"/>
    <p:sldLayoutId id="2147483722" r:id="rId15"/>
    <p:sldLayoutId id="2147483723" r:id="rId16"/>
    <p:sldLayoutId id="2147483724" r:id="rId17"/>
    <p:sldLayoutId id="2147483664" r:id="rId18"/>
    <p:sldLayoutId id="2147483665" r:id="rId19"/>
    <p:sldLayoutId id="2147483666" r:id="rId20"/>
  </p:sldLayoutIdLst>
  <p:hf hdr="0" ftr="0" dt="0"/>
  <p:txStyles>
    <p:titleStyle>
      <a:lvl1pPr algn="l" defTabSz="914400" rtl="0" eaLnBrk="1" latinLnBrk="0" hangingPunct="1">
        <a:lnSpc>
          <a:spcPct val="100000"/>
        </a:lnSpc>
        <a:spcBef>
          <a:spcPct val="0"/>
        </a:spcBef>
        <a:spcAft>
          <a:spcPts val="400"/>
        </a:spcAft>
        <a:buNone/>
        <a:defRPr sz="2400" kern="1200">
          <a:solidFill>
            <a:schemeClr val="tx1"/>
          </a:solidFill>
          <a:latin typeface="+mj-lt"/>
          <a:ea typeface="+mj-ea"/>
          <a:cs typeface="Calibri Light" panose="020F0302020204030204" pitchFamily="34" charset="0"/>
        </a:defRPr>
      </a:lvl1pPr>
    </p:titleStyle>
    <p:bodyStyle>
      <a:lvl1pPr marL="0" indent="0" algn="l" defTabSz="914400" rtl="0" eaLnBrk="1" latinLnBrk="0" hangingPunct="1">
        <a:lnSpc>
          <a:spcPct val="120000"/>
        </a:lnSpc>
        <a:spcBef>
          <a:spcPts val="0"/>
        </a:spcBef>
        <a:spcAft>
          <a:spcPts val="800"/>
        </a:spcAft>
        <a:buSzPct val="100000"/>
        <a:buFont typeface="Arial" panose="020B0604020202020204" pitchFamily="34" charset="0"/>
        <a:buNone/>
        <a:defRPr sz="1300" b="0" kern="1200">
          <a:solidFill>
            <a:schemeClr val="tx1"/>
          </a:solidFill>
          <a:latin typeface="+mn-lt"/>
          <a:ea typeface="+mn-ea"/>
          <a:cs typeface="Calibri Light" panose="020F0302020204030204" pitchFamily="34" charset="0"/>
        </a:defRPr>
      </a:lvl1pPr>
      <a:lvl2pPr marL="0" indent="0" algn="l" defTabSz="914400" rtl="0" eaLnBrk="1" latinLnBrk="0" hangingPunct="1">
        <a:lnSpc>
          <a:spcPct val="120000"/>
        </a:lnSpc>
        <a:spcBef>
          <a:spcPts val="0"/>
        </a:spcBef>
        <a:spcAft>
          <a:spcPts val="800"/>
        </a:spcAft>
        <a:buClrTx/>
        <a:buSzPct val="100000"/>
        <a:buFont typeface="Arial"/>
        <a:buNone/>
        <a:defRPr lang="en-US" sz="1300" b="0" i="0" kern="1200" dirty="0" smtClean="0">
          <a:solidFill>
            <a:schemeClr val="tx1"/>
          </a:solidFill>
          <a:latin typeface="Open Sans Light" panose="020B0306030504020204" pitchFamily="34" charset="0"/>
          <a:ea typeface="+mn-ea"/>
          <a:cs typeface="Calibri Light" panose="020F0302020204030204" pitchFamily="34" charset="0"/>
        </a:defRPr>
      </a:lvl2pPr>
      <a:lvl3pPr marL="176400" indent="-176400" algn="l" defTabSz="914400" rtl="0" eaLnBrk="1" latinLnBrk="0" hangingPunct="1">
        <a:lnSpc>
          <a:spcPct val="120000"/>
        </a:lnSpc>
        <a:spcBef>
          <a:spcPts val="0"/>
        </a:spcBef>
        <a:spcAft>
          <a:spcPts val="800"/>
        </a:spcAft>
        <a:buClrTx/>
        <a:buSzPct val="100000"/>
        <a:buFont typeface="Arial" panose="020B0604020202020204" pitchFamily="34" charset="0"/>
        <a:buChar char="•"/>
        <a:defRPr lang="en-US" sz="1300" kern="1200" dirty="0" smtClean="0">
          <a:solidFill>
            <a:schemeClr val="tx1"/>
          </a:solidFill>
          <a:latin typeface="+mn-lt"/>
          <a:ea typeface="+mn-ea"/>
          <a:cs typeface="Calibri Light" panose="020F0302020204030204" pitchFamily="34" charset="0"/>
        </a:defRPr>
      </a:lvl3pPr>
      <a:lvl4pPr marL="356400" indent="-176400" algn="l" defTabSz="914400" rtl="0" eaLnBrk="1" latinLnBrk="0" hangingPunct="1">
        <a:lnSpc>
          <a:spcPct val="120000"/>
        </a:lnSpc>
        <a:spcBef>
          <a:spcPts val="0"/>
        </a:spcBef>
        <a:spcAft>
          <a:spcPts val="800"/>
        </a:spcAft>
        <a:buClrTx/>
        <a:buSzPct val="100000"/>
        <a:buFont typeface="Verdana" panose="020B0604030504040204" pitchFamily="34" charset="0"/>
        <a:buChar char="−"/>
        <a:defRPr lang="en-US" sz="1300" kern="1200" baseline="0" dirty="0" smtClean="0">
          <a:solidFill>
            <a:schemeClr val="tx1"/>
          </a:solidFill>
          <a:latin typeface="+mn-lt"/>
          <a:ea typeface="+mn-ea"/>
          <a:cs typeface="Calibri Light" panose="020F0302020204030204" pitchFamily="34" charset="0"/>
        </a:defRPr>
      </a:lvl4pPr>
      <a:lvl5pPr marL="532800" indent="-176400" algn="l" defTabSz="798513" rtl="0" eaLnBrk="1" latinLnBrk="0" hangingPunct="1">
        <a:lnSpc>
          <a:spcPct val="120000"/>
        </a:lnSpc>
        <a:spcBef>
          <a:spcPts val="0"/>
        </a:spcBef>
        <a:spcAft>
          <a:spcPts val="800"/>
        </a:spcAft>
        <a:buClrTx/>
        <a:buSzPct val="100000"/>
        <a:buFont typeface="Verdana" panose="020B0604030504040204" pitchFamily="34" charset="0"/>
        <a:buChar char="−"/>
        <a:tabLst/>
        <a:defRPr lang="en-US" sz="1300" kern="1200" baseline="0" dirty="0" smtClean="0">
          <a:solidFill>
            <a:schemeClr val="tx1"/>
          </a:solidFill>
          <a:latin typeface="+mn-lt"/>
          <a:ea typeface="+mn-ea"/>
          <a:cs typeface="Calibri Light" panose="020F030202020403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76">
          <p15:clr>
            <a:srgbClr val="F26B43"/>
          </p15:clr>
        </p15:guide>
        <p15:guide id="20" pos="7080">
          <p15:clr>
            <a:srgbClr val="F26B43"/>
          </p15:clr>
        </p15:guide>
        <p15:guide id="22" orient="horz" pos="368" userDrawn="1">
          <p15:clr>
            <a:srgbClr val="F26B43"/>
          </p15:clr>
        </p15:guide>
        <p15:guide id="23" orient="horz" pos="3960">
          <p15:clr>
            <a:srgbClr val="F26B43"/>
          </p15:clr>
        </p15:guide>
        <p15:guide id="24" orient="horz" pos="595"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D0B5B2-D4B7-7B06-E823-96A294606E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FB5F749-47A5-6B31-D763-A2873C392D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8775A3D-90F0-5BDC-55DD-CB055FF8C0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B089846B-DA03-3D41-2704-833F5F43C8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2F83571-EA68-84A5-8E2A-D2186EB5D2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17C6016-C700-6043-B700-C37B2F36E0E5}" type="slidenum">
              <a:rPr lang="en-US" smtClean="0"/>
              <a:t>‹#›</a:t>
            </a:fld>
            <a:endParaRPr lang="en-US"/>
          </a:p>
        </p:txBody>
      </p:sp>
    </p:spTree>
    <p:extLst>
      <p:ext uri="{BB962C8B-B14F-4D97-AF65-F5344CB8AC3E}">
        <p14:creationId xmlns:p14="http://schemas.microsoft.com/office/powerpoint/2010/main" val="3958079011"/>
      </p:ext>
    </p:extLst>
  </p:cSld>
  <p:clrMap bg1="lt1" tx1="dk1" bg2="lt2" tx2="dk2" accent1="accent1" accent2="accent2" accent3="accent3" accent4="accent4" accent5="accent5" accent6="accent6" hlink="hlink" folHlink="folHlink"/>
  <p:sldLayoutIdLst>
    <p:sldLayoutId id="2147483682" r:id="rId1"/>
    <p:sldLayoutId id="2147483690" r:id="rId2"/>
    <p:sldLayoutId id="2147483858"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D0B5B2-D4B7-7B06-E823-96A294606E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FB5F749-47A5-6B31-D763-A2873C392D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8775A3D-90F0-5BDC-55DD-CB055FF8C0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B089846B-DA03-3D41-2704-833F5F43C8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2F83571-EA68-84A5-8E2A-D2186EB5D2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17C6016-C700-6043-B700-C37B2F36E0E5}" type="slidenum">
              <a:rPr lang="en-US" smtClean="0"/>
              <a:t>‹#›</a:t>
            </a:fld>
            <a:endParaRPr lang="en-US"/>
          </a:p>
        </p:txBody>
      </p:sp>
      <p:pic>
        <p:nvPicPr>
          <p:cNvPr id="8" name="Picture 7">
            <a:extLst>
              <a:ext uri="{FF2B5EF4-FFF2-40B4-BE49-F238E27FC236}">
                <a16:creationId xmlns:a16="http://schemas.microsoft.com/office/drawing/2014/main" id="{DDF8C94E-8912-FC0F-4D01-8268E72E3E47}"/>
              </a:ext>
            </a:extLst>
          </p:cNvPr>
          <p:cNvPicPr>
            <a:picLocks noChangeAspect="1"/>
          </p:cNvPicPr>
          <p:nvPr userDrawn="1"/>
        </p:nvPicPr>
        <p:blipFill rotWithShape="1">
          <a:blip r:embed="rId11" cstate="email">
            <a:extLst>
              <a:ext uri="{28A0092B-C50C-407E-A947-70E740481C1C}">
                <a14:useLocalDpi xmlns:a14="http://schemas.microsoft.com/office/drawing/2010/main"/>
              </a:ext>
            </a:extLst>
          </a:blip>
          <a:srcRect t="7652" b="2621"/>
          <a:stretch/>
        </p:blipFill>
        <p:spPr>
          <a:xfrm>
            <a:off x="10615549" y="198489"/>
            <a:ext cx="1361925" cy="763742"/>
          </a:xfrm>
          <a:prstGeom prst="rect">
            <a:avLst/>
          </a:prstGeom>
        </p:spPr>
      </p:pic>
    </p:spTree>
    <p:extLst>
      <p:ext uri="{BB962C8B-B14F-4D97-AF65-F5344CB8AC3E}">
        <p14:creationId xmlns:p14="http://schemas.microsoft.com/office/powerpoint/2010/main" val="3291066406"/>
      </p:ext>
    </p:extLst>
  </p:cSld>
  <p:clrMap bg1="lt1" tx1="dk1" bg2="lt2" tx2="dk2" accent1="accent1" accent2="accent2" accent3="accent3" accent4="accent4" accent5="accent5" accent6="accent6" hlink="hlink" folHlink="folHlink"/>
  <p:sldLayoutIdLst>
    <p:sldLayoutId id="2147483842" r:id="rId1"/>
    <p:sldLayoutId id="2147483844" r:id="rId2"/>
    <p:sldLayoutId id="2147483718" r:id="rId3"/>
    <p:sldLayoutId id="2147483661" r:id="rId4"/>
    <p:sldLayoutId id="2147483832" r:id="rId5"/>
    <p:sldLayoutId id="2147483831" r:id="rId6"/>
    <p:sldLayoutId id="2147483830" r:id="rId7"/>
    <p:sldLayoutId id="2147483686" r:id="rId8"/>
    <p:sldLayoutId id="2147483693" r:id="rId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865BBE-92C3-C4A3-A178-67AACD26AB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E1AAA79-CE7E-A6A9-3653-E05A7CCC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205F53-95DC-7AF5-E5D2-745985FEF0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EA62AFA-D44C-584B-9343-8A30AFC0C846}" type="datetimeFigureOut">
              <a:rPr lang="en-US" smtClean="0"/>
              <a:t>6/22/2026</a:t>
            </a:fld>
            <a:endParaRPr lang="en-US"/>
          </a:p>
        </p:txBody>
      </p:sp>
      <p:sp>
        <p:nvSpPr>
          <p:cNvPr id="5" name="Footer Placeholder 4">
            <a:extLst>
              <a:ext uri="{FF2B5EF4-FFF2-40B4-BE49-F238E27FC236}">
                <a16:creationId xmlns:a16="http://schemas.microsoft.com/office/drawing/2014/main" id="{8C914B0E-1826-4886-C695-329367AA84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BB3B1C6-BDDF-BEAE-C620-750EA66DAA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C0622E4-C3C5-2D49-B987-1983264A4D42}" type="slidenum">
              <a:rPr lang="en-US" smtClean="0"/>
              <a:t>‹#›</a:t>
            </a:fld>
            <a:endParaRPr lang="en-US"/>
          </a:p>
        </p:txBody>
      </p:sp>
    </p:spTree>
    <p:extLst>
      <p:ext uri="{BB962C8B-B14F-4D97-AF65-F5344CB8AC3E}">
        <p14:creationId xmlns:p14="http://schemas.microsoft.com/office/powerpoint/2010/main" val="4136864203"/>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9C4C54-50A2-BB07-CF7D-B468DF97AF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5A2655E-598A-42CC-65D7-7680717E40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AD04615-5088-A4A7-A11A-F56811F70A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03822CB2-856C-D04F-5C33-DB1006EB44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070FD6C-17BC-8414-1631-40A65C57DF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5A8808A-98D7-4A44-BF01-F601A23D7CB8}" type="slidenum">
              <a:rPr lang="en-US" smtClean="0"/>
              <a:t>‹#›</a:t>
            </a:fld>
            <a:endParaRPr lang="en-US"/>
          </a:p>
        </p:txBody>
      </p:sp>
      <p:pic>
        <p:nvPicPr>
          <p:cNvPr id="8" name="Picture 7">
            <a:extLst>
              <a:ext uri="{FF2B5EF4-FFF2-40B4-BE49-F238E27FC236}">
                <a16:creationId xmlns:a16="http://schemas.microsoft.com/office/drawing/2014/main" id="{69CCFDA2-9C3A-1721-9E8C-6DF231BF8A54}"/>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t="7652" b="2621"/>
          <a:stretch/>
        </p:blipFill>
        <p:spPr>
          <a:xfrm>
            <a:off x="10615549" y="198489"/>
            <a:ext cx="1361925" cy="763742"/>
          </a:xfrm>
          <a:prstGeom prst="rect">
            <a:avLst/>
          </a:prstGeom>
        </p:spPr>
      </p:pic>
    </p:spTree>
    <p:extLst>
      <p:ext uri="{BB962C8B-B14F-4D97-AF65-F5344CB8AC3E}">
        <p14:creationId xmlns:p14="http://schemas.microsoft.com/office/powerpoint/2010/main" val="4203009956"/>
      </p:ext>
    </p:extLst>
  </p:cSld>
  <p:clrMap bg1="lt1" tx1="dk1" bg2="lt2" tx2="dk2" accent1="accent1" accent2="accent2" accent3="accent3" accent4="accent4" accent5="accent5" accent6="accent6" hlink="hlink" folHlink="folHlink"/>
  <p:sldLayoutIdLst>
    <p:sldLayoutId id="2147483739" r:id="rId1"/>
    <p:sldLayoutId id="2147483741" r:id="rId2"/>
    <p:sldLayoutId id="2147483743" r:id="rId3"/>
    <p:sldLayoutId id="2147483742" r:id="rId4"/>
    <p:sldLayoutId id="2147483747"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424D6B-CA09-F9E2-F3C4-EE527F584A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31C6A16-5466-E480-4AF2-350DB9258B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3E7E244-DEDF-A9BD-3E24-47246A1D55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CA0CC8C2-6CBE-95F1-4C0F-B5ADCACF41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EE05813-40A3-1C18-180F-ECD2745515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3D7E59-1617-544A-BA79-CB537EFB60AA}" type="slidenum">
              <a:rPr lang="en-US" smtClean="0"/>
              <a:t>‹#›</a:t>
            </a:fld>
            <a:endParaRPr lang="en-US"/>
          </a:p>
        </p:txBody>
      </p:sp>
      <p:pic>
        <p:nvPicPr>
          <p:cNvPr id="7" name="Picture 6">
            <a:extLst>
              <a:ext uri="{FF2B5EF4-FFF2-40B4-BE49-F238E27FC236}">
                <a16:creationId xmlns:a16="http://schemas.microsoft.com/office/drawing/2014/main" id="{D06AE0EE-ED61-A8E5-0977-A9BAF8ACE155}"/>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t="7652" b="2621"/>
          <a:stretch/>
        </p:blipFill>
        <p:spPr>
          <a:xfrm>
            <a:off x="10615549" y="198489"/>
            <a:ext cx="1361925" cy="763742"/>
          </a:xfrm>
          <a:prstGeom prst="rect">
            <a:avLst/>
          </a:prstGeom>
        </p:spPr>
      </p:pic>
    </p:spTree>
    <p:extLst>
      <p:ext uri="{BB962C8B-B14F-4D97-AF65-F5344CB8AC3E}">
        <p14:creationId xmlns:p14="http://schemas.microsoft.com/office/powerpoint/2010/main" val="4158977722"/>
      </p:ext>
    </p:extLst>
  </p:cSld>
  <p:clrMap bg1="lt1" tx1="dk1" bg2="lt2" tx2="dk2" accent1="accent1" accent2="accent2" accent3="accent3" accent4="accent4" accent5="accent5" accent6="accent6" hlink="hlink" folHlink="folHlink"/>
  <p:sldLayoutIdLst>
    <p:sldLayoutId id="2147483752" r:id="rId1"/>
    <p:sldLayoutId id="2147483754" r:id="rId2"/>
    <p:sldLayoutId id="2147483756" r:id="rId3"/>
    <p:sldLayoutId id="2147483755" r:id="rId4"/>
    <p:sldLayoutId id="2147483760"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8" Type="http://schemas.openxmlformats.org/officeDocument/2006/relationships/chart" Target="../charts/chart9.xml"/><Relationship Id="rId3" Type="http://schemas.openxmlformats.org/officeDocument/2006/relationships/chart" Target="../charts/chart4.xml"/><Relationship Id="rId7" Type="http://schemas.openxmlformats.org/officeDocument/2006/relationships/chart" Target="../charts/chart8.xml"/><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11.xml.rels><?xml version="1.0" encoding="UTF-8" standalone="yes"?>
<Relationships xmlns="http://schemas.openxmlformats.org/package/2006/relationships"><Relationship Id="rId8" Type="http://schemas.openxmlformats.org/officeDocument/2006/relationships/chart" Target="../charts/chart15.xml"/><Relationship Id="rId3" Type="http://schemas.openxmlformats.org/officeDocument/2006/relationships/chart" Target="../charts/chart10.xml"/><Relationship Id="rId7" Type="http://schemas.openxmlformats.org/officeDocument/2006/relationships/chart" Target="../charts/chart14.xm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chart" Target="../charts/chart13.xml"/><Relationship Id="rId5" Type="http://schemas.openxmlformats.org/officeDocument/2006/relationships/chart" Target="../charts/chart12.xml"/><Relationship Id="rId10" Type="http://schemas.openxmlformats.org/officeDocument/2006/relationships/chart" Target="../charts/chart17.xml"/><Relationship Id="rId4" Type="http://schemas.openxmlformats.org/officeDocument/2006/relationships/chart" Target="../charts/chart11.xml"/><Relationship Id="rId9" Type="http://schemas.openxmlformats.org/officeDocument/2006/relationships/chart" Target="../charts/chart16.xml"/></Relationships>
</file>

<file path=ppt/slides/_rels/slide12.xml.rels><?xml version="1.0" encoding="UTF-8" standalone="yes"?>
<Relationships xmlns="http://schemas.openxmlformats.org/package/2006/relationships"><Relationship Id="rId8" Type="http://schemas.openxmlformats.org/officeDocument/2006/relationships/chart" Target="../charts/chart23.xml"/><Relationship Id="rId3" Type="http://schemas.openxmlformats.org/officeDocument/2006/relationships/chart" Target="../charts/chart18.xml"/><Relationship Id="rId7" Type="http://schemas.openxmlformats.org/officeDocument/2006/relationships/chart" Target="../charts/chart22.xml"/><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chart" Target="../charts/chart21.xml"/><Relationship Id="rId5" Type="http://schemas.openxmlformats.org/officeDocument/2006/relationships/chart" Target="../charts/chart20.xml"/><Relationship Id="rId4" Type="http://schemas.openxmlformats.org/officeDocument/2006/relationships/chart" Target="../charts/char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tags" Target="../tags/tag6.xml"/><Relationship Id="rId7" Type="http://schemas.openxmlformats.org/officeDocument/2006/relationships/slideLayout" Target="../slideLayouts/slideLayout10.xml"/><Relationship Id="rId12" Type="http://schemas.openxmlformats.org/officeDocument/2006/relationships/image" Target="../media/image106.png"/><Relationship Id="rId2" Type="http://schemas.openxmlformats.org/officeDocument/2006/relationships/tags" Target="../tags/tag5.xml"/><Relationship Id="rId1" Type="http://schemas.openxmlformats.org/officeDocument/2006/relationships/themeOverride" Target="../theme/themeOverride18.xml"/><Relationship Id="rId6" Type="http://schemas.openxmlformats.org/officeDocument/2006/relationships/tags" Target="../tags/tag9.xml"/><Relationship Id="rId11" Type="http://schemas.openxmlformats.org/officeDocument/2006/relationships/image" Target="../media/image105.png"/><Relationship Id="rId5" Type="http://schemas.openxmlformats.org/officeDocument/2006/relationships/tags" Target="../tags/tag8.xml"/><Relationship Id="rId10" Type="http://schemas.openxmlformats.org/officeDocument/2006/relationships/image" Target="../media/image104.png"/><Relationship Id="rId4" Type="http://schemas.openxmlformats.org/officeDocument/2006/relationships/tags" Target="../tags/tag7.xml"/><Relationship Id="rId9" Type="http://schemas.openxmlformats.org/officeDocument/2006/relationships/image" Target="../media/image103.png"/></Relationships>
</file>

<file path=ppt/slides/_rels/slide15.xml.rels><?xml version="1.0" encoding="UTF-8" standalone="yes"?>
<Relationships xmlns="http://schemas.openxmlformats.org/package/2006/relationships"><Relationship Id="rId3" Type="http://schemas.openxmlformats.org/officeDocument/2006/relationships/image" Target="../media/image107.gif"/><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08.png"/></Relationships>
</file>

<file path=ppt/slides/_rels/slide1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chart" Target="../charts/chart27.xml"/><Relationship Id="rId5" Type="http://schemas.openxmlformats.org/officeDocument/2006/relationships/chart" Target="../charts/chart26.xml"/><Relationship Id="rId4" Type="http://schemas.openxmlformats.org/officeDocument/2006/relationships/chart" Target="../charts/char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8.png"/><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01.png"/><Relationship Id="rId4" Type="http://schemas.openxmlformats.org/officeDocument/2006/relationships/diagramLayout" Target="../diagrams/layout2.xml"/><Relationship Id="rId9" Type="http://schemas.openxmlformats.org/officeDocument/2006/relationships/image" Target="../media/image10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7112E-5A00-731F-5D8F-4B725C2850FB}"/>
            </a:ext>
          </a:extLst>
        </p:cNvPr>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A29BB964-9BA0-94FC-54E8-4A7D4B01F4D3}"/>
              </a:ext>
            </a:extLst>
          </p:cNvPr>
          <p:cNvSpPr>
            <a:spLocks noGrp="1"/>
          </p:cNvSpPr>
          <p:nvPr>
            <p:ph type="sldNum" sz="quarter" idx="4"/>
          </p:nvPr>
        </p:nvSpPr>
        <p:spPr/>
        <p:txBody>
          <a:bodyPr/>
          <a:lstStyle/>
          <a:p>
            <a:fld id="{717C6016-C700-6043-B700-C37B2F36E0E5}" type="slidenum">
              <a:rPr lang="en-US" smtClean="0"/>
              <a:pPr/>
              <a:t>1</a:t>
            </a:fld>
            <a:endParaRPr lang="en-US"/>
          </a:p>
        </p:txBody>
      </p:sp>
      <p:pic>
        <p:nvPicPr>
          <p:cNvPr id="2" name="Picture 1">
            <a:extLst>
              <a:ext uri="{FF2B5EF4-FFF2-40B4-BE49-F238E27FC236}">
                <a16:creationId xmlns:a16="http://schemas.microsoft.com/office/drawing/2014/main" id="{27894219-3A5E-ECE6-2F6D-1D6EBFADBBBF}"/>
              </a:ext>
            </a:extLst>
          </p:cNvPr>
          <p:cNvPicPr>
            <a:picLocks noChangeAspect="1"/>
          </p:cNvPicPr>
          <p:nvPr/>
        </p:nvPicPr>
        <p:blipFill>
          <a:blip r:embed="rId2"/>
          <a:stretch>
            <a:fillRect/>
          </a:stretch>
        </p:blipFill>
        <p:spPr>
          <a:xfrm>
            <a:off x="0" y="48475"/>
            <a:ext cx="6242845" cy="6761050"/>
          </a:xfrm>
          <a:prstGeom prst="rect">
            <a:avLst/>
          </a:prstGeom>
        </p:spPr>
      </p:pic>
      <p:sp>
        <p:nvSpPr>
          <p:cNvPr id="3" name="Text Placeholder 1">
            <a:extLst>
              <a:ext uri="{FF2B5EF4-FFF2-40B4-BE49-F238E27FC236}">
                <a16:creationId xmlns:a16="http://schemas.microsoft.com/office/drawing/2014/main" id="{88E36421-B1D4-F6B6-5347-8130F982F71B}"/>
              </a:ext>
            </a:extLst>
          </p:cNvPr>
          <p:cNvSpPr txBox="1">
            <a:spLocks/>
          </p:cNvSpPr>
          <p:nvPr/>
        </p:nvSpPr>
        <p:spPr>
          <a:xfrm>
            <a:off x="6096000" y="2187019"/>
            <a:ext cx="6001732" cy="2895598"/>
          </a:xfrm>
          <a:prstGeom prst="rect">
            <a:avLst/>
          </a:prstGeom>
        </p:spPr>
        <p:txBody>
          <a:bodyPr>
            <a:normAutofit fontScale="25000" lnSpcReduction="20000"/>
          </a:bodyPr>
          <a:lstStyle>
            <a:lvl1pPr marL="0" indent="0" algn="l" defTabSz="914400" rtl="0" eaLnBrk="1" latinLnBrk="0" hangingPunct="1">
              <a:lnSpc>
                <a:spcPct val="120000"/>
              </a:lnSpc>
              <a:spcBef>
                <a:spcPts val="0"/>
              </a:spcBef>
              <a:spcAft>
                <a:spcPts val="800"/>
              </a:spcAft>
              <a:buSzPct val="100000"/>
              <a:buFont typeface="Arial" panose="020B0604020202020204" pitchFamily="34" charset="0"/>
              <a:buNone/>
              <a:defRPr sz="1300" b="0" kern="1200">
                <a:solidFill>
                  <a:schemeClr val="tx1"/>
                </a:solidFill>
                <a:latin typeface="+mn-lt"/>
                <a:ea typeface="+mn-ea"/>
                <a:cs typeface="Calibri Light" panose="020F0302020204030204" pitchFamily="34" charset="0"/>
              </a:defRPr>
            </a:lvl1pPr>
            <a:lvl2pPr marL="0" indent="0" algn="l" defTabSz="914400" rtl="0" eaLnBrk="1" latinLnBrk="0" hangingPunct="1">
              <a:lnSpc>
                <a:spcPct val="120000"/>
              </a:lnSpc>
              <a:spcBef>
                <a:spcPts val="0"/>
              </a:spcBef>
              <a:spcAft>
                <a:spcPts val="800"/>
              </a:spcAft>
              <a:buClrTx/>
              <a:buSzPct val="100000"/>
              <a:buFont typeface="Arial"/>
              <a:buNone/>
              <a:defRPr lang="en-US" sz="1300" b="0" i="0" kern="1200" dirty="0" smtClean="0">
                <a:solidFill>
                  <a:schemeClr val="tx1"/>
                </a:solidFill>
                <a:latin typeface="Open Sans Light" panose="020B0306030504020204" pitchFamily="34" charset="0"/>
                <a:ea typeface="+mn-ea"/>
                <a:cs typeface="Calibri Light" panose="020F0302020204030204" pitchFamily="34" charset="0"/>
              </a:defRPr>
            </a:lvl2pPr>
            <a:lvl3pPr marL="176400" indent="-176400" algn="l" defTabSz="914400" rtl="0" eaLnBrk="1" latinLnBrk="0" hangingPunct="1">
              <a:lnSpc>
                <a:spcPct val="120000"/>
              </a:lnSpc>
              <a:spcBef>
                <a:spcPts val="0"/>
              </a:spcBef>
              <a:spcAft>
                <a:spcPts val="800"/>
              </a:spcAft>
              <a:buClrTx/>
              <a:buSzPct val="100000"/>
              <a:buFont typeface="Arial" panose="020B0604020202020204" pitchFamily="34" charset="0"/>
              <a:buChar char="•"/>
              <a:defRPr lang="en-US" sz="1300" kern="1200" dirty="0" smtClean="0">
                <a:solidFill>
                  <a:schemeClr val="tx1"/>
                </a:solidFill>
                <a:latin typeface="+mn-lt"/>
                <a:ea typeface="+mn-ea"/>
                <a:cs typeface="Calibri Light" panose="020F0302020204030204" pitchFamily="34" charset="0"/>
              </a:defRPr>
            </a:lvl3pPr>
            <a:lvl4pPr marL="356400" indent="-176400" algn="l" defTabSz="914400" rtl="0" eaLnBrk="1" latinLnBrk="0" hangingPunct="1">
              <a:lnSpc>
                <a:spcPct val="120000"/>
              </a:lnSpc>
              <a:spcBef>
                <a:spcPts val="0"/>
              </a:spcBef>
              <a:spcAft>
                <a:spcPts val="800"/>
              </a:spcAft>
              <a:buClrTx/>
              <a:buSzPct val="100000"/>
              <a:buFont typeface="Verdana" panose="020B0604030504040204" pitchFamily="34" charset="0"/>
              <a:buChar char="−"/>
              <a:defRPr lang="en-US" sz="1300" kern="1200" baseline="0" dirty="0" smtClean="0">
                <a:solidFill>
                  <a:schemeClr val="tx1"/>
                </a:solidFill>
                <a:latin typeface="+mn-lt"/>
                <a:ea typeface="+mn-ea"/>
                <a:cs typeface="Calibri Light" panose="020F0302020204030204" pitchFamily="34" charset="0"/>
              </a:defRPr>
            </a:lvl4pPr>
            <a:lvl5pPr marL="532800" indent="-176400" algn="l" defTabSz="798513" rtl="0" eaLnBrk="1" latinLnBrk="0" hangingPunct="1">
              <a:lnSpc>
                <a:spcPct val="120000"/>
              </a:lnSpc>
              <a:spcBef>
                <a:spcPts val="0"/>
              </a:spcBef>
              <a:spcAft>
                <a:spcPts val="800"/>
              </a:spcAft>
              <a:buClrTx/>
              <a:buSzPct val="100000"/>
              <a:buFont typeface="Verdana" panose="020B0604030504040204" pitchFamily="34" charset="0"/>
              <a:buChar char="−"/>
              <a:tabLst/>
              <a:defRPr lang="en-US" sz="1300" kern="1200" baseline="0" dirty="0" smtClean="0">
                <a:solidFill>
                  <a:schemeClr val="tx1"/>
                </a:solidFill>
                <a:latin typeface="+mn-lt"/>
                <a:ea typeface="+mn-ea"/>
                <a:cs typeface="Calibri Light" panose="020F030202020403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pPr algn="ctr"/>
            <a:r>
              <a:rPr lang="en-IN" sz="13600" b="1" dirty="0">
                <a:latin typeface="Aptos" panose="020B0004020202020204" pitchFamily="34" charset="0"/>
              </a:rPr>
              <a:t>Demand Forecasting Strategy </a:t>
            </a:r>
          </a:p>
          <a:p>
            <a:pPr algn="ctr"/>
            <a:r>
              <a:rPr lang="en-IN" sz="13600" b="1" dirty="0">
                <a:latin typeface="Aptos" panose="020B0004020202020204" pitchFamily="34" charset="0"/>
              </a:rPr>
              <a:t>&amp; Insights</a:t>
            </a:r>
          </a:p>
          <a:p>
            <a:endParaRPr lang="en-US" sz="4100" b="1" dirty="0">
              <a:latin typeface="Aptos" panose="020B0004020202020204" pitchFamily="34" charset="0"/>
              <a:ea typeface="Open Sans Light" panose="020B0306030504020204" pitchFamily="34" charset="0"/>
              <a:cs typeface="Open Sans Light" panose="020B0306030504020204" pitchFamily="34" charset="0"/>
            </a:endParaRPr>
          </a:p>
          <a:p>
            <a:r>
              <a:rPr lang="en-US" sz="4300" dirty="0">
                <a:latin typeface="Aptos" panose="020B0004020202020204" pitchFamily="34" charset="0"/>
                <a:ea typeface="Open Sans Light" panose="020B0306030504020204" pitchFamily="34" charset="0"/>
                <a:cs typeface="Open Sans Light" panose="020B0306030504020204" pitchFamily="34" charset="0"/>
              </a:rPr>
              <a:t>							                     </a:t>
            </a:r>
            <a:r>
              <a:rPr lang="en-US" sz="6400" b="1" dirty="0">
                <a:latin typeface="Aptos" panose="020B0004020202020204" pitchFamily="34" charset="0"/>
                <a:ea typeface="Open Sans Light" panose="020B0306030504020204" pitchFamily="34" charset="0"/>
                <a:cs typeface="Open Sans Light" panose="020B0306030504020204" pitchFamily="34" charset="0"/>
              </a:rPr>
              <a:t>Tata Power Mumbai Distribution</a:t>
            </a:r>
          </a:p>
          <a:p>
            <a:r>
              <a:rPr lang="en-US" sz="6400" dirty="0">
                <a:latin typeface="Aptos" panose="020B0004020202020204" pitchFamily="34" charset="0"/>
                <a:ea typeface="Open Sans Light" panose="020B0306030504020204" pitchFamily="34" charset="0"/>
                <a:cs typeface="Open Sans Light" panose="020B0306030504020204" pitchFamily="34" charset="0"/>
              </a:rPr>
              <a:t>								         </a:t>
            </a:r>
            <a:r>
              <a:rPr lang="en-US" sz="6400" b="1" dirty="0">
                <a:latin typeface="Aptos" panose="020B0004020202020204" pitchFamily="34" charset="0"/>
                <a:ea typeface="Open Sans Light" panose="020B0306030504020204" pitchFamily="34" charset="0"/>
                <a:cs typeface="Open Sans Light" panose="020B0306030504020204" pitchFamily="34" charset="0"/>
              </a:rPr>
              <a:t>24</a:t>
            </a:r>
            <a:r>
              <a:rPr lang="en-US" sz="6400" b="1" baseline="30000" dirty="0">
                <a:latin typeface="Aptos" panose="020B0004020202020204" pitchFamily="34" charset="0"/>
                <a:ea typeface="Open Sans Light" panose="020B0306030504020204" pitchFamily="34" charset="0"/>
                <a:cs typeface="Open Sans Light" panose="020B0306030504020204" pitchFamily="34" charset="0"/>
              </a:rPr>
              <a:t>th</a:t>
            </a:r>
            <a:r>
              <a:rPr lang="en-US" sz="6400" b="1" dirty="0">
                <a:latin typeface="Aptos" panose="020B0004020202020204" pitchFamily="34" charset="0"/>
                <a:ea typeface="Open Sans Light" panose="020B0306030504020204" pitchFamily="34" charset="0"/>
                <a:cs typeface="Open Sans Light" panose="020B0306030504020204" pitchFamily="34" charset="0"/>
              </a:rPr>
              <a:t> June 2026</a:t>
            </a:r>
          </a:p>
          <a:p>
            <a:endParaRPr lang="en-US" sz="4300" dirty="0"/>
          </a:p>
        </p:txBody>
      </p:sp>
    </p:spTree>
    <p:extLst>
      <p:ext uri="{BB962C8B-B14F-4D97-AF65-F5344CB8AC3E}">
        <p14:creationId xmlns:p14="http://schemas.microsoft.com/office/powerpoint/2010/main" val="981968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FE7C63E5-8AB8-C1CC-9326-46CDE6F0ED7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8D351F6-46F5-83F5-3587-23BC14F91639}"/>
              </a:ext>
            </a:extLst>
          </p:cNvPr>
          <p:cNvSpPr>
            <a:spLocks noGrp="1"/>
          </p:cNvSpPr>
          <p:nvPr>
            <p:ph type="body" sz="quarter" idx="10"/>
          </p:nvPr>
        </p:nvSpPr>
        <p:spPr>
          <a:xfrm>
            <a:off x="337096" y="185351"/>
            <a:ext cx="10127623" cy="508000"/>
          </a:xfrm>
        </p:spPr>
        <p:txBody>
          <a:bodyPr>
            <a:normAutofit/>
          </a:bodyPr>
          <a:lstStyle/>
          <a:p>
            <a:r>
              <a:rPr lang="en-US" sz="2200" dirty="0">
                <a:solidFill>
                  <a:schemeClr val="tx1"/>
                </a:solidFill>
                <a:latin typeface="Aptos" panose="020B0004020202020204" pitchFamily="34" charset="0"/>
              </a:rPr>
              <a:t>Load Research For LT/MT Forecasting</a:t>
            </a:r>
          </a:p>
        </p:txBody>
      </p:sp>
      <p:sp>
        <p:nvSpPr>
          <p:cNvPr id="23" name="Slide Number Placeholder 22">
            <a:extLst>
              <a:ext uri="{FF2B5EF4-FFF2-40B4-BE49-F238E27FC236}">
                <a16:creationId xmlns:a16="http://schemas.microsoft.com/office/drawing/2014/main" id="{0E021236-2E3D-64E9-B67A-04D13E772845}"/>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17C6016-C700-6043-B700-C37B2F36E0E5}" type="slidenum">
              <a:rPr kumimoji="0" lang="en-US" sz="1000" b="0" i="0" u="none" strike="noStrike" kern="1200" cap="none" spc="0" normalizeH="0" baseline="0" noProof="0" smtClean="0">
                <a:ln>
                  <a:noFill/>
                </a:ln>
                <a:solidFill>
                  <a:srgbClr val="000000">
                    <a:tint val="82000"/>
                  </a:srgbClr>
                </a:solidFill>
                <a:effectLst/>
                <a:uLnTx/>
                <a:uFillTx/>
                <a:latin typeface="Open Sans Light" charset="0"/>
                <a:ea typeface="Open Sans Light" charset="0"/>
                <a:cs typeface="Open Sans Light" charset="0"/>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82000"/>
                </a:srgbClr>
              </a:solidFill>
              <a:effectLst/>
              <a:uLnTx/>
              <a:uFillTx/>
              <a:latin typeface="Open Sans Light" charset="0"/>
              <a:ea typeface="Open Sans Light" charset="0"/>
              <a:cs typeface="Open Sans Light" charset="0"/>
            </a:endParaRPr>
          </a:p>
        </p:txBody>
      </p:sp>
      <p:graphicFrame>
        <p:nvGraphicFramePr>
          <p:cNvPr id="3" name="Chart 2">
            <a:extLst>
              <a:ext uri="{FF2B5EF4-FFF2-40B4-BE49-F238E27FC236}">
                <a16:creationId xmlns:a16="http://schemas.microsoft.com/office/drawing/2014/main" id="{77706683-CE61-1962-8E3B-EBF20D76ADCA}"/>
              </a:ext>
            </a:extLst>
          </p:cNvPr>
          <p:cNvGraphicFramePr>
            <a:graphicFrameLocks/>
          </p:cNvGraphicFramePr>
          <p:nvPr>
            <p:extLst>
              <p:ext uri="{D42A27DB-BD31-4B8C-83A1-F6EECF244321}">
                <p14:modId xmlns:p14="http://schemas.microsoft.com/office/powerpoint/2010/main" val="314001486"/>
              </p:ext>
            </p:extLst>
          </p:nvPr>
        </p:nvGraphicFramePr>
        <p:xfrm>
          <a:off x="487925" y="1150070"/>
          <a:ext cx="3254516" cy="25037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2DFFA0A8-C279-A9C9-0242-302074805E69}"/>
              </a:ext>
            </a:extLst>
          </p:cNvPr>
          <p:cNvGraphicFramePr>
            <a:graphicFrameLocks/>
          </p:cNvGraphicFramePr>
          <p:nvPr>
            <p:extLst>
              <p:ext uri="{D42A27DB-BD31-4B8C-83A1-F6EECF244321}">
                <p14:modId xmlns:p14="http://schemas.microsoft.com/office/powerpoint/2010/main" val="1693801428"/>
              </p:ext>
            </p:extLst>
          </p:nvPr>
        </p:nvGraphicFramePr>
        <p:xfrm>
          <a:off x="487925" y="3789576"/>
          <a:ext cx="3254516" cy="246419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77706683-CE61-1962-8E3B-EBF20D76ADCA}"/>
              </a:ext>
            </a:extLst>
          </p:cNvPr>
          <p:cNvGraphicFramePr>
            <a:graphicFrameLocks/>
          </p:cNvGraphicFramePr>
          <p:nvPr>
            <p:extLst>
              <p:ext uri="{D42A27DB-BD31-4B8C-83A1-F6EECF244321}">
                <p14:modId xmlns:p14="http://schemas.microsoft.com/office/powerpoint/2010/main" val="4046870631"/>
              </p:ext>
            </p:extLst>
          </p:nvPr>
        </p:nvGraphicFramePr>
        <p:xfrm>
          <a:off x="3819427" y="1150070"/>
          <a:ext cx="2949018" cy="250376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 name="Chart 5">
            <a:extLst>
              <a:ext uri="{FF2B5EF4-FFF2-40B4-BE49-F238E27FC236}">
                <a16:creationId xmlns:a16="http://schemas.microsoft.com/office/drawing/2014/main" id="{FB0D5223-FB0B-6EE6-197A-05D5C2BEC2DD}"/>
              </a:ext>
            </a:extLst>
          </p:cNvPr>
          <p:cNvGraphicFramePr>
            <a:graphicFrameLocks/>
          </p:cNvGraphicFramePr>
          <p:nvPr>
            <p:extLst>
              <p:ext uri="{D42A27DB-BD31-4B8C-83A1-F6EECF244321}">
                <p14:modId xmlns:p14="http://schemas.microsoft.com/office/powerpoint/2010/main" val="1659671957"/>
              </p:ext>
            </p:extLst>
          </p:nvPr>
        </p:nvGraphicFramePr>
        <p:xfrm>
          <a:off x="3819427" y="3789576"/>
          <a:ext cx="2949018" cy="246419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7" name="Chart 6">
            <a:extLst>
              <a:ext uri="{FF2B5EF4-FFF2-40B4-BE49-F238E27FC236}">
                <a16:creationId xmlns:a16="http://schemas.microsoft.com/office/drawing/2014/main" id="{FB0D5223-FB0B-6EE6-197A-05D5C2BEC2DD}"/>
              </a:ext>
            </a:extLst>
          </p:cNvPr>
          <p:cNvGraphicFramePr>
            <a:graphicFrameLocks/>
          </p:cNvGraphicFramePr>
          <p:nvPr>
            <p:extLst>
              <p:ext uri="{D42A27DB-BD31-4B8C-83A1-F6EECF244321}">
                <p14:modId xmlns:p14="http://schemas.microsoft.com/office/powerpoint/2010/main" val="4047705995"/>
              </p:ext>
            </p:extLst>
          </p:nvPr>
        </p:nvGraphicFramePr>
        <p:xfrm>
          <a:off x="6930271" y="1150069"/>
          <a:ext cx="4919221" cy="250376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8" name="Chart 7">
            <a:extLst>
              <a:ext uri="{FF2B5EF4-FFF2-40B4-BE49-F238E27FC236}">
                <a16:creationId xmlns:a16="http://schemas.microsoft.com/office/drawing/2014/main" id="{FB0D5223-FB0B-6EE6-197A-05D5C2BEC2DD}"/>
              </a:ext>
            </a:extLst>
          </p:cNvPr>
          <p:cNvGraphicFramePr>
            <a:graphicFrameLocks/>
          </p:cNvGraphicFramePr>
          <p:nvPr>
            <p:extLst>
              <p:ext uri="{D42A27DB-BD31-4B8C-83A1-F6EECF244321}">
                <p14:modId xmlns:p14="http://schemas.microsoft.com/office/powerpoint/2010/main" val="3154961378"/>
              </p:ext>
            </p:extLst>
          </p:nvPr>
        </p:nvGraphicFramePr>
        <p:xfrm>
          <a:off x="6930270" y="3789576"/>
          <a:ext cx="4919221" cy="2464196"/>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323818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58AD43F0-3D0D-D20C-90C0-F4F54FE8340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84EA364-BD5A-4871-C3BD-F794271B4E05}"/>
              </a:ext>
            </a:extLst>
          </p:cNvPr>
          <p:cNvSpPr>
            <a:spLocks noGrp="1"/>
          </p:cNvSpPr>
          <p:nvPr>
            <p:ph type="body" sz="quarter" idx="10"/>
          </p:nvPr>
        </p:nvSpPr>
        <p:spPr>
          <a:xfrm>
            <a:off x="308815" y="185351"/>
            <a:ext cx="10127623" cy="508000"/>
          </a:xfrm>
        </p:spPr>
        <p:txBody>
          <a:bodyPr>
            <a:normAutofit/>
          </a:bodyPr>
          <a:lstStyle/>
          <a:p>
            <a:r>
              <a:rPr lang="en-US" sz="2200" dirty="0">
                <a:solidFill>
                  <a:schemeClr val="tx1"/>
                </a:solidFill>
                <a:latin typeface="Aptos" panose="020B0004020202020204" pitchFamily="34" charset="0"/>
              </a:rPr>
              <a:t>Load Research For LT/MT Forecasting</a:t>
            </a:r>
          </a:p>
        </p:txBody>
      </p:sp>
      <p:sp>
        <p:nvSpPr>
          <p:cNvPr id="23" name="Slide Number Placeholder 22">
            <a:extLst>
              <a:ext uri="{FF2B5EF4-FFF2-40B4-BE49-F238E27FC236}">
                <a16:creationId xmlns:a16="http://schemas.microsoft.com/office/drawing/2014/main" id="{FFFC2BA0-4F52-33CB-C095-E0688BB81B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17C6016-C700-6043-B700-C37B2F36E0E5}" type="slidenum">
              <a:rPr kumimoji="0" lang="en-US" sz="1000" b="0" i="0" u="none" strike="noStrike" kern="1200" cap="none" spc="0" normalizeH="0" baseline="0" noProof="0" smtClean="0">
                <a:ln>
                  <a:noFill/>
                </a:ln>
                <a:solidFill>
                  <a:srgbClr val="000000">
                    <a:tint val="82000"/>
                  </a:srgbClr>
                </a:solidFill>
                <a:effectLst/>
                <a:uLnTx/>
                <a:uFillTx/>
                <a:latin typeface="Open Sans Light" charset="0"/>
                <a:ea typeface="Open Sans Light" charset="0"/>
                <a:cs typeface="Open Sans Light" charset="0"/>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82000"/>
                </a:srgbClr>
              </a:solidFill>
              <a:effectLst/>
              <a:uLnTx/>
              <a:uFillTx/>
              <a:latin typeface="Open Sans Light" charset="0"/>
              <a:ea typeface="Open Sans Light" charset="0"/>
              <a:cs typeface="Open Sans Light" charset="0"/>
            </a:endParaRPr>
          </a:p>
        </p:txBody>
      </p:sp>
      <p:graphicFrame>
        <p:nvGraphicFramePr>
          <p:cNvPr id="9" name="Chart 8">
            <a:extLst>
              <a:ext uri="{FF2B5EF4-FFF2-40B4-BE49-F238E27FC236}">
                <a16:creationId xmlns:a16="http://schemas.microsoft.com/office/drawing/2014/main" id="{FB0D5223-FB0B-6EE6-197A-05D5C2BEC2DD}"/>
              </a:ext>
            </a:extLst>
          </p:cNvPr>
          <p:cNvGraphicFramePr>
            <a:graphicFrameLocks/>
          </p:cNvGraphicFramePr>
          <p:nvPr>
            <p:extLst>
              <p:ext uri="{D42A27DB-BD31-4B8C-83A1-F6EECF244321}">
                <p14:modId xmlns:p14="http://schemas.microsoft.com/office/powerpoint/2010/main" val="2673557688"/>
              </p:ext>
            </p:extLst>
          </p:nvPr>
        </p:nvGraphicFramePr>
        <p:xfrm>
          <a:off x="218389" y="3657600"/>
          <a:ext cx="2779335" cy="26418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FB0D5223-FB0B-6EE6-197A-05D5C2BEC2DD}"/>
              </a:ext>
            </a:extLst>
          </p:cNvPr>
          <p:cNvGraphicFramePr>
            <a:graphicFrameLocks/>
          </p:cNvGraphicFramePr>
          <p:nvPr>
            <p:extLst>
              <p:ext uri="{D42A27DB-BD31-4B8C-83A1-F6EECF244321}">
                <p14:modId xmlns:p14="http://schemas.microsoft.com/office/powerpoint/2010/main" val="1934492495"/>
              </p:ext>
            </p:extLst>
          </p:nvPr>
        </p:nvGraphicFramePr>
        <p:xfrm>
          <a:off x="3139126" y="3657600"/>
          <a:ext cx="2856322" cy="26418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FB0D5223-FB0B-6EE6-197A-05D5C2BEC2DD}"/>
              </a:ext>
            </a:extLst>
          </p:cNvPr>
          <p:cNvGraphicFramePr>
            <a:graphicFrameLocks/>
          </p:cNvGraphicFramePr>
          <p:nvPr>
            <p:extLst>
              <p:ext uri="{D42A27DB-BD31-4B8C-83A1-F6EECF244321}">
                <p14:modId xmlns:p14="http://schemas.microsoft.com/office/powerpoint/2010/main" val="2938523414"/>
              </p:ext>
            </p:extLst>
          </p:nvPr>
        </p:nvGraphicFramePr>
        <p:xfrm>
          <a:off x="6136850" y="3657600"/>
          <a:ext cx="2969443" cy="264186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a:extLst>
              <a:ext uri="{FF2B5EF4-FFF2-40B4-BE49-F238E27FC236}">
                <a16:creationId xmlns:a16="http://schemas.microsoft.com/office/drawing/2014/main" id="{FB0D5223-FB0B-6EE6-197A-05D5C2BEC2DD}"/>
              </a:ext>
            </a:extLst>
          </p:cNvPr>
          <p:cNvGraphicFramePr>
            <a:graphicFrameLocks/>
          </p:cNvGraphicFramePr>
          <p:nvPr>
            <p:extLst>
              <p:ext uri="{D42A27DB-BD31-4B8C-83A1-F6EECF244321}">
                <p14:modId xmlns:p14="http://schemas.microsoft.com/office/powerpoint/2010/main" val="141055461"/>
              </p:ext>
            </p:extLst>
          </p:nvPr>
        </p:nvGraphicFramePr>
        <p:xfrm>
          <a:off x="9247695" y="3657599"/>
          <a:ext cx="2846895" cy="264186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3" name="Chart 12">
            <a:extLst>
              <a:ext uri="{FF2B5EF4-FFF2-40B4-BE49-F238E27FC236}">
                <a16:creationId xmlns:a16="http://schemas.microsoft.com/office/drawing/2014/main" id="{FB0D5223-FB0B-6EE6-197A-05D5C2BEC2DD}"/>
              </a:ext>
            </a:extLst>
          </p:cNvPr>
          <p:cNvGraphicFramePr>
            <a:graphicFrameLocks/>
          </p:cNvGraphicFramePr>
          <p:nvPr>
            <p:extLst>
              <p:ext uri="{D42A27DB-BD31-4B8C-83A1-F6EECF244321}">
                <p14:modId xmlns:p14="http://schemas.microsoft.com/office/powerpoint/2010/main" val="2651166661"/>
              </p:ext>
            </p:extLst>
          </p:nvPr>
        </p:nvGraphicFramePr>
        <p:xfrm>
          <a:off x="218389" y="1121790"/>
          <a:ext cx="2779335" cy="249078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4" name="Chart 13">
            <a:extLst>
              <a:ext uri="{FF2B5EF4-FFF2-40B4-BE49-F238E27FC236}">
                <a16:creationId xmlns:a16="http://schemas.microsoft.com/office/drawing/2014/main" id="{FB0D5223-FB0B-6EE6-197A-05D5C2BEC2DD}"/>
              </a:ext>
            </a:extLst>
          </p:cNvPr>
          <p:cNvGraphicFramePr>
            <a:graphicFrameLocks/>
          </p:cNvGraphicFramePr>
          <p:nvPr>
            <p:extLst>
              <p:ext uri="{D42A27DB-BD31-4B8C-83A1-F6EECF244321}">
                <p14:modId xmlns:p14="http://schemas.microsoft.com/office/powerpoint/2010/main" val="3536328775"/>
              </p:ext>
            </p:extLst>
          </p:nvPr>
        </p:nvGraphicFramePr>
        <p:xfrm>
          <a:off x="3139126" y="1121790"/>
          <a:ext cx="2846895" cy="2490786"/>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5" name="Chart 14">
            <a:extLst>
              <a:ext uri="{FF2B5EF4-FFF2-40B4-BE49-F238E27FC236}">
                <a16:creationId xmlns:a16="http://schemas.microsoft.com/office/drawing/2014/main" id="{FB0D5223-FB0B-6EE6-197A-05D5C2BEC2DD}"/>
              </a:ext>
            </a:extLst>
          </p:cNvPr>
          <p:cNvGraphicFramePr>
            <a:graphicFrameLocks/>
          </p:cNvGraphicFramePr>
          <p:nvPr>
            <p:extLst>
              <p:ext uri="{D42A27DB-BD31-4B8C-83A1-F6EECF244321}">
                <p14:modId xmlns:p14="http://schemas.microsoft.com/office/powerpoint/2010/main" val="342622623"/>
              </p:ext>
            </p:extLst>
          </p:nvPr>
        </p:nvGraphicFramePr>
        <p:xfrm>
          <a:off x="6127423" y="1121790"/>
          <a:ext cx="2969443" cy="2490786"/>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6" name="Chart 15">
            <a:extLst>
              <a:ext uri="{FF2B5EF4-FFF2-40B4-BE49-F238E27FC236}">
                <a16:creationId xmlns:a16="http://schemas.microsoft.com/office/drawing/2014/main" id="{FB0D5223-FB0B-6EE6-197A-05D5C2BEC2DD}"/>
              </a:ext>
            </a:extLst>
          </p:cNvPr>
          <p:cNvGraphicFramePr>
            <a:graphicFrameLocks/>
          </p:cNvGraphicFramePr>
          <p:nvPr>
            <p:extLst>
              <p:ext uri="{D42A27DB-BD31-4B8C-83A1-F6EECF244321}">
                <p14:modId xmlns:p14="http://schemas.microsoft.com/office/powerpoint/2010/main" val="1800446358"/>
              </p:ext>
            </p:extLst>
          </p:nvPr>
        </p:nvGraphicFramePr>
        <p:xfrm>
          <a:off x="9238268" y="1121790"/>
          <a:ext cx="2846895" cy="2490786"/>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1440389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853A70D5-2C79-51E9-F4A2-C6D6FB17ED8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4046551-5D11-1885-D3A2-BC64395D7285}"/>
              </a:ext>
            </a:extLst>
          </p:cNvPr>
          <p:cNvSpPr>
            <a:spLocks noGrp="1"/>
          </p:cNvSpPr>
          <p:nvPr>
            <p:ph type="body" sz="quarter" idx="10"/>
          </p:nvPr>
        </p:nvSpPr>
        <p:spPr>
          <a:xfrm>
            <a:off x="346523" y="280477"/>
            <a:ext cx="10127623" cy="508000"/>
          </a:xfrm>
        </p:spPr>
        <p:txBody>
          <a:bodyPr>
            <a:normAutofit/>
          </a:bodyPr>
          <a:lstStyle/>
          <a:p>
            <a:r>
              <a:rPr lang="en-US" sz="2200" dirty="0">
                <a:solidFill>
                  <a:schemeClr val="tx1"/>
                </a:solidFill>
                <a:latin typeface="Aptos" panose="020B0004020202020204" pitchFamily="34" charset="0"/>
              </a:rPr>
              <a:t>Demand Forecasting Results – LT/MT</a:t>
            </a:r>
          </a:p>
        </p:txBody>
      </p:sp>
      <p:sp>
        <p:nvSpPr>
          <p:cNvPr id="23" name="Slide Number Placeholder 22">
            <a:extLst>
              <a:ext uri="{FF2B5EF4-FFF2-40B4-BE49-F238E27FC236}">
                <a16:creationId xmlns:a16="http://schemas.microsoft.com/office/drawing/2014/main" id="{A84B6DE0-1856-1751-B879-D67CA7FEBA6D}"/>
              </a:ext>
            </a:extLst>
          </p:cNvPr>
          <p:cNvSpPr>
            <a:spLocks noGrp="1"/>
          </p:cNvSpPr>
          <p:nvPr>
            <p:ph type="sldNum" sz="quarter" idx="4"/>
          </p:nvPr>
        </p:nvSpPr>
        <p:spPr/>
        <p:txBody>
          <a:bodyPr/>
          <a:lstStyle/>
          <a:p>
            <a:fld id="{717C6016-C700-6043-B700-C37B2F36E0E5}" type="slidenum">
              <a:rPr lang="en-US" smtClean="0"/>
              <a:pPr/>
              <a:t>12</a:t>
            </a:fld>
            <a:endParaRPr lang="en-US"/>
          </a:p>
        </p:txBody>
      </p:sp>
      <p:graphicFrame>
        <p:nvGraphicFramePr>
          <p:cNvPr id="5" name="Chart 4">
            <a:extLst>
              <a:ext uri="{FF2B5EF4-FFF2-40B4-BE49-F238E27FC236}">
                <a16:creationId xmlns:a16="http://schemas.microsoft.com/office/drawing/2014/main" id="{71F89BCC-5947-CAFF-4DC8-986F3528E986}"/>
              </a:ext>
            </a:extLst>
          </p:cNvPr>
          <p:cNvGraphicFramePr>
            <a:graphicFrameLocks/>
          </p:cNvGraphicFramePr>
          <p:nvPr>
            <p:extLst>
              <p:ext uri="{D42A27DB-BD31-4B8C-83A1-F6EECF244321}">
                <p14:modId xmlns:p14="http://schemas.microsoft.com/office/powerpoint/2010/main" val="3334470627"/>
              </p:ext>
            </p:extLst>
          </p:nvPr>
        </p:nvGraphicFramePr>
        <p:xfrm>
          <a:off x="346523" y="1124641"/>
          <a:ext cx="3985967" cy="24556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BF2FC9D8-333C-7FC4-E559-D6F7753F93B0}"/>
              </a:ext>
            </a:extLst>
          </p:cNvPr>
          <p:cNvGraphicFramePr>
            <a:graphicFrameLocks/>
          </p:cNvGraphicFramePr>
          <p:nvPr>
            <p:extLst>
              <p:ext uri="{D42A27DB-BD31-4B8C-83A1-F6EECF244321}">
                <p14:modId xmlns:p14="http://schemas.microsoft.com/office/powerpoint/2010/main" val="1517056510"/>
              </p:ext>
            </p:extLst>
          </p:nvPr>
        </p:nvGraphicFramePr>
        <p:xfrm>
          <a:off x="346523" y="3580323"/>
          <a:ext cx="3985967"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D72CC614-C131-2B77-0840-6890D37FE231}"/>
              </a:ext>
            </a:extLst>
          </p:cNvPr>
          <p:cNvGraphicFramePr>
            <a:graphicFrameLocks/>
          </p:cNvGraphicFramePr>
          <p:nvPr>
            <p:extLst>
              <p:ext uri="{D42A27DB-BD31-4B8C-83A1-F6EECF244321}">
                <p14:modId xmlns:p14="http://schemas.microsoft.com/office/powerpoint/2010/main" val="427371817"/>
              </p:ext>
            </p:extLst>
          </p:nvPr>
        </p:nvGraphicFramePr>
        <p:xfrm>
          <a:off x="4332490" y="1124641"/>
          <a:ext cx="3985967" cy="245568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1472B24E-64FC-9502-E9EE-8049A7909977}"/>
              </a:ext>
            </a:extLst>
          </p:cNvPr>
          <p:cNvGraphicFramePr>
            <a:graphicFrameLocks/>
          </p:cNvGraphicFramePr>
          <p:nvPr>
            <p:extLst>
              <p:ext uri="{D42A27DB-BD31-4B8C-83A1-F6EECF244321}">
                <p14:modId xmlns:p14="http://schemas.microsoft.com/office/powerpoint/2010/main" val="819412"/>
              </p:ext>
            </p:extLst>
          </p:nvPr>
        </p:nvGraphicFramePr>
        <p:xfrm>
          <a:off x="4332489" y="3580322"/>
          <a:ext cx="3985967" cy="2743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id="{C98D2655-63E3-A519-D15D-84D2348D189A}"/>
              </a:ext>
            </a:extLst>
          </p:cNvPr>
          <p:cNvGraphicFramePr>
            <a:graphicFrameLocks/>
          </p:cNvGraphicFramePr>
          <p:nvPr>
            <p:extLst>
              <p:ext uri="{D42A27DB-BD31-4B8C-83A1-F6EECF244321}">
                <p14:modId xmlns:p14="http://schemas.microsoft.com/office/powerpoint/2010/main" val="3129516086"/>
              </p:ext>
            </p:extLst>
          </p:nvPr>
        </p:nvGraphicFramePr>
        <p:xfrm>
          <a:off x="8318456" y="1124641"/>
          <a:ext cx="3559317" cy="2455681"/>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0" name="Chart 9">
            <a:extLst>
              <a:ext uri="{FF2B5EF4-FFF2-40B4-BE49-F238E27FC236}">
                <a16:creationId xmlns:a16="http://schemas.microsoft.com/office/drawing/2014/main" id="{0BCB0E85-640B-0BA9-BAF7-233BF437F0F2}"/>
              </a:ext>
            </a:extLst>
          </p:cNvPr>
          <p:cNvGraphicFramePr>
            <a:graphicFrameLocks/>
          </p:cNvGraphicFramePr>
          <p:nvPr>
            <p:extLst>
              <p:ext uri="{D42A27DB-BD31-4B8C-83A1-F6EECF244321}">
                <p14:modId xmlns:p14="http://schemas.microsoft.com/office/powerpoint/2010/main" val="2180140689"/>
              </p:ext>
            </p:extLst>
          </p:nvPr>
        </p:nvGraphicFramePr>
        <p:xfrm>
          <a:off x="8318455" y="3580322"/>
          <a:ext cx="3559317" cy="274320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764144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6824A-A3DD-6FF8-3D07-1DD0315626B4}"/>
            </a:ext>
          </a:extLst>
        </p:cNvPr>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C707B77D-89FB-DFBC-6C43-A2BCC7627C9C}"/>
              </a:ext>
            </a:extLst>
          </p:cNvPr>
          <p:cNvSpPr>
            <a:spLocks noGrp="1"/>
          </p:cNvSpPr>
          <p:nvPr>
            <p:ph type="sldNum" sz="quarter" idx="4"/>
          </p:nvPr>
        </p:nvSpPr>
        <p:spPr/>
        <p:txBody>
          <a:bodyPr/>
          <a:lstStyle/>
          <a:p>
            <a:fld id="{717C6016-C700-6043-B700-C37B2F36E0E5}" type="slidenum">
              <a:rPr lang="en-US" smtClean="0"/>
              <a:pPr/>
              <a:t>13</a:t>
            </a:fld>
            <a:endParaRPr lang="en-US"/>
          </a:p>
        </p:txBody>
      </p:sp>
      <p:sp>
        <p:nvSpPr>
          <p:cNvPr id="37" name="TextBox 36">
            <a:extLst>
              <a:ext uri="{FF2B5EF4-FFF2-40B4-BE49-F238E27FC236}">
                <a16:creationId xmlns:a16="http://schemas.microsoft.com/office/drawing/2014/main" id="{49347932-606C-ADFF-B041-C5C679FD7A80}"/>
              </a:ext>
            </a:extLst>
          </p:cNvPr>
          <p:cNvSpPr txBox="1"/>
          <p:nvPr/>
        </p:nvSpPr>
        <p:spPr>
          <a:xfrm>
            <a:off x="2957401" y="2639506"/>
            <a:ext cx="6094428" cy="1102935"/>
          </a:xfrm>
          <a:prstGeom prst="rect">
            <a:avLst/>
          </a:prstGeom>
        </p:spPr>
        <p:txBody>
          <a:bodyPr vert="horz" lIns="0" tIns="0" rIns="0" bIns="0" rtlCol="0">
            <a:normAutofit/>
          </a:bodyPr>
          <a:lstStyle>
            <a:defPPr>
              <a:defRPr lang="en-US"/>
            </a:defPPr>
            <a:lvl1pPr indent="0">
              <a:lnSpc>
                <a:spcPct val="120000"/>
              </a:lnSpc>
              <a:spcBef>
                <a:spcPts val="0"/>
              </a:spcBef>
              <a:spcAft>
                <a:spcPts val="800"/>
              </a:spcAft>
              <a:buSzPct val="100000"/>
              <a:buFont typeface="Arial" panose="020B0604020202020204" pitchFamily="34" charset="0"/>
              <a:buNone/>
              <a:defRPr sz="2800" b="1" i="0">
                <a:solidFill>
                  <a:srgbClr val="10635A"/>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0" indent="0">
              <a:lnSpc>
                <a:spcPct val="120000"/>
              </a:lnSpc>
              <a:spcBef>
                <a:spcPts val="0"/>
              </a:spcBef>
              <a:spcAft>
                <a:spcPts val="800"/>
              </a:spcAft>
              <a:buClrTx/>
              <a:buSzPct val="100000"/>
              <a:buFont typeface="Arial"/>
              <a:buNone/>
              <a:defRPr sz="1300" b="0" i="0">
                <a:latin typeface="Open Sans Light" panose="020B0306030504020204" pitchFamily="34" charset="0"/>
                <a:cs typeface="Calibri Light" panose="020F0302020204030204" pitchFamily="34" charset="0"/>
              </a:defRPr>
            </a:lvl2pPr>
            <a:lvl3pPr marL="176400" indent="-176400">
              <a:lnSpc>
                <a:spcPct val="120000"/>
              </a:lnSpc>
              <a:spcBef>
                <a:spcPts val="0"/>
              </a:spcBef>
              <a:spcAft>
                <a:spcPts val="800"/>
              </a:spcAft>
              <a:buClrTx/>
              <a:buSzPct val="100000"/>
              <a:buFont typeface="Arial" panose="020B0604020202020204" pitchFamily="34" charset="0"/>
              <a:buChar char="•"/>
              <a:defRPr sz="1300">
                <a:cs typeface="Calibri Light" panose="020F0302020204030204" pitchFamily="34" charset="0"/>
              </a:defRPr>
            </a:lvl3pPr>
            <a:lvl4pPr marL="356400" indent="-176400">
              <a:lnSpc>
                <a:spcPct val="120000"/>
              </a:lnSpc>
              <a:spcBef>
                <a:spcPts val="0"/>
              </a:spcBef>
              <a:spcAft>
                <a:spcPts val="800"/>
              </a:spcAft>
              <a:buClrTx/>
              <a:buSzPct val="100000"/>
              <a:buFont typeface="Verdana" panose="020B0604030504040204" pitchFamily="34" charset="0"/>
              <a:buChar char="−"/>
              <a:defRPr sz="1300" baseline="0">
                <a:cs typeface="Calibri Light" panose="020F0302020204030204" pitchFamily="34" charset="0"/>
              </a:defRPr>
            </a:lvl4pPr>
            <a:lvl5pPr marL="532800" indent="-176400" defTabSz="798513">
              <a:lnSpc>
                <a:spcPct val="120000"/>
              </a:lnSpc>
              <a:spcBef>
                <a:spcPts val="0"/>
              </a:spcBef>
              <a:spcAft>
                <a:spcPts val="800"/>
              </a:spcAft>
              <a:buClrTx/>
              <a:buSzPct val="100000"/>
              <a:buFont typeface="Verdana" panose="020B0604030504040204" pitchFamily="34" charset="0"/>
              <a:buChar char="−"/>
              <a:tabLst/>
              <a:defRPr sz="1300" baseline="0">
                <a:cs typeface="Calibri Light" panose="020F030202020403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pPr algn="ctr"/>
            <a:r>
              <a:rPr lang="en-US" dirty="0">
                <a:solidFill>
                  <a:schemeClr val="tx1"/>
                </a:solidFill>
                <a:latin typeface="Aptos" panose="020B0004020202020204" pitchFamily="34" charset="0"/>
              </a:rPr>
              <a:t>Short-Term Demand Forecasting Framework</a:t>
            </a:r>
          </a:p>
        </p:txBody>
      </p:sp>
    </p:spTree>
    <p:extLst>
      <p:ext uri="{BB962C8B-B14F-4D97-AF65-F5344CB8AC3E}">
        <p14:creationId xmlns:p14="http://schemas.microsoft.com/office/powerpoint/2010/main" val="34133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9C08C488-56DF-42D6-3584-B3A7B874E41C}"/>
            </a:ext>
          </a:extLst>
        </p:cNvPr>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90B8F24A-B4A9-FC9F-2EA6-42280AC1AFEC}"/>
              </a:ext>
            </a:extLst>
          </p:cNvPr>
          <p:cNvSpPr>
            <a:spLocks noGrp="1"/>
          </p:cNvSpPr>
          <p:nvPr>
            <p:ph type="sldNum" sz="quarter" idx="4"/>
          </p:nvPr>
        </p:nvSpPr>
        <p:spPr/>
        <p:txBody>
          <a:bodyPr/>
          <a:lstStyle/>
          <a:p>
            <a:fld id="{717C6016-C700-6043-B700-C37B2F36E0E5}" type="slidenum">
              <a:rPr lang="en-US" smtClean="0"/>
              <a:pPr/>
              <a:t>14</a:t>
            </a:fld>
            <a:endParaRPr lang="en-US"/>
          </a:p>
        </p:txBody>
      </p:sp>
      <p:sp>
        <p:nvSpPr>
          <p:cNvPr id="2" name="Title 1">
            <a:extLst>
              <a:ext uri="{FF2B5EF4-FFF2-40B4-BE49-F238E27FC236}">
                <a16:creationId xmlns:a16="http://schemas.microsoft.com/office/drawing/2014/main" id="{4A4DCEFF-2652-A053-DA81-9A85EC1F2733}"/>
              </a:ext>
            </a:extLst>
          </p:cNvPr>
          <p:cNvSpPr>
            <a:spLocks noGrp="1"/>
          </p:cNvSpPr>
          <p:nvPr/>
        </p:nvSpPr>
        <p:spPr>
          <a:xfrm>
            <a:off x="93908" y="225501"/>
            <a:ext cx="3544840" cy="409743"/>
          </a:xfrm>
          <a:prstGeom prst="rect">
            <a:avLst/>
          </a:prstGeom>
        </p:spPr>
        <p:txBody>
          <a:bodyPr vert="horz" lIns="0" tIns="0" rIns="0" bIns="0" rtlCol="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spcBef>
                <a:spcPts val="0"/>
              </a:spcBef>
              <a:spcAft>
                <a:spcPts val="800"/>
              </a:spcAft>
              <a:buSzPct val="100000"/>
            </a:pPr>
            <a:r>
              <a:rPr lang="en-IN" sz="2200" b="1" dirty="0">
                <a:latin typeface="Aptos" panose="020B0004020202020204" pitchFamily="34" charset="0"/>
                <a:ea typeface="Open Sans SemiBold" panose="020B0606030504020204" pitchFamily="34" charset="0"/>
                <a:cs typeface="Open Sans SemiBold" panose="020B0606030504020204" pitchFamily="34" charset="0"/>
              </a:rPr>
              <a:t>ST Demand </a:t>
            </a:r>
            <a:r>
              <a:rPr sz="2200" b="1" dirty="0">
                <a:latin typeface="Aptos" panose="020B0004020202020204" pitchFamily="34" charset="0"/>
                <a:ea typeface="Open Sans SemiBold" panose="020B0606030504020204" pitchFamily="34" charset="0"/>
                <a:cs typeface="Open Sans SemiBold" panose="020B0606030504020204" pitchFamily="34" charset="0"/>
              </a:rPr>
              <a:t>Forecasting</a:t>
            </a:r>
          </a:p>
        </p:txBody>
      </p:sp>
      <p:grpSp>
        <p:nvGrpSpPr>
          <p:cNvPr id="3" name="Group 2">
            <a:extLst>
              <a:ext uri="{FF2B5EF4-FFF2-40B4-BE49-F238E27FC236}">
                <a16:creationId xmlns:a16="http://schemas.microsoft.com/office/drawing/2014/main" id="{63620B85-2C68-DD98-4A95-C6156423D1B5}"/>
              </a:ext>
            </a:extLst>
          </p:cNvPr>
          <p:cNvGrpSpPr/>
          <p:nvPr/>
        </p:nvGrpSpPr>
        <p:grpSpPr>
          <a:xfrm>
            <a:off x="499047" y="924537"/>
            <a:ext cx="11193906" cy="4449662"/>
            <a:chOff x="1549340" y="1107802"/>
            <a:chExt cx="9144000" cy="3904203"/>
          </a:xfrm>
        </p:grpSpPr>
        <p:sp>
          <p:nvSpPr>
            <p:cNvPr id="4" name="AutoShape 8">
              <a:extLst>
                <a:ext uri="{FF2B5EF4-FFF2-40B4-BE49-F238E27FC236}">
                  <a16:creationId xmlns:a16="http://schemas.microsoft.com/office/drawing/2014/main" id="{70F5D28C-6603-2233-656D-A9BAE72846F1}"/>
                </a:ext>
              </a:extLst>
            </p:cNvPr>
            <p:cNvSpPr>
              <a:spLocks noChangeArrowheads="1"/>
            </p:cNvSpPr>
            <p:nvPr/>
          </p:nvSpPr>
          <p:spPr bwMode="auto">
            <a:xfrm flipH="1">
              <a:off x="1549340" y="1296142"/>
              <a:ext cx="9144000" cy="2133601"/>
            </a:xfrm>
            <a:prstGeom prst="roundRect">
              <a:avLst>
                <a:gd name="adj" fmla="val 5154"/>
              </a:avLst>
            </a:prstGeom>
            <a:solidFill>
              <a:sysClr val="window" lastClr="FFFFFF">
                <a:lumMod val="95000"/>
              </a:sysClr>
            </a:solidFill>
            <a:ln w="9525" cap="flat" cmpd="sng" algn="ctr">
              <a:noFill/>
              <a:prstDash val="solid"/>
            </a:ln>
            <a:effectLst>
              <a:outerShdw blurRad="50800" dist="25400" dir="5400000" algn="t" rotWithShape="0">
                <a:prstClr val="black">
                  <a:alpha val="25000"/>
                </a:prstClr>
              </a:outerShdw>
            </a:effectLst>
          </p:spPr>
          <p:txBody>
            <a:bodyPr wrap="square" lIns="67389" tIns="67389" rIns="67389" bIns="67389" rtlCol="0" anchor="ctr" anchorCtr="0">
              <a:noAutofit/>
            </a:bodyPr>
            <a:lstStyle/>
            <a:p>
              <a:pPr defTabSz="685800">
                <a:defRPr/>
              </a:pPr>
              <a:endParaRPr lang="en-US" sz="1050" kern="0">
                <a:solidFill>
                  <a:srgbClr val="000000">
                    <a:lumMod val="85000"/>
                    <a:lumOff val="15000"/>
                  </a:srgbClr>
                </a:solidFill>
                <a:latin typeface="Arial" pitchFamily="34" charset="0"/>
                <a:cs typeface="Arial" pitchFamily="34" charset="0"/>
              </a:endParaRPr>
            </a:p>
          </p:txBody>
        </p:sp>
        <p:cxnSp>
          <p:nvCxnSpPr>
            <p:cNvPr id="5" name="AutoShape 9">
              <a:extLst>
                <a:ext uri="{FF2B5EF4-FFF2-40B4-BE49-F238E27FC236}">
                  <a16:creationId xmlns:a16="http://schemas.microsoft.com/office/drawing/2014/main" id="{4F63B89A-D9E6-049A-9B5A-761F293C713D}"/>
                </a:ext>
              </a:extLst>
            </p:cNvPr>
            <p:cNvCxnSpPr>
              <a:cxnSpLocks noChangeShapeType="1"/>
              <a:stCxn id="8" idx="0"/>
            </p:cNvCxnSpPr>
            <p:nvPr>
              <p:custDataLst>
                <p:tags r:id="rId2"/>
              </p:custDataLst>
            </p:nvPr>
          </p:nvCxnSpPr>
          <p:spPr bwMode="gray">
            <a:xfrm rot="5400000" flipH="1" flipV="1">
              <a:off x="4563511" y="205305"/>
              <a:ext cx="203592" cy="2990002"/>
            </a:xfrm>
            <a:prstGeom prst="bentConnector3">
              <a:avLst>
                <a:gd name="adj1" fmla="val 50000"/>
              </a:avLst>
            </a:prstGeom>
            <a:noFill/>
            <a:ln w="9525">
              <a:solidFill>
                <a:srgbClr val="85888B"/>
              </a:solidFill>
              <a:miter lim="800000"/>
              <a:headEnd/>
              <a:tailEnd/>
            </a:ln>
          </p:spPr>
        </p:cxnSp>
        <p:cxnSp>
          <p:nvCxnSpPr>
            <p:cNvPr id="6" name="AutoShape 20">
              <a:extLst>
                <a:ext uri="{FF2B5EF4-FFF2-40B4-BE49-F238E27FC236}">
                  <a16:creationId xmlns:a16="http://schemas.microsoft.com/office/drawing/2014/main" id="{59C2C2DA-A485-FDE6-6F0A-8CF298E7B32E}"/>
                </a:ext>
              </a:extLst>
            </p:cNvPr>
            <p:cNvCxnSpPr>
              <a:cxnSpLocks noChangeShapeType="1"/>
              <a:endCxn id="11" idx="0"/>
            </p:cNvCxnSpPr>
            <p:nvPr>
              <p:custDataLst>
                <p:tags r:id="rId3"/>
              </p:custDataLst>
            </p:nvPr>
          </p:nvCxnSpPr>
          <p:spPr bwMode="gray">
            <a:xfrm flipH="1">
              <a:off x="6157032" y="1598509"/>
              <a:ext cx="3276" cy="203592"/>
            </a:xfrm>
            <a:prstGeom prst="straightConnector1">
              <a:avLst/>
            </a:prstGeom>
            <a:noFill/>
            <a:ln w="9525">
              <a:solidFill>
                <a:srgbClr val="85888B"/>
              </a:solidFill>
              <a:round/>
              <a:headEnd/>
              <a:tailEnd/>
            </a:ln>
          </p:spPr>
        </p:cxnSp>
        <p:cxnSp>
          <p:nvCxnSpPr>
            <p:cNvPr id="7" name="AutoShape 21">
              <a:extLst>
                <a:ext uri="{FF2B5EF4-FFF2-40B4-BE49-F238E27FC236}">
                  <a16:creationId xmlns:a16="http://schemas.microsoft.com/office/drawing/2014/main" id="{D7571361-15C3-7284-E4B1-B443F6EDE2E8}"/>
                </a:ext>
              </a:extLst>
            </p:cNvPr>
            <p:cNvCxnSpPr>
              <a:cxnSpLocks noChangeShapeType="1"/>
              <a:endCxn id="10" idx="0"/>
            </p:cNvCxnSpPr>
            <p:nvPr>
              <p:custDataLst>
                <p:tags r:id="rId4"/>
              </p:custDataLst>
            </p:nvPr>
          </p:nvCxnSpPr>
          <p:spPr bwMode="gray">
            <a:xfrm rot="16200000" flipH="1">
              <a:off x="6805278" y="953540"/>
              <a:ext cx="203592" cy="1493531"/>
            </a:xfrm>
            <a:prstGeom prst="bentConnector3">
              <a:avLst>
                <a:gd name="adj1" fmla="val 50000"/>
              </a:avLst>
            </a:prstGeom>
            <a:noFill/>
            <a:ln w="9525">
              <a:solidFill>
                <a:srgbClr val="85888B"/>
              </a:solidFill>
              <a:miter lim="800000"/>
              <a:headEnd/>
              <a:tailEnd/>
            </a:ln>
          </p:spPr>
        </p:cxnSp>
        <p:sp>
          <p:nvSpPr>
            <p:cNvPr id="8" name="Rectangle 29">
              <a:extLst>
                <a:ext uri="{FF2B5EF4-FFF2-40B4-BE49-F238E27FC236}">
                  <a16:creationId xmlns:a16="http://schemas.microsoft.com/office/drawing/2014/main" id="{934669A4-8909-C869-1F5A-B2018A42712F}"/>
                </a:ext>
              </a:extLst>
            </p:cNvPr>
            <p:cNvSpPr>
              <a:spLocks noChangeArrowheads="1"/>
            </p:cNvSpPr>
            <p:nvPr/>
          </p:nvSpPr>
          <p:spPr bwMode="gray">
            <a:xfrm>
              <a:off x="2506603" y="1802101"/>
              <a:ext cx="1327406" cy="499756"/>
            </a:xfrm>
            <a:prstGeom prst="roundRect">
              <a:avLst/>
            </a:prstGeom>
            <a:solidFill>
              <a:schemeClr val="accent1">
                <a:lumMod val="60000"/>
                <a:lumOff val="40000"/>
              </a:schemeClr>
            </a:solidFill>
            <a:ln w="25400" cap="flat" cmpd="sng" algn="ctr">
              <a:noFill/>
              <a:prstDash val="solid"/>
            </a:ln>
            <a:effectLst/>
          </p:spPr>
          <p:txBody>
            <a:bodyPr rtlCol="0" anchor="ctr"/>
            <a:lstStyle/>
            <a:p>
              <a:pPr algn="ctr" defTabSz="685800">
                <a:spcBef>
                  <a:spcPct val="30000"/>
                </a:spcBef>
                <a:defRPr/>
              </a:pPr>
              <a:r>
                <a:rPr lang="en-US" sz="1050" b="1" kern="0" dirty="0">
                  <a:latin typeface="Arial" pitchFamily="34" charset="0"/>
                  <a:cs typeface="Arial" pitchFamily="34" charset="0"/>
                </a:rPr>
                <a:t>Weather</a:t>
              </a:r>
            </a:p>
          </p:txBody>
        </p:sp>
        <p:sp>
          <p:nvSpPr>
            <p:cNvPr id="9" name="Rectangle 6">
              <a:extLst>
                <a:ext uri="{FF2B5EF4-FFF2-40B4-BE49-F238E27FC236}">
                  <a16:creationId xmlns:a16="http://schemas.microsoft.com/office/drawing/2014/main" id="{2BE35F4D-3C73-7899-EB7C-9A25DB9E37D6}"/>
                </a:ext>
              </a:extLst>
            </p:cNvPr>
            <p:cNvSpPr>
              <a:spLocks noChangeArrowheads="1"/>
            </p:cNvSpPr>
            <p:nvPr/>
          </p:nvSpPr>
          <p:spPr bwMode="gray">
            <a:xfrm>
              <a:off x="3997174" y="1802101"/>
              <a:ext cx="1327406" cy="499756"/>
            </a:xfrm>
            <a:prstGeom prst="roundRect">
              <a:avLst/>
            </a:prstGeom>
            <a:solidFill>
              <a:schemeClr val="accent1">
                <a:lumMod val="60000"/>
                <a:lumOff val="40000"/>
              </a:schemeClr>
            </a:solidFill>
            <a:ln w="25400" cap="flat" cmpd="sng" algn="ctr">
              <a:noFill/>
              <a:prstDash val="solid"/>
            </a:ln>
            <a:effectLst/>
          </p:spPr>
          <p:txBody>
            <a:bodyPr rtlCol="0" anchor="ctr"/>
            <a:lstStyle/>
            <a:p>
              <a:pPr algn="ctr" defTabSz="685800">
                <a:spcBef>
                  <a:spcPct val="30000"/>
                </a:spcBef>
                <a:defRPr/>
              </a:pPr>
              <a:r>
                <a:rPr lang="en-US" sz="1050" b="1" kern="0" dirty="0">
                  <a:latin typeface="Arial" pitchFamily="34" charset="0"/>
                  <a:cs typeface="Arial" pitchFamily="34" charset="0"/>
                </a:rPr>
                <a:t>Day-of-the-week</a:t>
              </a:r>
            </a:p>
          </p:txBody>
        </p:sp>
        <p:sp>
          <p:nvSpPr>
            <p:cNvPr id="10" name="Rectangle 19">
              <a:extLst>
                <a:ext uri="{FF2B5EF4-FFF2-40B4-BE49-F238E27FC236}">
                  <a16:creationId xmlns:a16="http://schemas.microsoft.com/office/drawing/2014/main" id="{6EA8A2F2-39BE-5A6E-58AB-D36ABC36051F}"/>
                </a:ext>
              </a:extLst>
            </p:cNvPr>
            <p:cNvSpPr>
              <a:spLocks noChangeArrowheads="1"/>
            </p:cNvSpPr>
            <p:nvPr/>
          </p:nvSpPr>
          <p:spPr bwMode="gray">
            <a:xfrm>
              <a:off x="6989484" y="1802101"/>
              <a:ext cx="1328710" cy="499756"/>
            </a:xfrm>
            <a:prstGeom prst="roundRect">
              <a:avLst/>
            </a:prstGeom>
            <a:solidFill>
              <a:schemeClr val="accent1">
                <a:lumMod val="60000"/>
                <a:lumOff val="40000"/>
              </a:schemeClr>
            </a:solidFill>
            <a:ln w="25400" cap="flat" cmpd="sng" algn="ctr">
              <a:noFill/>
              <a:prstDash val="solid"/>
            </a:ln>
            <a:effectLst/>
          </p:spPr>
          <p:txBody>
            <a:bodyPr rtlCol="0" anchor="ctr"/>
            <a:lstStyle/>
            <a:p>
              <a:pPr algn="ctr" defTabSz="685800">
                <a:spcBef>
                  <a:spcPct val="30000"/>
                </a:spcBef>
                <a:defRPr/>
              </a:pPr>
              <a:r>
                <a:rPr lang="en-US" sz="1050" b="1" kern="0" dirty="0">
                  <a:latin typeface="Arial" pitchFamily="34" charset="0"/>
                  <a:cs typeface="Arial" pitchFamily="34" charset="0"/>
                </a:rPr>
                <a:t>Special Events</a:t>
              </a:r>
            </a:p>
          </p:txBody>
        </p:sp>
        <p:sp>
          <p:nvSpPr>
            <p:cNvPr id="11" name="Rectangle 6">
              <a:extLst>
                <a:ext uri="{FF2B5EF4-FFF2-40B4-BE49-F238E27FC236}">
                  <a16:creationId xmlns:a16="http://schemas.microsoft.com/office/drawing/2014/main" id="{45903E6C-FE43-571D-3EFC-25F04C506CB3}"/>
                </a:ext>
              </a:extLst>
            </p:cNvPr>
            <p:cNvSpPr>
              <a:spLocks noChangeArrowheads="1"/>
            </p:cNvSpPr>
            <p:nvPr/>
          </p:nvSpPr>
          <p:spPr bwMode="gray">
            <a:xfrm>
              <a:off x="5493329" y="1802101"/>
              <a:ext cx="1327406" cy="499756"/>
            </a:xfrm>
            <a:prstGeom prst="roundRect">
              <a:avLst/>
            </a:prstGeom>
            <a:solidFill>
              <a:schemeClr val="accent1">
                <a:lumMod val="60000"/>
                <a:lumOff val="40000"/>
              </a:schemeClr>
            </a:solidFill>
            <a:ln w="25400" cap="flat" cmpd="sng" algn="ctr">
              <a:noFill/>
              <a:prstDash val="solid"/>
            </a:ln>
            <a:effectLst/>
          </p:spPr>
          <p:txBody>
            <a:bodyPr rtlCol="0" anchor="ctr"/>
            <a:lstStyle/>
            <a:p>
              <a:pPr algn="ctr" defTabSz="685800">
                <a:spcBef>
                  <a:spcPct val="30000"/>
                </a:spcBef>
                <a:defRPr/>
              </a:pPr>
              <a:r>
                <a:rPr lang="en-US" sz="1050" b="1" kern="0" dirty="0">
                  <a:latin typeface="Arial" pitchFamily="34" charset="0"/>
                  <a:cs typeface="Arial" pitchFamily="34" charset="0"/>
                </a:rPr>
                <a:t>Holidays</a:t>
              </a:r>
            </a:p>
          </p:txBody>
        </p:sp>
        <p:sp>
          <p:nvSpPr>
            <p:cNvPr id="12" name="Rectangle 19">
              <a:extLst>
                <a:ext uri="{FF2B5EF4-FFF2-40B4-BE49-F238E27FC236}">
                  <a16:creationId xmlns:a16="http://schemas.microsoft.com/office/drawing/2014/main" id="{46DA14F5-DE78-12EF-EFB8-371661FC4442}"/>
                </a:ext>
              </a:extLst>
            </p:cNvPr>
            <p:cNvSpPr>
              <a:spLocks noChangeArrowheads="1"/>
            </p:cNvSpPr>
            <p:nvPr/>
          </p:nvSpPr>
          <p:spPr bwMode="gray">
            <a:xfrm>
              <a:off x="8493397" y="1802101"/>
              <a:ext cx="1328710" cy="499756"/>
            </a:xfrm>
            <a:prstGeom prst="roundRect">
              <a:avLst/>
            </a:prstGeom>
            <a:solidFill>
              <a:schemeClr val="accent1">
                <a:lumMod val="60000"/>
                <a:lumOff val="40000"/>
              </a:schemeClr>
            </a:solidFill>
            <a:ln w="25400" cap="flat" cmpd="sng" algn="ctr">
              <a:noFill/>
              <a:prstDash val="solid"/>
            </a:ln>
            <a:effectLst/>
          </p:spPr>
          <p:txBody>
            <a:bodyPr rtlCol="0" anchor="ctr"/>
            <a:lstStyle/>
            <a:p>
              <a:pPr algn="ctr" defTabSz="685800">
                <a:spcBef>
                  <a:spcPct val="30000"/>
                </a:spcBef>
                <a:defRPr/>
              </a:pPr>
              <a:r>
                <a:rPr lang="en-US" sz="1050" b="1" kern="0" dirty="0">
                  <a:latin typeface="Arial" pitchFamily="34" charset="0"/>
                  <a:cs typeface="Arial" pitchFamily="34" charset="0"/>
                </a:rPr>
                <a:t>Recent Demand</a:t>
              </a:r>
            </a:p>
          </p:txBody>
        </p:sp>
        <p:cxnSp>
          <p:nvCxnSpPr>
            <p:cNvPr id="13" name="AutoShape 21">
              <a:extLst>
                <a:ext uri="{FF2B5EF4-FFF2-40B4-BE49-F238E27FC236}">
                  <a16:creationId xmlns:a16="http://schemas.microsoft.com/office/drawing/2014/main" id="{1389D39B-1909-B648-B985-38865B8C1094}"/>
                </a:ext>
              </a:extLst>
            </p:cNvPr>
            <p:cNvCxnSpPr>
              <a:cxnSpLocks noChangeShapeType="1"/>
              <a:endCxn id="12" idx="0"/>
            </p:cNvCxnSpPr>
            <p:nvPr>
              <p:custDataLst>
                <p:tags r:id="rId5"/>
              </p:custDataLst>
            </p:nvPr>
          </p:nvCxnSpPr>
          <p:spPr bwMode="gray">
            <a:xfrm rot="16200000" flipH="1">
              <a:off x="7557234" y="201582"/>
              <a:ext cx="203592" cy="2997444"/>
            </a:xfrm>
            <a:prstGeom prst="bentConnector3">
              <a:avLst>
                <a:gd name="adj1" fmla="val 50000"/>
              </a:avLst>
            </a:prstGeom>
            <a:noFill/>
            <a:ln w="9525">
              <a:solidFill>
                <a:srgbClr val="85888B"/>
              </a:solidFill>
              <a:miter lim="800000"/>
              <a:headEnd/>
              <a:tailEnd/>
            </a:ln>
          </p:spPr>
        </p:cxnSp>
        <p:cxnSp>
          <p:nvCxnSpPr>
            <p:cNvPr id="14" name="AutoShape 21">
              <a:extLst>
                <a:ext uri="{FF2B5EF4-FFF2-40B4-BE49-F238E27FC236}">
                  <a16:creationId xmlns:a16="http://schemas.microsoft.com/office/drawing/2014/main" id="{EA54CAE8-1EB3-367D-0A73-F7976738D639}"/>
                </a:ext>
              </a:extLst>
            </p:cNvPr>
            <p:cNvCxnSpPr>
              <a:cxnSpLocks noChangeShapeType="1"/>
            </p:cNvCxnSpPr>
            <p:nvPr>
              <p:custDataLst>
                <p:tags r:id="rId6"/>
              </p:custDataLst>
            </p:nvPr>
          </p:nvCxnSpPr>
          <p:spPr bwMode="gray">
            <a:xfrm rot="5400000">
              <a:off x="5306777" y="950980"/>
              <a:ext cx="205223" cy="1497021"/>
            </a:xfrm>
            <a:prstGeom prst="bentConnector3">
              <a:avLst>
                <a:gd name="adj1" fmla="val 50000"/>
              </a:avLst>
            </a:prstGeom>
            <a:noFill/>
            <a:ln w="9525">
              <a:solidFill>
                <a:srgbClr val="85888B"/>
              </a:solidFill>
              <a:miter lim="800000"/>
              <a:headEnd/>
              <a:tailEnd/>
            </a:ln>
          </p:spPr>
        </p:cxnSp>
        <p:pic>
          <p:nvPicPr>
            <p:cNvPr id="15" name="Picture 6" descr="http://www.suntecdata.com/images/data-analysis.png">
              <a:extLst>
                <a:ext uri="{FF2B5EF4-FFF2-40B4-BE49-F238E27FC236}">
                  <a16:creationId xmlns:a16="http://schemas.microsoft.com/office/drawing/2014/main" id="{959F05D0-A746-A602-FB4E-21F61D111D4C}"/>
                </a:ext>
              </a:extLst>
            </p:cNvPr>
            <p:cNvPicPr>
              <a:picLocks noChangeAspect="1" noChangeArrowheads="1"/>
            </p:cNvPicPr>
            <p:nvPr/>
          </p:nvPicPr>
          <p:blipFill>
            <a:blip r:embed="rId8" cstate="print"/>
            <a:srcRect/>
            <a:stretch>
              <a:fillRect/>
            </a:stretch>
          </p:blipFill>
          <p:spPr bwMode="auto">
            <a:xfrm>
              <a:off x="8696220" y="2360072"/>
              <a:ext cx="966541" cy="889219"/>
            </a:xfrm>
            <a:prstGeom prst="rect">
              <a:avLst/>
            </a:prstGeom>
            <a:noFill/>
          </p:spPr>
        </p:pic>
        <p:sp>
          <p:nvSpPr>
            <p:cNvPr id="16" name="Rectangle 9">
              <a:extLst>
                <a:ext uri="{FF2B5EF4-FFF2-40B4-BE49-F238E27FC236}">
                  <a16:creationId xmlns:a16="http://schemas.microsoft.com/office/drawing/2014/main" id="{5C12C29E-4D70-AECB-E11A-AE48A3529343}"/>
                </a:ext>
              </a:extLst>
            </p:cNvPr>
            <p:cNvSpPr>
              <a:spLocks noChangeArrowheads="1"/>
            </p:cNvSpPr>
            <p:nvPr/>
          </p:nvSpPr>
          <p:spPr bwMode="gray">
            <a:xfrm>
              <a:off x="4575208" y="1107802"/>
              <a:ext cx="3163645" cy="471257"/>
            </a:xfrm>
            <a:prstGeom prst="roundRect">
              <a:avLst/>
            </a:prstGeom>
            <a:solidFill>
              <a:schemeClr val="accent1"/>
            </a:solidFill>
            <a:ln w="12700">
              <a:noFill/>
              <a:miter lim="800000"/>
              <a:headEnd/>
              <a:tailEnd/>
            </a:ln>
            <a:effectLst/>
          </p:spPr>
          <p:txBody>
            <a:bodyPr lIns="0" tIns="0" rIns="0" bIns="0" anchor="ctr"/>
            <a:lstStyle/>
            <a:p>
              <a:pPr algn="ctr" defTabSz="685800" eaLnBrk="0" hangingPunct="0">
                <a:defRPr/>
              </a:pPr>
              <a:r>
                <a:rPr lang="en-US" sz="2100" b="1" kern="0" dirty="0">
                  <a:solidFill>
                    <a:srgbClr val="FFFFFF"/>
                  </a:solidFill>
                  <a:latin typeface="Aptos" panose="020B0004020202020204" pitchFamily="34" charset="0"/>
                  <a:cs typeface="Arial" pitchFamily="34" charset="0"/>
                </a:rPr>
                <a:t>Short-Term Forecast Drivers</a:t>
              </a:r>
              <a:endParaRPr lang="en-US" altLang="ja-JP" sz="2100" b="1" kern="0" dirty="0">
                <a:solidFill>
                  <a:srgbClr val="FFFFFF"/>
                </a:solidFill>
                <a:latin typeface="Aptos" panose="020B0004020202020204" pitchFamily="34" charset="0"/>
                <a:ea typeface="ＭＳ Ｐゴシック" panose="020B0600070205080204" pitchFamily="34" charset="-128"/>
                <a:cs typeface="Arial" pitchFamily="34" charset="0"/>
              </a:endParaRPr>
            </a:p>
          </p:txBody>
        </p:sp>
        <p:pic>
          <p:nvPicPr>
            <p:cNvPr id="17" name="Picture 2" descr="http://worldcommunity.ca/wp-content/uploads/2013/05/calender-drawing-icon.png">
              <a:extLst>
                <a:ext uri="{FF2B5EF4-FFF2-40B4-BE49-F238E27FC236}">
                  <a16:creationId xmlns:a16="http://schemas.microsoft.com/office/drawing/2014/main" id="{FF6433DC-9390-F727-FB57-E9656E759ED4}"/>
                </a:ext>
              </a:extLst>
            </p:cNvPr>
            <p:cNvPicPr>
              <a:picLocks noChangeAspect="1" noChangeArrowheads="1"/>
            </p:cNvPicPr>
            <p:nvPr/>
          </p:nvPicPr>
          <p:blipFill>
            <a:blip r:embed="rId9" cstate="print"/>
            <a:srcRect/>
            <a:stretch>
              <a:fillRect/>
            </a:stretch>
          </p:blipFill>
          <p:spPr bwMode="auto">
            <a:xfrm>
              <a:off x="4192515" y="2315017"/>
              <a:ext cx="973073" cy="973073"/>
            </a:xfrm>
            <a:prstGeom prst="rect">
              <a:avLst/>
            </a:prstGeom>
            <a:noFill/>
            <a:effectLst>
              <a:outerShdw blurRad="50800" dist="25400" dir="2700000" algn="tl" rotWithShape="0">
                <a:prstClr val="black">
                  <a:alpha val="40000"/>
                </a:prstClr>
              </a:outerShdw>
            </a:effectLst>
          </p:spPr>
        </p:pic>
        <p:pic>
          <p:nvPicPr>
            <p:cNvPr id="19" name="Picture 8" descr="http://m1.behance.net/rendition/modules/78226209/disp/5dd2e8d9fb35a278a6fcc8fb41cc124b.png">
              <a:extLst>
                <a:ext uri="{FF2B5EF4-FFF2-40B4-BE49-F238E27FC236}">
                  <a16:creationId xmlns:a16="http://schemas.microsoft.com/office/drawing/2014/main" id="{4B05D3FF-FB52-8A86-6DCE-09565CB9F4A8}"/>
                </a:ext>
              </a:extLst>
            </p:cNvPr>
            <p:cNvPicPr>
              <a:picLocks noChangeAspect="1" noChangeArrowheads="1"/>
            </p:cNvPicPr>
            <p:nvPr/>
          </p:nvPicPr>
          <p:blipFill>
            <a:blip r:embed="rId10" cstate="print"/>
            <a:srcRect/>
            <a:stretch>
              <a:fillRect/>
            </a:stretch>
          </p:blipFill>
          <p:spPr bwMode="auto">
            <a:xfrm>
              <a:off x="2565459" y="2357402"/>
              <a:ext cx="1028811" cy="961938"/>
            </a:xfrm>
            <a:prstGeom prst="rect">
              <a:avLst/>
            </a:prstGeom>
            <a:noFill/>
          </p:spPr>
        </p:pic>
        <p:pic>
          <p:nvPicPr>
            <p:cNvPr id="21" name="Picture 10" descr="http://cdn.business2community.com/wp-content/uploads/2013/12/holiday-time-off4.png">
              <a:extLst>
                <a:ext uri="{FF2B5EF4-FFF2-40B4-BE49-F238E27FC236}">
                  <a16:creationId xmlns:a16="http://schemas.microsoft.com/office/drawing/2014/main" id="{C13BE40E-BC83-4B22-3929-C345066F630D}"/>
                </a:ext>
              </a:extLst>
            </p:cNvPr>
            <p:cNvPicPr>
              <a:picLocks noChangeAspect="1" noChangeArrowheads="1"/>
            </p:cNvPicPr>
            <p:nvPr/>
          </p:nvPicPr>
          <p:blipFill>
            <a:blip r:embed="rId11" cstate="print"/>
            <a:srcRect/>
            <a:stretch>
              <a:fillRect/>
            </a:stretch>
          </p:blipFill>
          <p:spPr bwMode="auto">
            <a:xfrm>
              <a:off x="5632940" y="2301857"/>
              <a:ext cx="1048183" cy="1048183"/>
            </a:xfrm>
            <a:prstGeom prst="rect">
              <a:avLst/>
            </a:prstGeom>
            <a:noFill/>
          </p:spPr>
        </p:pic>
        <p:sp>
          <p:nvSpPr>
            <p:cNvPr id="22" name="Rounded Rectangle 28">
              <a:extLst>
                <a:ext uri="{FF2B5EF4-FFF2-40B4-BE49-F238E27FC236}">
                  <a16:creationId xmlns:a16="http://schemas.microsoft.com/office/drawing/2014/main" id="{0E789A7C-739D-CDD8-BE00-482D09FBA119}"/>
                </a:ext>
              </a:extLst>
            </p:cNvPr>
            <p:cNvSpPr/>
            <p:nvPr/>
          </p:nvSpPr>
          <p:spPr>
            <a:xfrm>
              <a:off x="2313049" y="3797521"/>
              <a:ext cx="1404921" cy="1214484"/>
            </a:xfrm>
            <a:prstGeom prst="roundRect">
              <a:avLst/>
            </a:prstGeom>
            <a:solidFill>
              <a:srgbClr val="E4E4E4"/>
            </a:solidFill>
            <a:ln w="9525" cap="flat" cmpd="sng" algn="ctr">
              <a:noFill/>
              <a:prstDash val="solid"/>
            </a:ln>
            <a:effectLst/>
          </p:spPr>
          <p:txBody>
            <a:bodyPr rtlCol="0" anchor="t"/>
            <a:lstStyle/>
            <a:p>
              <a:pPr marL="214313" indent="-214313" defTabSz="685800">
                <a:spcAft>
                  <a:spcPts val="225"/>
                </a:spcAft>
                <a:buFont typeface="Wingdings" panose="05000000000000000000" pitchFamily="2" charset="2"/>
                <a:buChar char="v"/>
                <a:defRPr/>
              </a:pPr>
              <a:r>
                <a:rPr lang="en-US" sz="1350" b="1" kern="0" dirty="0">
                  <a:solidFill>
                    <a:srgbClr val="4F81BD">
                      <a:lumMod val="50000"/>
                    </a:srgbClr>
                  </a:solidFill>
                  <a:latin typeface="Arial" pitchFamily="34" charset="0"/>
                  <a:cs typeface="Arial" pitchFamily="34" charset="0"/>
                </a:rPr>
                <a:t> </a:t>
              </a:r>
              <a:r>
                <a:rPr lang="en-IN" sz="1500" b="1" kern="0" dirty="0">
                  <a:solidFill>
                    <a:srgbClr val="4F81BD">
                      <a:lumMod val="50000"/>
                    </a:srgbClr>
                  </a:solidFill>
                  <a:latin typeface="Calibri"/>
                  <a:cs typeface="Arial" pitchFamily="34" charset="0"/>
                </a:rPr>
                <a:t>Temperature </a:t>
              </a:r>
            </a:p>
            <a:p>
              <a:pPr marL="257175" indent="-257175" defTabSz="685800">
                <a:spcAft>
                  <a:spcPts val="225"/>
                </a:spcAft>
                <a:buFont typeface="Wingdings" panose="05000000000000000000" pitchFamily="2" charset="2"/>
                <a:buChar char="v"/>
                <a:defRPr/>
              </a:pPr>
              <a:r>
                <a:rPr lang="en-IN" sz="1500" b="1" kern="0" dirty="0">
                  <a:solidFill>
                    <a:srgbClr val="4F81BD">
                      <a:lumMod val="50000"/>
                    </a:srgbClr>
                  </a:solidFill>
                  <a:latin typeface="Calibri"/>
                  <a:cs typeface="Arial" pitchFamily="34" charset="0"/>
                </a:rPr>
                <a:t> Humidity </a:t>
              </a:r>
            </a:p>
            <a:p>
              <a:pPr marL="257175" indent="-257175" defTabSz="685800">
                <a:spcAft>
                  <a:spcPts val="225"/>
                </a:spcAft>
                <a:buFont typeface="Wingdings" panose="05000000000000000000" pitchFamily="2" charset="2"/>
                <a:buChar char="v"/>
                <a:defRPr/>
              </a:pPr>
              <a:r>
                <a:rPr lang="en-IN" sz="1500" b="1" kern="0" dirty="0">
                  <a:solidFill>
                    <a:srgbClr val="4F81BD">
                      <a:lumMod val="50000"/>
                    </a:srgbClr>
                  </a:solidFill>
                  <a:latin typeface="Calibri"/>
                  <a:cs typeface="Arial" pitchFamily="34" charset="0"/>
                </a:rPr>
                <a:t> Rainfall</a:t>
              </a:r>
            </a:p>
          </p:txBody>
        </p:sp>
        <p:sp>
          <p:nvSpPr>
            <p:cNvPr id="23" name="Down Arrow 29">
              <a:extLst>
                <a:ext uri="{FF2B5EF4-FFF2-40B4-BE49-F238E27FC236}">
                  <a16:creationId xmlns:a16="http://schemas.microsoft.com/office/drawing/2014/main" id="{78BFFA50-4255-94D0-E20C-4B188A6DD63E}"/>
                </a:ext>
              </a:extLst>
            </p:cNvPr>
            <p:cNvSpPr/>
            <p:nvPr/>
          </p:nvSpPr>
          <p:spPr>
            <a:xfrm>
              <a:off x="2984193" y="3492720"/>
              <a:ext cx="196737" cy="304801"/>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algn="ctr" defTabSz="685800">
                <a:defRPr/>
              </a:pPr>
              <a:endParaRPr lang="en-US" sz="1350" kern="0">
                <a:solidFill>
                  <a:prstClr val="white"/>
                </a:solidFill>
                <a:latin typeface="Calibri"/>
              </a:endParaRPr>
            </a:p>
          </p:txBody>
        </p:sp>
      </p:grpSp>
      <p:sp>
        <p:nvSpPr>
          <p:cNvPr id="24" name="Rounded Rectangle 28">
            <a:extLst>
              <a:ext uri="{FF2B5EF4-FFF2-40B4-BE49-F238E27FC236}">
                <a16:creationId xmlns:a16="http://schemas.microsoft.com/office/drawing/2014/main" id="{F19D8815-2055-22B2-C39D-ED949FED5E32}"/>
              </a:ext>
            </a:extLst>
          </p:cNvPr>
          <p:cNvSpPr/>
          <p:nvPr/>
        </p:nvSpPr>
        <p:spPr>
          <a:xfrm>
            <a:off x="3384223" y="3990039"/>
            <a:ext cx="1719877" cy="1384160"/>
          </a:xfrm>
          <a:prstGeom prst="roundRect">
            <a:avLst/>
          </a:prstGeom>
          <a:solidFill>
            <a:srgbClr val="E4E4E4"/>
          </a:solidFill>
          <a:ln w="9525" cap="flat" cmpd="sng" algn="ctr">
            <a:noFill/>
            <a:prstDash val="solid"/>
          </a:ln>
          <a:effectLst/>
        </p:spPr>
        <p:txBody>
          <a:bodyPr rtlCol="0" anchor="t"/>
          <a:lstStyle/>
          <a:p>
            <a:pPr marL="214313" indent="-214313" defTabSz="685800">
              <a:spcAft>
                <a:spcPts val="225"/>
              </a:spcAft>
              <a:buFont typeface="Wingdings" panose="05000000000000000000" pitchFamily="2" charset="2"/>
              <a:buChar char="v"/>
              <a:defRPr/>
            </a:pPr>
            <a:r>
              <a:rPr lang="en-US" sz="1350" b="1" kern="0" dirty="0">
                <a:solidFill>
                  <a:srgbClr val="4F81BD">
                    <a:lumMod val="50000"/>
                  </a:srgbClr>
                </a:solidFill>
                <a:latin typeface="Arial" pitchFamily="34" charset="0"/>
                <a:cs typeface="Arial" pitchFamily="34" charset="0"/>
              </a:rPr>
              <a:t>Weekday</a:t>
            </a:r>
          </a:p>
          <a:p>
            <a:pPr marL="214313" indent="-214313" defTabSz="685800">
              <a:spcAft>
                <a:spcPts val="225"/>
              </a:spcAft>
              <a:buFont typeface="Wingdings" panose="05000000000000000000" pitchFamily="2" charset="2"/>
              <a:buChar char="v"/>
              <a:defRPr/>
            </a:pPr>
            <a:r>
              <a:rPr lang="en-US" sz="1350" b="1" kern="0" dirty="0">
                <a:solidFill>
                  <a:srgbClr val="4F81BD">
                    <a:lumMod val="50000"/>
                  </a:srgbClr>
                </a:solidFill>
                <a:latin typeface="Arial" pitchFamily="34" charset="0"/>
                <a:cs typeface="Arial" pitchFamily="34" charset="0"/>
              </a:rPr>
              <a:t>Working/Non-working Saturday</a:t>
            </a:r>
          </a:p>
          <a:p>
            <a:pPr marL="214313" indent="-214313" defTabSz="685800">
              <a:spcAft>
                <a:spcPts val="225"/>
              </a:spcAft>
              <a:buFont typeface="Wingdings" panose="05000000000000000000" pitchFamily="2" charset="2"/>
              <a:buChar char="v"/>
              <a:defRPr/>
            </a:pPr>
            <a:r>
              <a:rPr lang="en-US" sz="1350" b="1" kern="0" dirty="0">
                <a:solidFill>
                  <a:srgbClr val="4F81BD">
                    <a:lumMod val="50000"/>
                  </a:srgbClr>
                </a:solidFill>
                <a:latin typeface="Arial" pitchFamily="34" charset="0"/>
                <a:cs typeface="Arial" pitchFamily="34" charset="0"/>
              </a:rPr>
              <a:t>Sunday</a:t>
            </a:r>
            <a:endParaRPr lang="en-IN" sz="1350" b="1" kern="0" dirty="0">
              <a:solidFill>
                <a:srgbClr val="4F81BD">
                  <a:lumMod val="50000"/>
                </a:srgbClr>
              </a:solidFill>
              <a:latin typeface="Calibri"/>
              <a:cs typeface="Arial" pitchFamily="34" charset="0"/>
            </a:endParaRPr>
          </a:p>
        </p:txBody>
      </p:sp>
      <p:sp>
        <p:nvSpPr>
          <p:cNvPr id="25" name="Down Arrow 29">
            <a:extLst>
              <a:ext uri="{FF2B5EF4-FFF2-40B4-BE49-F238E27FC236}">
                <a16:creationId xmlns:a16="http://schemas.microsoft.com/office/drawing/2014/main" id="{99176EBD-862C-0E67-C8BC-5FABC8A23C2E}"/>
              </a:ext>
            </a:extLst>
          </p:cNvPr>
          <p:cNvSpPr/>
          <p:nvPr/>
        </p:nvSpPr>
        <p:spPr>
          <a:xfrm>
            <a:off x="4124450" y="3642654"/>
            <a:ext cx="240842" cy="347385"/>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algn="ctr" defTabSz="685800">
              <a:defRPr/>
            </a:pPr>
            <a:endParaRPr lang="en-US" sz="1350" kern="0">
              <a:solidFill>
                <a:prstClr val="white"/>
              </a:solidFill>
              <a:latin typeface="Calibri"/>
            </a:endParaRPr>
          </a:p>
        </p:txBody>
      </p:sp>
      <p:sp>
        <p:nvSpPr>
          <p:cNvPr id="26" name="Rounded Rectangle 28">
            <a:extLst>
              <a:ext uri="{FF2B5EF4-FFF2-40B4-BE49-F238E27FC236}">
                <a16:creationId xmlns:a16="http://schemas.microsoft.com/office/drawing/2014/main" id="{E056D536-2AA5-B887-79C4-B65A91438EAD}"/>
              </a:ext>
            </a:extLst>
          </p:cNvPr>
          <p:cNvSpPr/>
          <p:nvPr/>
        </p:nvSpPr>
        <p:spPr>
          <a:xfrm>
            <a:off x="7087901" y="3998324"/>
            <a:ext cx="1697445" cy="1375876"/>
          </a:xfrm>
          <a:prstGeom prst="roundRect">
            <a:avLst/>
          </a:prstGeom>
          <a:solidFill>
            <a:srgbClr val="E4E4E4"/>
          </a:solidFill>
          <a:ln w="9525" cap="flat" cmpd="sng" algn="ctr">
            <a:noFill/>
            <a:prstDash val="solid"/>
          </a:ln>
          <a:effectLst/>
        </p:spPr>
        <p:txBody>
          <a:bodyPr rtlCol="0" anchor="t"/>
          <a:lstStyle/>
          <a:p>
            <a:pPr marL="214313" indent="-214313" defTabSz="685800">
              <a:spcAft>
                <a:spcPts val="225"/>
              </a:spcAft>
              <a:buFont typeface="Wingdings" panose="05000000000000000000" pitchFamily="2" charset="2"/>
              <a:buChar char="v"/>
              <a:defRPr/>
            </a:pPr>
            <a:r>
              <a:rPr lang="en-US" sz="1350" b="1" kern="0" dirty="0">
                <a:solidFill>
                  <a:srgbClr val="4F81BD">
                    <a:lumMod val="50000"/>
                  </a:srgbClr>
                </a:solidFill>
                <a:latin typeface="Arial" pitchFamily="34" charset="0"/>
                <a:cs typeface="Arial" pitchFamily="34" charset="0"/>
              </a:rPr>
              <a:t>Earth Hour</a:t>
            </a:r>
          </a:p>
          <a:p>
            <a:pPr marL="214313" indent="-214313" defTabSz="685800">
              <a:spcAft>
                <a:spcPts val="225"/>
              </a:spcAft>
              <a:buFont typeface="Wingdings" panose="05000000000000000000" pitchFamily="2" charset="2"/>
              <a:buChar char="v"/>
              <a:defRPr/>
            </a:pPr>
            <a:r>
              <a:rPr lang="en-US" sz="1350" b="1" kern="0" dirty="0">
                <a:solidFill>
                  <a:srgbClr val="4F81BD">
                    <a:lumMod val="50000"/>
                  </a:srgbClr>
                </a:solidFill>
                <a:latin typeface="Arial" pitchFamily="34" charset="0"/>
                <a:cs typeface="Arial" pitchFamily="34" charset="0"/>
              </a:rPr>
              <a:t>Elections</a:t>
            </a:r>
          </a:p>
          <a:p>
            <a:pPr marL="214313" indent="-214313" defTabSz="685800">
              <a:spcAft>
                <a:spcPts val="225"/>
              </a:spcAft>
              <a:buFont typeface="Wingdings" panose="05000000000000000000" pitchFamily="2" charset="2"/>
              <a:buChar char="v"/>
              <a:defRPr/>
            </a:pPr>
            <a:r>
              <a:rPr lang="en-US" sz="1350" b="1" kern="0" dirty="0">
                <a:solidFill>
                  <a:srgbClr val="4F81BD">
                    <a:lumMod val="50000"/>
                  </a:srgbClr>
                </a:solidFill>
                <a:latin typeface="Arial" pitchFamily="34" charset="0"/>
                <a:cs typeface="Arial" pitchFamily="34" charset="0"/>
              </a:rPr>
              <a:t>Sport Events</a:t>
            </a:r>
            <a:endParaRPr lang="en-IN" sz="1350" b="1" kern="0" dirty="0">
              <a:solidFill>
                <a:srgbClr val="4F81BD">
                  <a:lumMod val="50000"/>
                </a:srgbClr>
              </a:solidFill>
              <a:latin typeface="Calibri"/>
              <a:cs typeface="Arial" pitchFamily="34" charset="0"/>
            </a:endParaRPr>
          </a:p>
        </p:txBody>
      </p:sp>
      <p:sp>
        <p:nvSpPr>
          <p:cNvPr id="27" name="Down Arrow 29">
            <a:extLst>
              <a:ext uri="{FF2B5EF4-FFF2-40B4-BE49-F238E27FC236}">
                <a16:creationId xmlns:a16="http://schemas.microsoft.com/office/drawing/2014/main" id="{8BAF6948-33C5-0CA7-965A-E910269D27A0}"/>
              </a:ext>
            </a:extLst>
          </p:cNvPr>
          <p:cNvSpPr/>
          <p:nvPr/>
        </p:nvSpPr>
        <p:spPr>
          <a:xfrm>
            <a:off x="7788376" y="3650939"/>
            <a:ext cx="240842" cy="347385"/>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algn="ctr" defTabSz="685800">
              <a:defRPr/>
            </a:pPr>
            <a:endParaRPr lang="en-US" sz="1350" kern="0">
              <a:solidFill>
                <a:prstClr val="white"/>
              </a:solidFill>
              <a:latin typeface="Calibri"/>
            </a:endParaRPr>
          </a:p>
        </p:txBody>
      </p:sp>
      <p:pic>
        <p:nvPicPr>
          <p:cNvPr id="28" name="Picture 27">
            <a:extLst>
              <a:ext uri="{FF2B5EF4-FFF2-40B4-BE49-F238E27FC236}">
                <a16:creationId xmlns:a16="http://schemas.microsoft.com/office/drawing/2014/main" id="{CE6B03F0-769C-F380-3EC0-51052651A7D5}"/>
              </a:ext>
            </a:extLst>
          </p:cNvPr>
          <p:cNvPicPr>
            <a:picLocks noChangeAspect="1"/>
          </p:cNvPicPr>
          <p:nvPr/>
        </p:nvPicPr>
        <p:blipFill>
          <a:blip r:embed="rId12"/>
          <a:stretch>
            <a:fillRect/>
          </a:stretch>
        </p:blipFill>
        <p:spPr>
          <a:xfrm>
            <a:off x="7443171" y="2409844"/>
            <a:ext cx="1035103" cy="990651"/>
          </a:xfrm>
          <a:prstGeom prst="rect">
            <a:avLst/>
          </a:prstGeom>
        </p:spPr>
      </p:pic>
      <p:sp>
        <p:nvSpPr>
          <p:cNvPr id="29" name="Rounded Rectangle 28">
            <a:extLst>
              <a:ext uri="{FF2B5EF4-FFF2-40B4-BE49-F238E27FC236}">
                <a16:creationId xmlns:a16="http://schemas.microsoft.com/office/drawing/2014/main" id="{A4D2437B-426F-BA04-04E2-7A3BAA751F92}"/>
              </a:ext>
            </a:extLst>
          </p:cNvPr>
          <p:cNvSpPr/>
          <p:nvPr/>
        </p:nvSpPr>
        <p:spPr>
          <a:xfrm>
            <a:off x="5259711" y="3990039"/>
            <a:ext cx="1558057" cy="1384160"/>
          </a:xfrm>
          <a:prstGeom prst="roundRect">
            <a:avLst/>
          </a:prstGeom>
          <a:solidFill>
            <a:srgbClr val="E4E4E4"/>
          </a:solidFill>
          <a:ln w="9525" cap="flat" cmpd="sng" algn="ctr">
            <a:noFill/>
            <a:prstDash val="solid"/>
          </a:ln>
          <a:effectLst/>
        </p:spPr>
        <p:txBody>
          <a:bodyPr rtlCol="0" anchor="t"/>
          <a:lstStyle/>
          <a:p>
            <a:pPr marL="214313" indent="-214313" defTabSz="685800">
              <a:spcAft>
                <a:spcPts val="225"/>
              </a:spcAft>
              <a:buFont typeface="Wingdings" panose="05000000000000000000" pitchFamily="2" charset="2"/>
              <a:buChar char="v"/>
              <a:defRPr/>
            </a:pPr>
            <a:r>
              <a:rPr lang="en-US" sz="1350" b="1" kern="0" dirty="0">
                <a:solidFill>
                  <a:srgbClr val="4F81BD">
                    <a:lumMod val="50000"/>
                  </a:srgbClr>
                </a:solidFill>
                <a:latin typeface="Arial" pitchFamily="34" charset="0"/>
                <a:cs typeface="Arial" pitchFamily="34" charset="0"/>
              </a:rPr>
              <a:t>Festivals</a:t>
            </a:r>
          </a:p>
          <a:p>
            <a:pPr marL="214313" indent="-214313" defTabSz="685800">
              <a:spcAft>
                <a:spcPts val="225"/>
              </a:spcAft>
              <a:buFont typeface="Wingdings" panose="05000000000000000000" pitchFamily="2" charset="2"/>
              <a:buChar char="v"/>
              <a:defRPr/>
            </a:pPr>
            <a:r>
              <a:rPr lang="en-US" sz="1350" b="1" kern="0" dirty="0">
                <a:solidFill>
                  <a:srgbClr val="4F81BD">
                    <a:lumMod val="50000"/>
                  </a:srgbClr>
                </a:solidFill>
                <a:latin typeface="Arial" pitchFamily="34" charset="0"/>
                <a:cs typeface="Arial" pitchFamily="34" charset="0"/>
              </a:rPr>
              <a:t>National Holiday</a:t>
            </a:r>
            <a:endParaRPr lang="en-IN" sz="1350" b="1" kern="0" dirty="0">
              <a:solidFill>
                <a:srgbClr val="4F81BD">
                  <a:lumMod val="50000"/>
                </a:srgbClr>
              </a:solidFill>
              <a:latin typeface="Calibri"/>
              <a:cs typeface="Arial" pitchFamily="34" charset="0"/>
            </a:endParaRPr>
          </a:p>
        </p:txBody>
      </p:sp>
      <p:sp>
        <p:nvSpPr>
          <p:cNvPr id="30" name="Down Arrow 29">
            <a:extLst>
              <a:ext uri="{FF2B5EF4-FFF2-40B4-BE49-F238E27FC236}">
                <a16:creationId xmlns:a16="http://schemas.microsoft.com/office/drawing/2014/main" id="{FBC495F4-B6FA-3FAE-ABF9-CFAAF24BF047}"/>
              </a:ext>
            </a:extLst>
          </p:cNvPr>
          <p:cNvSpPr/>
          <p:nvPr/>
        </p:nvSpPr>
        <p:spPr>
          <a:xfrm>
            <a:off x="6001890" y="3642654"/>
            <a:ext cx="240842" cy="347385"/>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algn="ctr" defTabSz="685800">
              <a:defRPr/>
            </a:pPr>
            <a:endParaRPr lang="en-US" sz="1350" kern="0">
              <a:solidFill>
                <a:prstClr val="white"/>
              </a:solidFill>
              <a:latin typeface="Calibri"/>
            </a:endParaRPr>
          </a:p>
        </p:txBody>
      </p:sp>
      <p:sp>
        <p:nvSpPr>
          <p:cNvPr id="18" name="Rounded Rectangle 28">
            <a:extLst>
              <a:ext uri="{FF2B5EF4-FFF2-40B4-BE49-F238E27FC236}">
                <a16:creationId xmlns:a16="http://schemas.microsoft.com/office/drawing/2014/main" id="{3A86EF47-EADF-B88E-7E50-6FC509A6F5AE}"/>
              </a:ext>
            </a:extLst>
          </p:cNvPr>
          <p:cNvSpPr/>
          <p:nvPr/>
        </p:nvSpPr>
        <p:spPr>
          <a:xfrm>
            <a:off x="9162854" y="3984611"/>
            <a:ext cx="1606293" cy="1384161"/>
          </a:xfrm>
          <a:prstGeom prst="roundRect">
            <a:avLst/>
          </a:prstGeom>
          <a:solidFill>
            <a:srgbClr val="E4E4E4"/>
          </a:solidFill>
          <a:ln w="9525" cap="flat" cmpd="sng" algn="ctr">
            <a:noFill/>
            <a:prstDash val="solid"/>
          </a:ln>
          <a:effectLst/>
        </p:spPr>
        <p:txBody>
          <a:bodyPr rtlCol="0" anchor="t"/>
          <a:lstStyle/>
          <a:p>
            <a:pPr marL="214313" indent="-214313" defTabSz="685800">
              <a:spcAft>
                <a:spcPts val="225"/>
              </a:spcAft>
              <a:buFont typeface="Wingdings" panose="05000000000000000000" pitchFamily="2" charset="2"/>
              <a:buChar char="v"/>
              <a:defRPr/>
            </a:pPr>
            <a:r>
              <a:rPr lang="en-US" sz="1350" b="1" kern="0" dirty="0">
                <a:solidFill>
                  <a:srgbClr val="4F81BD">
                    <a:lumMod val="50000"/>
                  </a:srgbClr>
                </a:solidFill>
                <a:latin typeface="Arial" pitchFamily="34" charset="0"/>
                <a:cs typeface="Arial" pitchFamily="34" charset="0"/>
              </a:rPr>
              <a:t>Seasonal</a:t>
            </a:r>
            <a:r>
              <a:rPr lang="en-US" sz="1400" b="1" kern="0" dirty="0">
                <a:latin typeface="Arial" pitchFamily="34" charset="0"/>
                <a:cs typeface="Arial" pitchFamily="34" charset="0"/>
              </a:rPr>
              <a:t> </a:t>
            </a:r>
            <a:r>
              <a:rPr lang="en-US" sz="1350" b="1" kern="0" dirty="0">
                <a:solidFill>
                  <a:srgbClr val="4F81BD">
                    <a:lumMod val="50000"/>
                  </a:srgbClr>
                </a:solidFill>
                <a:latin typeface="Arial" pitchFamily="34" charset="0"/>
                <a:cs typeface="Arial" pitchFamily="34" charset="0"/>
              </a:rPr>
              <a:t>Variations</a:t>
            </a:r>
            <a:endParaRPr lang="en-IN" sz="1350" b="1" kern="0" dirty="0">
              <a:solidFill>
                <a:srgbClr val="4F81BD">
                  <a:lumMod val="50000"/>
                </a:srgbClr>
              </a:solidFill>
              <a:latin typeface="Arial" pitchFamily="34" charset="0"/>
              <a:cs typeface="Arial" pitchFamily="34" charset="0"/>
            </a:endParaRPr>
          </a:p>
        </p:txBody>
      </p:sp>
      <p:sp>
        <p:nvSpPr>
          <p:cNvPr id="31" name="Down Arrow 29">
            <a:extLst>
              <a:ext uri="{FF2B5EF4-FFF2-40B4-BE49-F238E27FC236}">
                <a16:creationId xmlns:a16="http://schemas.microsoft.com/office/drawing/2014/main" id="{10A49E4E-502B-DCE4-9A9B-389312F6E48F}"/>
              </a:ext>
            </a:extLst>
          </p:cNvPr>
          <p:cNvSpPr/>
          <p:nvPr/>
        </p:nvSpPr>
        <p:spPr>
          <a:xfrm>
            <a:off x="9821427" y="3637227"/>
            <a:ext cx="240842" cy="347385"/>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algn="ctr" defTabSz="685800">
              <a:defRPr/>
            </a:pPr>
            <a:endParaRPr lang="en-US" sz="1350" kern="0">
              <a:solidFill>
                <a:prstClr val="white"/>
              </a:solidFill>
              <a:latin typeface="Calibri"/>
            </a:endParaRPr>
          </a:p>
        </p:txBody>
      </p:sp>
    </p:spTree>
    <p:extLst>
      <p:ext uri="{BB962C8B-B14F-4D97-AF65-F5344CB8AC3E}">
        <p14:creationId xmlns:p14="http://schemas.microsoft.com/office/powerpoint/2010/main" val="2758586052"/>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9FF0BE99-72BE-7C2D-ADAC-5F75DDA5B5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1920F04-99ED-9C1C-EC8B-394A48F7BF62}"/>
              </a:ext>
            </a:extLst>
          </p:cNvPr>
          <p:cNvSpPr>
            <a:spLocks noGrp="1"/>
          </p:cNvSpPr>
          <p:nvPr>
            <p:ph type="body" sz="quarter" idx="10"/>
          </p:nvPr>
        </p:nvSpPr>
        <p:spPr>
          <a:xfrm>
            <a:off x="337096" y="185351"/>
            <a:ext cx="10127623" cy="508000"/>
          </a:xfrm>
        </p:spPr>
        <p:txBody>
          <a:bodyPr>
            <a:normAutofit/>
          </a:bodyPr>
          <a:lstStyle/>
          <a:p>
            <a:r>
              <a:rPr lang="en-US" sz="2200" dirty="0">
                <a:solidFill>
                  <a:schemeClr val="tx1"/>
                </a:solidFill>
                <a:latin typeface="Aptos" panose="020B0004020202020204" pitchFamily="34" charset="0"/>
              </a:rPr>
              <a:t>Systems Available For Demand Forecasting</a:t>
            </a:r>
          </a:p>
        </p:txBody>
      </p:sp>
      <p:sp>
        <p:nvSpPr>
          <p:cNvPr id="23" name="Slide Number Placeholder 22">
            <a:extLst>
              <a:ext uri="{FF2B5EF4-FFF2-40B4-BE49-F238E27FC236}">
                <a16:creationId xmlns:a16="http://schemas.microsoft.com/office/drawing/2014/main" id="{91D7C5D6-199B-2258-DE78-74C48A26C6EC}"/>
              </a:ext>
            </a:extLst>
          </p:cNvPr>
          <p:cNvSpPr>
            <a:spLocks noGrp="1"/>
          </p:cNvSpPr>
          <p:nvPr>
            <p:ph type="sldNum" sz="quarter" idx="4"/>
          </p:nvPr>
        </p:nvSpPr>
        <p:spPr/>
        <p:txBody>
          <a:bodyPr/>
          <a:lstStyle/>
          <a:p>
            <a:fld id="{717C6016-C700-6043-B700-C37B2F36E0E5}" type="slidenum">
              <a:rPr lang="en-US" smtClean="0"/>
              <a:pPr/>
              <a:t>15</a:t>
            </a:fld>
            <a:endParaRPr lang="en-US"/>
          </a:p>
        </p:txBody>
      </p:sp>
      <p:pic>
        <p:nvPicPr>
          <p:cNvPr id="2050" name="Picture 2">
            <a:extLst>
              <a:ext uri="{FF2B5EF4-FFF2-40B4-BE49-F238E27FC236}">
                <a16:creationId xmlns:a16="http://schemas.microsoft.com/office/drawing/2014/main" id="{8547CF50-A916-139A-6958-06EEAC2833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0952" y="1005775"/>
            <a:ext cx="4940958" cy="56668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3681327-401E-1AC0-6C42-904D2CBA2DA1}"/>
              </a:ext>
            </a:extLst>
          </p:cNvPr>
          <p:cNvSpPr txBox="1"/>
          <p:nvPr/>
        </p:nvSpPr>
        <p:spPr>
          <a:xfrm>
            <a:off x="337096" y="1254675"/>
            <a:ext cx="4743951" cy="5134836"/>
          </a:xfrm>
          <a:prstGeom prst="rect">
            <a:avLst/>
          </a:prstGeom>
          <a:noFill/>
        </p:spPr>
        <p:txBody>
          <a:bodyPr wrap="square" lIns="0" tIns="0" rIns="0" bIns="0" rtlCol="0">
            <a:noAutofit/>
          </a:bodyPr>
          <a:lstStyle/>
          <a:p>
            <a:pPr marL="342900" indent="-342900">
              <a:spcBef>
                <a:spcPts val="600"/>
              </a:spcBef>
              <a:buSzPct val="100000"/>
              <a:buFont typeface="Wingdings" panose="05000000000000000000" pitchFamily="2" charset="2"/>
              <a:buChar char="q"/>
            </a:pPr>
            <a:r>
              <a:rPr lang="en-IN" sz="2500" dirty="0">
                <a:latin typeface="Aptos" panose="020B0004020202020204" pitchFamily="34" charset="0"/>
              </a:rPr>
              <a:t>Weather Forecasting Platforms</a:t>
            </a:r>
          </a:p>
          <a:p>
            <a:pPr marL="342900" indent="-342900">
              <a:spcBef>
                <a:spcPts val="600"/>
              </a:spcBef>
              <a:buSzPct val="100000"/>
              <a:buFont typeface="Wingdings" panose="05000000000000000000" pitchFamily="2" charset="2"/>
              <a:buChar char="q"/>
            </a:pPr>
            <a:endParaRPr lang="en-IN" sz="2500" dirty="0">
              <a:latin typeface="Aptos" panose="020B0004020202020204" pitchFamily="34" charset="0"/>
            </a:endParaRPr>
          </a:p>
          <a:p>
            <a:pPr marL="342900" indent="-342900">
              <a:spcBef>
                <a:spcPts val="600"/>
              </a:spcBef>
              <a:buSzPct val="100000"/>
              <a:buFont typeface="Wingdings" panose="05000000000000000000" pitchFamily="2" charset="2"/>
              <a:buChar char="q"/>
            </a:pPr>
            <a:r>
              <a:rPr lang="en-IN" sz="2500" dirty="0">
                <a:latin typeface="Aptos" panose="020B0004020202020204" pitchFamily="34" charset="0"/>
              </a:rPr>
              <a:t>Automatic Weather Stations</a:t>
            </a:r>
          </a:p>
          <a:p>
            <a:pPr marL="342900" indent="-342900">
              <a:spcBef>
                <a:spcPts val="600"/>
              </a:spcBef>
              <a:buSzPct val="100000"/>
              <a:buFont typeface="Wingdings" panose="05000000000000000000" pitchFamily="2" charset="2"/>
              <a:buChar char="q"/>
            </a:pPr>
            <a:endParaRPr lang="en-IN" sz="2500" dirty="0">
              <a:latin typeface="Aptos" panose="020B0004020202020204" pitchFamily="34" charset="0"/>
            </a:endParaRPr>
          </a:p>
          <a:p>
            <a:pPr marL="342900" indent="-342900">
              <a:spcBef>
                <a:spcPts val="600"/>
              </a:spcBef>
              <a:buSzPct val="100000"/>
              <a:buFont typeface="Wingdings" panose="05000000000000000000" pitchFamily="2" charset="2"/>
              <a:buChar char="q"/>
            </a:pPr>
            <a:r>
              <a:rPr lang="en-IN" sz="2500" dirty="0">
                <a:latin typeface="Aptos" panose="020B0004020202020204" pitchFamily="34" charset="0"/>
              </a:rPr>
              <a:t>SCADA</a:t>
            </a:r>
          </a:p>
          <a:p>
            <a:pPr marL="342900" indent="-342900">
              <a:spcBef>
                <a:spcPts val="600"/>
              </a:spcBef>
              <a:buSzPct val="100000"/>
              <a:buFont typeface="Wingdings" panose="05000000000000000000" pitchFamily="2" charset="2"/>
              <a:buChar char="q"/>
            </a:pPr>
            <a:endParaRPr lang="en-IN" sz="2500" dirty="0">
              <a:latin typeface="Aptos" panose="020B0004020202020204" pitchFamily="34" charset="0"/>
            </a:endParaRPr>
          </a:p>
          <a:p>
            <a:pPr marL="342900" indent="-342900">
              <a:spcBef>
                <a:spcPts val="600"/>
              </a:spcBef>
              <a:buSzPct val="100000"/>
              <a:buFont typeface="Wingdings" panose="05000000000000000000" pitchFamily="2" charset="2"/>
              <a:buChar char="q"/>
            </a:pPr>
            <a:r>
              <a:rPr lang="en-IN" sz="2500" dirty="0">
                <a:latin typeface="Aptos" panose="020B0004020202020204" pitchFamily="34" charset="0"/>
              </a:rPr>
              <a:t>ABT Interface Metering System</a:t>
            </a:r>
          </a:p>
          <a:p>
            <a:pPr marL="342900" indent="-342900">
              <a:spcBef>
                <a:spcPts val="600"/>
              </a:spcBef>
              <a:buSzPct val="100000"/>
              <a:buFont typeface="Wingdings" panose="05000000000000000000" pitchFamily="2" charset="2"/>
              <a:buChar char="q"/>
            </a:pPr>
            <a:endParaRPr lang="en-IN" sz="2500" dirty="0">
              <a:latin typeface="Aptos" panose="020B0004020202020204" pitchFamily="34" charset="0"/>
            </a:endParaRPr>
          </a:p>
          <a:p>
            <a:pPr marL="342900" indent="-342900">
              <a:spcBef>
                <a:spcPts val="600"/>
              </a:spcBef>
              <a:buSzPct val="100000"/>
              <a:buFont typeface="Wingdings" panose="05000000000000000000" pitchFamily="2" charset="2"/>
              <a:buChar char="q"/>
            </a:pPr>
            <a:r>
              <a:rPr lang="en-IN" sz="2500" dirty="0">
                <a:latin typeface="Aptos" panose="020B0004020202020204" pitchFamily="34" charset="0"/>
              </a:rPr>
              <a:t>Smart Meters</a:t>
            </a:r>
          </a:p>
          <a:p>
            <a:pPr marL="342900" indent="-342900" algn="l">
              <a:spcBef>
                <a:spcPts val="600"/>
              </a:spcBef>
              <a:buSzPct val="100000"/>
              <a:buFont typeface="Wingdings" panose="05000000000000000000" pitchFamily="2" charset="2"/>
              <a:buChar char="q"/>
            </a:pPr>
            <a:endParaRPr lang="en-IN" sz="2500" dirty="0">
              <a:latin typeface="Aptos" panose="020B0004020202020204" pitchFamily="34" charset="0"/>
            </a:endParaRPr>
          </a:p>
          <a:p>
            <a:pPr marL="342900" indent="-342900" algn="l">
              <a:spcBef>
                <a:spcPts val="600"/>
              </a:spcBef>
              <a:buSzPct val="100000"/>
              <a:buFont typeface="Wingdings" panose="05000000000000000000" pitchFamily="2" charset="2"/>
              <a:buChar char="q"/>
            </a:pPr>
            <a:r>
              <a:rPr lang="en-IN" sz="2500" dirty="0">
                <a:latin typeface="Aptos" panose="020B0004020202020204" pitchFamily="34" charset="0"/>
              </a:rPr>
              <a:t>AI+ML Based Application</a:t>
            </a:r>
          </a:p>
          <a:p>
            <a:pPr marL="171450" indent="-171450" algn="l">
              <a:spcBef>
                <a:spcPts val="600"/>
              </a:spcBef>
              <a:buSzPct val="100000"/>
              <a:buFont typeface="Wingdings" panose="05000000000000000000" pitchFamily="2" charset="2"/>
              <a:buChar char="q"/>
            </a:pPr>
            <a:endParaRPr lang="en-IN" sz="2500" dirty="0">
              <a:latin typeface="Aptos" panose="020B0004020202020204" pitchFamily="34" charset="0"/>
            </a:endParaRPr>
          </a:p>
          <a:p>
            <a:pPr marL="171450" indent="-171450" algn="l">
              <a:spcBef>
                <a:spcPts val="600"/>
              </a:spcBef>
              <a:buSzPct val="100000"/>
              <a:buFont typeface="Wingdings" panose="05000000000000000000" pitchFamily="2" charset="2"/>
              <a:buChar char="q"/>
            </a:pPr>
            <a:endParaRPr lang="en-IN" sz="2500" dirty="0">
              <a:latin typeface="Aptos" panose="020B0004020202020204" pitchFamily="34" charset="0"/>
            </a:endParaRPr>
          </a:p>
        </p:txBody>
      </p:sp>
      <p:pic>
        <p:nvPicPr>
          <p:cNvPr id="5" name="Picture 4">
            <a:extLst>
              <a:ext uri="{FF2B5EF4-FFF2-40B4-BE49-F238E27FC236}">
                <a16:creationId xmlns:a16="http://schemas.microsoft.com/office/drawing/2014/main" id="{673BD034-E5D9-EB7A-1368-A177FC23276D}"/>
              </a:ext>
            </a:extLst>
          </p:cNvPr>
          <p:cNvPicPr>
            <a:picLocks noChangeAspect="1"/>
          </p:cNvPicPr>
          <p:nvPr/>
        </p:nvPicPr>
        <p:blipFill>
          <a:blip r:embed="rId4"/>
          <a:stretch>
            <a:fillRect/>
          </a:stretch>
        </p:blipFill>
        <p:spPr>
          <a:xfrm>
            <a:off x="5314219" y="2035718"/>
            <a:ext cx="1695537" cy="3606985"/>
          </a:xfrm>
          <a:prstGeom prst="rect">
            <a:avLst/>
          </a:prstGeom>
        </p:spPr>
      </p:pic>
    </p:spTree>
    <p:extLst>
      <p:ext uri="{BB962C8B-B14F-4D97-AF65-F5344CB8AC3E}">
        <p14:creationId xmlns:p14="http://schemas.microsoft.com/office/powerpoint/2010/main" val="587338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7016B96D-B21B-9CBF-0263-36B873EB424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85D8DD-C67E-8BC9-BD6C-2A19DE1BF831}"/>
              </a:ext>
            </a:extLst>
          </p:cNvPr>
          <p:cNvSpPr>
            <a:spLocks noGrp="1"/>
          </p:cNvSpPr>
          <p:nvPr>
            <p:ph type="body" sz="quarter" idx="10"/>
          </p:nvPr>
        </p:nvSpPr>
        <p:spPr>
          <a:xfrm>
            <a:off x="215195" y="201367"/>
            <a:ext cx="10127623" cy="508000"/>
          </a:xfrm>
        </p:spPr>
        <p:txBody>
          <a:bodyPr>
            <a:normAutofit/>
          </a:bodyPr>
          <a:lstStyle/>
          <a:p>
            <a:r>
              <a:rPr lang="en-US" sz="2200" dirty="0">
                <a:solidFill>
                  <a:schemeClr val="tx1"/>
                </a:solidFill>
                <a:latin typeface="Aptos" panose="020B0004020202020204" pitchFamily="34" charset="0"/>
              </a:rPr>
              <a:t>AI+ML Based ST Demand Forecasting</a:t>
            </a:r>
          </a:p>
        </p:txBody>
      </p:sp>
      <p:sp>
        <p:nvSpPr>
          <p:cNvPr id="23" name="Slide Number Placeholder 22">
            <a:extLst>
              <a:ext uri="{FF2B5EF4-FFF2-40B4-BE49-F238E27FC236}">
                <a16:creationId xmlns:a16="http://schemas.microsoft.com/office/drawing/2014/main" id="{E984564B-C764-176F-D85B-9CABE0149C91}"/>
              </a:ext>
            </a:extLst>
          </p:cNvPr>
          <p:cNvSpPr>
            <a:spLocks noGrp="1"/>
          </p:cNvSpPr>
          <p:nvPr>
            <p:ph type="sldNum" sz="quarter" idx="4"/>
          </p:nvPr>
        </p:nvSpPr>
        <p:spPr/>
        <p:txBody>
          <a:bodyPr/>
          <a:lstStyle/>
          <a:p>
            <a:fld id="{717C6016-C700-6043-B700-C37B2F36E0E5}" type="slidenum">
              <a:rPr lang="en-US" smtClean="0"/>
              <a:pPr/>
              <a:t>16</a:t>
            </a:fld>
            <a:endParaRPr lang="en-US"/>
          </a:p>
        </p:txBody>
      </p:sp>
      <p:pic>
        <p:nvPicPr>
          <p:cNvPr id="4" name="Picture 3">
            <a:extLst>
              <a:ext uri="{FF2B5EF4-FFF2-40B4-BE49-F238E27FC236}">
                <a16:creationId xmlns:a16="http://schemas.microsoft.com/office/drawing/2014/main" id="{3C41EC14-210C-55F3-AD4B-53CDF1DBA0F7}"/>
              </a:ext>
            </a:extLst>
          </p:cNvPr>
          <p:cNvPicPr>
            <a:picLocks noChangeAspect="1"/>
          </p:cNvPicPr>
          <p:nvPr/>
        </p:nvPicPr>
        <p:blipFill>
          <a:blip r:embed="rId2"/>
          <a:stretch>
            <a:fillRect/>
          </a:stretch>
        </p:blipFill>
        <p:spPr>
          <a:xfrm>
            <a:off x="172825" y="2084255"/>
            <a:ext cx="5425416" cy="458839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Picture 4">
            <a:extLst>
              <a:ext uri="{FF2B5EF4-FFF2-40B4-BE49-F238E27FC236}">
                <a16:creationId xmlns:a16="http://schemas.microsoft.com/office/drawing/2014/main" id="{E3DDA502-1E99-BB82-8753-093D7D212223}"/>
              </a:ext>
            </a:extLst>
          </p:cNvPr>
          <p:cNvPicPr>
            <a:picLocks noChangeAspect="1"/>
          </p:cNvPicPr>
          <p:nvPr/>
        </p:nvPicPr>
        <p:blipFill>
          <a:blip r:embed="rId3"/>
          <a:stretch>
            <a:fillRect/>
          </a:stretch>
        </p:blipFill>
        <p:spPr>
          <a:xfrm>
            <a:off x="5758403" y="2780907"/>
            <a:ext cx="6062809" cy="345021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Rectangle: Rounded Corners 5">
            <a:extLst>
              <a:ext uri="{FF2B5EF4-FFF2-40B4-BE49-F238E27FC236}">
                <a16:creationId xmlns:a16="http://schemas.microsoft.com/office/drawing/2014/main" id="{7E335285-D8BB-899E-F5B6-2B9B46B1B690}"/>
              </a:ext>
            </a:extLst>
          </p:cNvPr>
          <p:cNvSpPr/>
          <p:nvPr/>
        </p:nvSpPr>
        <p:spPr bwMode="gray">
          <a:xfrm>
            <a:off x="273377" y="1244338"/>
            <a:ext cx="2865749" cy="424206"/>
          </a:xfrm>
          <a:prstGeom prst="roundRect">
            <a:avLst/>
          </a:prstGeom>
          <a:solidFill>
            <a:schemeClr val="accent3">
              <a:lumMod val="40000"/>
              <a:lumOff val="60000"/>
            </a:schemeClr>
          </a:solidFill>
          <a:ln w="19050" algn="ctr">
            <a:noFill/>
            <a:miter lim="800000"/>
            <a:headEnd/>
            <a:tailEnd/>
          </a:ln>
        </p:spPr>
        <p:txBody>
          <a:bodyPr wrap="square" lIns="0" tIns="0" rIns="0" bIns="0" rtlCol="0" anchor="ctr"/>
          <a:lstStyle/>
          <a:p>
            <a:pPr algn="ctr"/>
            <a:r>
              <a:rPr lang="en-IN" dirty="0"/>
              <a:t>Historical Data + Weather  </a:t>
            </a:r>
          </a:p>
        </p:txBody>
      </p:sp>
      <p:cxnSp>
        <p:nvCxnSpPr>
          <p:cNvPr id="8" name="Straight Arrow Connector 7">
            <a:extLst>
              <a:ext uri="{FF2B5EF4-FFF2-40B4-BE49-F238E27FC236}">
                <a16:creationId xmlns:a16="http://schemas.microsoft.com/office/drawing/2014/main" id="{6370436A-CCC9-AA8D-986D-02C340C8C120}"/>
              </a:ext>
            </a:extLst>
          </p:cNvPr>
          <p:cNvCxnSpPr/>
          <p:nvPr/>
        </p:nvCxnSpPr>
        <p:spPr>
          <a:xfrm>
            <a:off x="3121267" y="1470581"/>
            <a:ext cx="4047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322A6B37-2CF1-770B-1EEC-A64EB37B9F79}"/>
              </a:ext>
            </a:extLst>
          </p:cNvPr>
          <p:cNvSpPr/>
          <p:nvPr/>
        </p:nvSpPr>
        <p:spPr bwMode="gray">
          <a:xfrm>
            <a:off x="3526996" y="1258478"/>
            <a:ext cx="884745" cy="424206"/>
          </a:xfrm>
          <a:prstGeom prst="roundRect">
            <a:avLst/>
          </a:prstGeom>
          <a:solidFill>
            <a:schemeClr val="accent3">
              <a:lumMod val="40000"/>
              <a:lumOff val="60000"/>
            </a:schemeClr>
          </a:solidFill>
          <a:ln w="19050" algn="ctr">
            <a:noFill/>
            <a:miter lim="800000"/>
            <a:headEnd/>
            <a:tailEnd/>
          </a:ln>
        </p:spPr>
        <p:txBody>
          <a:bodyPr wrap="square" lIns="0" tIns="0" rIns="0" bIns="0" rtlCol="0" anchor="ctr"/>
          <a:lstStyle/>
          <a:p>
            <a:pPr algn="ctr"/>
            <a:r>
              <a:rPr lang="en-IN" dirty="0"/>
              <a:t>Model</a:t>
            </a:r>
          </a:p>
        </p:txBody>
      </p:sp>
      <p:cxnSp>
        <p:nvCxnSpPr>
          <p:cNvPr id="10" name="Straight Arrow Connector 9">
            <a:extLst>
              <a:ext uri="{FF2B5EF4-FFF2-40B4-BE49-F238E27FC236}">
                <a16:creationId xmlns:a16="http://schemas.microsoft.com/office/drawing/2014/main" id="{D387D53E-7B61-AA66-7938-B28C492A0118}"/>
              </a:ext>
            </a:extLst>
          </p:cNvPr>
          <p:cNvCxnSpPr/>
          <p:nvPr/>
        </p:nvCxnSpPr>
        <p:spPr>
          <a:xfrm>
            <a:off x="4393882" y="1470581"/>
            <a:ext cx="40473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Rounded Corners 10">
            <a:extLst>
              <a:ext uri="{FF2B5EF4-FFF2-40B4-BE49-F238E27FC236}">
                <a16:creationId xmlns:a16="http://schemas.microsoft.com/office/drawing/2014/main" id="{DB206E10-6D57-F927-2FEB-15C28A6B194E}"/>
              </a:ext>
            </a:extLst>
          </p:cNvPr>
          <p:cNvSpPr/>
          <p:nvPr/>
        </p:nvSpPr>
        <p:spPr bwMode="gray">
          <a:xfrm>
            <a:off x="4799611" y="1258478"/>
            <a:ext cx="958792" cy="424206"/>
          </a:xfrm>
          <a:prstGeom prst="roundRect">
            <a:avLst/>
          </a:prstGeom>
          <a:solidFill>
            <a:schemeClr val="accent3">
              <a:lumMod val="40000"/>
              <a:lumOff val="60000"/>
            </a:schemeClr>
          </a:solidFill>
          <a:ln w="19050" algn="ctr">
            <a:noFill/>
            <a:miter lim="800000"/>
            <a:headEnd/>
            <a:tailEnd/>
          </a:ln>
        </p:spPr>
        <p:txBody>
          <a:bodyPr wrap="square" lIns="0" tIns="0" rIns="0" bIns="0" rtlCol="0" anchor="ctr"/>
          <a:lstStyle/>
          <a:p>
            <a:pPr algn="ctr"/>
            <a:r>
              <a:rPr lang="en-IN" dirty="0"/>
              <a:t>Forecast</a:t>
            </a:r>
          </a:p>
        </p:txBody>
      </p:sp>
    </p:spTree>
    <p:extLst>
      <p:ext uri="{BB962C8B-B14F-4D97-AF65-F5344CB8AC3E}">
        <p14:creationId xmlns:p14="http://schemas.microsoft.com/office/powerpoint/2010/main" val="3875234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886DE3BE-D70B-2697-298E-55527C67FED1}"/>
            </a:ext>
          </a:extLst>
        </p:cNvPr>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EABAAC4E-D044-8553-F474-B30CB5207480}"/>
              </a:ext>
            </a:extLst>
          </p:cNvPr>
          <p:cNvSpPr>
            <a:spLocks noGrp="1"/>
          </p:cNvSpPr>
          <p:nvPr>
            <p:ph type="sldNum" sz="quarter" idx="4"/>
          </p:nvPr>
        </p:nvSpPr>
        <p:spPr/>
        <p:txBody>
          <a:bodyPr/>
          <a:lstStyle/>
          <a:p>
            <a:fld id="{717C6016-C700-6043-B700-C37B2F36E0E5}" type="slidenum">
              <a:rPr lang="en-US" smtClean="0"/>
              <a:pPr/>
              <a:t>17</a:t>
            </a:fld>
            <a:endParaRPr lang="en-US"/>
          </a:p>
        </p:txBody>
      </p:sp>
      <p:sp>
        <p:nvSpPr>
          <p:cNvPr id="2" name="Text Placeholder 21">
            <a:extLst>
              <a:ext uri="{FF2B5EF4-FFF2-40B4-BE49-F238E27FC236}">
                <a16:creationId xmlns:a16="http://schemas.microsoft.com/office/drawing/2014/main" id="{24AEDD74-F6DB-3834-FE77-DC21F0C0B038}"/>
              </a:ext>
            </a:extLst>
          </p:cNvPr>
          <p:cNvSpPr txBox="1">
            <a:spLocks/>
          </p:cNvSpPr>
          <p:nvPr/>
        </p:nvSpPr>
        <p:spPr>
          <a:xfrm>
            <a:off x="317071" y="214489"/>
            <a:ext cx="9958930" cy="508000"/>
          </a:xfrm>
          <a:prstGeom prst="rect">
            <a:avLst/>
          </a:prstGeom>
        </p:spPr>
        <p:txBody>
          <a:bodyPr vert="horz" lIns="0" tIns="0" rIns="0" bIns="0" rtlCol="0">
            <a:normAutofit/>
          </a:bodyPr>
          <a:lstStyle>
            <a:lvl1pPr marL="0" indent="0" algn="l" defTabSz="914400" rtl="0" eaLnBrk="1" latinLnBrk="0" hangingPunct="1">
              <a:lnSpc>
                <a:spcPct val="120000"/>
              </a:lnSpc>
              <a:spcBef>
                <a:spcPts val="0"/>
              </a:spcBef>
              <a:spcAft>
                <a:spcPts val="800"/>
              </a:spcAft>
              <a:buSzPct val="100000"/>
              <a:buFont typeface="Arial" panose="020B0604020202020204" pitchFamily="34" charset="0"/>
              <a:buNone/>
              <a:defRPr sz="3000" b="1" i="0" kern="1200">
                <a:solidFill>
                  <a:srgbClr val="046A38"/>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0" indent="0" algn="l" defTabSz="914400" rtl="0" eaLnBrk="1" latinLnBrk="0" hangingPunct="1">
              <a:lnSpc>
                <a:spcPct val="120000"/>
              </a:lnSpc>
              <a:spcBef>
                <a:spcPts val="0"/>
              </a:spcBef>
              <a:spcAft>
                <a:spcPts val="800"/>
              </a:spcAft>
              <a:buClrTx/>
              <a:buSzPct val="100000"/>
              <a:buFont typeface="Arial"/>
              <a:buNone/>
              <a:defRPr lang="en-US" sz="1300" b="0" i="0" kern="1200" dirty="0" smtClean="0">
                <a:solidFill>
                  <a:schemeClr val="tx1"/>
                </a:solidFill>
                <a:latin typeface="Open Sans Light" panose="020B0306030504020204" pitchFamily="34" charset="0"/>
                <a:ea typeface="+mn-ea"/>
                <a:cs typeface="Calibri Light" panose="020F0302020204030204" pitchFamily="34" charset="0"/>
              </a:defRPr>
            </a:lvl2pPr>
            <a:lvl3pPr marL="176400" indent="-176400" algn="l" defTabSz="914400" rtl="0" eaLnBrk="1" latinLnBrk="0" hangingPunct="1">
              <a:lnSpc>
                <a:spcPct val="120000"/>
              </a:lnSpc>
              <a:spcBef>
                <a:spcPts val="0"/>
              </a:spcBef>
              <a:spcAft>
                <a:spcPts val="800"/>
              </a:spcAft>
              <a:buClrTx/>
              <a:buSzPct val="100000"/>
              <a:buFont typeface="Arial" panose="020B0604020202020204" pitchFamily="34" charset="0"/>
              <a:buChar char="•"/>
              <a:defRPr lang="en-US" sz="1300" kern="1200" dirty="0" smtClean="0">
                <a:solidFill>
                  <a:schemeClr val="tx1"/>
                </a:solidFill>
                <a:latin typeface="+mn-lt"/>
                <a:ea typeface="+mn-ea"/>
                <a:cs typeface="Calibri Light" panose="020F0302020204030204" pitchFamily="34" charset="0"/>
              </a:defRPr>
            </a:lvl3pPr>
            <a:lvl4pPr marL="356400" indent="-176400" algn="l" defTabSz="914400" rtl="0" eaLnBrk="1" latinLnBrk="0" hangingPunct="1">
              <a:lnSpc>
                <a:spcPct val="120000"/>
              </a:lnSpc>
              <a:spcBef>
                <a:spcPts val="0"/>
              </a:spcBef>
              <a:spcAft>
                <a:spcPts val="800"/>
              </a:spcAft>
              <a:buClrTx/>
              <a:buSzPct val="100000"/>
              <a:buFont typeface="Verdana" panose="020B0604030504040204" pitchFamily="34" charset="0"/>
              <a:buChar char="−"/>
              <a:defRPr lang="en-US" sz="1300" kern="1200" baseline="0" dirty="0" smtClean="0">
                <a:solidFill>
                  <a:schemeClr val="tx1"/>
                </a:solidFill>
                <a:latin typeface="+mn-lt"/>
                <a:ea typeface="+mn-ea"/>
                <a:cs typeface="Calibri Light" panose="020F0302020204030204" pitchFamily="34" charset="0"/>
              </a:defRPr>
            </a:lvl4pPr>
            <a:lvl5pPr marL="532800" indent="-176400" algn="l" defTabSz="798513" rtl="0" eaLnBrk="1" latinLnBrk="0" hangingPunct="1">
              <a:lnSpc>
                <a:spcPct val="120000"/>
              </a:lnSpc>
              <a:spcBef>
                <a:spcPts val="0"/>
              </a:spcBef>
              <a:spcAft>
                <a:spcPts val="800"/>
              </a:spcAft>
              <a:buClrTx/>
              <a:buSzPct val="100000"/>
              <a:buFont typeface="Verdana" panose="020B0604030504040204" pitchFamily="34" charset="0"/>
              <a:buChar char="−"/>
              <a:tabLst/>
              <a:defRPr lang="en-US" sz="1300" kern="1200" baseline="0" dirty="0" smtClean="0">
                <a:solidFill>
                  <a:schemeClr val="tx1"/>
                </a:solidFill>
                <a:latin typeface="+mn-lt"/>
                <a:ea typeface="+mn-ea"/>
                <a:cs typeface="Calibri Light" panose="020F030202020403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r>
              <a:rPr lang="en-US" sz="2200" dirty="0">
                <a:solidFill>
                  <a:schemeClr val="tx1"/>
                </a:solidFill>
                <a:latin typeface="Aptos" panose="020B0004020202020204" pitchFamily="34" charset="0"/>
              </a:rPr>
              <a:t>AI+ML Based ST Demand Forecasting</a:t>
            </a:r>
          </a:p>
        </p:txBody>
      </p:sp>
      <p:pic>
        <p:nvPicPr>
          <p:cNvPr id="5" name="Picture 4">
            <a:extLst>
              <a:ext uri="{FF2B5EF4-FFF2-40B4-BE49-F238E27FC236}">
                <a16:creationId xmlns:a16="http://schemas.microsoft.com/office/drawing/2014/main" id="{63CC2ACE-8002-7CD5-36A4-9BF6BBEC4857}"/>
              </a:ext>
            </a:extLst>
          </p:cNvPr>
          <p:cNvPicPr>
            <a:picLocks noChangeAspect="1"/>
          </p:cNvPicPr>
          <p:nvPr/>
        </p:nvPicPr>
        <p:blipFill>
          <a:blip r:embed="rId2"/>
          <a:stretch>
            <a:fillRect/>
          </a:stretch>
        </p:blipFill>
        <p:spPr>
          <a:xfrm>
            <a:off x="432486" y="1065228"/>
            <a:ext cx="11445287" cy="5324283"/>
          </a:xfrm>
          <a:prstGeom prst="rect">
            <a:avLst/>
          </a:prstGeom>
        </p:spPr>
      </p:pic>
    </p:spTree>
    <p:extLst>
      <p:ext uri="{BB962C8B-B14F-4D97-AF65-F5344CB8AC3E}">
        <p14:creationId xmlns:p14="http://schemas.microsoft.com/office/powerpoint/2010/main" val="8284229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7FF602FE-C56F-F831-6A37-59A0E15470E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D91D58F-9699-2406-B777-29D3C707600D}"/>
              </a:ext>
            </a:extLst>
          </p:cNvPr>
          <p:cNvSpPr>
            <a:spLocks noGrp="1"/>
          </p:cNvSpPr>
          <p:nvPr>
            <p:ph type="body" sz="quarter" idx="10"/>
          </p:nvPr>
        </p:nvSpPr>
        <p:spPr>
          <a:xfrm>
            <a:off x="432486" y="265033"/>
            <a:ext cx="10211343" cy="508000"/>
          </a:xfrm>
        </p:spPr>
        <p:txBody>
          <a:bodyPr>
            <a:normAutofit/>
          </a:bodyPr>
          <a:lstStyle/>
          <a:p>
            <a:r>
              <a:rPr lang="en-US" sz="2200" dirty="0">
                <a:solidFill>
                  <a:schemeClr val="tx1"/>
                </a:solidFill>
                <a:latin typeface="Aptos" panose="020B0004020202020204" pitchFamily="34" charset="0"/>
              </a:rPr>
              <a:t>Forecasting Challenges</a:t>
            </a:r>
          </a:p>
        </p:txBody>
      </p:sp>
      <p:sp>
        <p:nvSpPr>
          <p:cNvPr id="23" name="Slide Number Placeholder 22">
            <a:extLst>
              <a:ext uri="{FF2B5EF4-FFF2-40B4-BE49-F238E27FC236}">
                <a16:creationId xmlns:a16="http://schemas.microsoft.com/office/drawing/2014/main" id="{021F5B0C-1A48-F7EE-2E42-F628C3A029C1}"/>
              </a:ext>
            </a:extLst>
          </p:cNvPr>
          <p:cNvSpPr>
            <a:spLocks noGrp="1"/>
          </p:cNvSpPr>
          <p:nvPr>
            <p:ph type="sldNum" sz="quarter" idx="4"/>
          </p:nvPr>
        </p:nvSpPr>
        <p:spPr/>
        <p:txBody>
          <a:bodyPr/>
          <a:lstStyle/>
          <a:p>
            <a:fld id="{717C6016-C700-6043-B700-C37B2F36E0E5}" type="slidenum">
              <a:rPr lang="en-US" smtClean="0"/>
              <a:pPr/>
              <a:t>18</a:t>
            </a:fld>
            <a:endParaRPr lang="en-US"/>
          </a:p>
        </p:txBody>
      </p:sp>
      <p:sp>
        <p:nvSpPr>
          <p:cNvPr id="4" name="TextBox 3">
            <a:extLst>
              <a:ext uri="{FF2B5EF4-FFF2-40B4-BE49-F238E27FC236}">
                <a16:creationId xmlns:a16="http://schemas.microsoft.com/office/drawing/2014/main" id="{B1529AF1-DE87-8F16-6069-3986CFF30C49}"/>
              </a:ext>
            </a:extLst>
          </p:cNvPr>
          <p:cNvSpPr txBox="1"/>
          <p:nvPr/>
        </p:nvSpPr>
        <p:spPr>
          <a:xfrm>
            <a:off x="432487" y="2144599"/>
            <a:ext cx="7731126" cy="1644976"/>
          </a:xfrm>
          <a:prstGeom prst="rect">
            <a:avLst/>
          </a:prstGeom>
          <a:noFill/>
        </p:spPr>
        <p:txBody>
          <a:bodyPr wrap="square" lIns="0" tIns="0" rIns="0" bIns="0" rtlCol="0">
            <a:noAutofit/>
          </a:bodyPr>
          <a:lstStyle/>
          <a:p>
            <a:pPr>
              <a:spcBef>
                <a:spcPts val="600"/>
              </a:spcBef>
              <a:buSzPct val="100000"/>
            </a:pPr>
            <a:r>
              <a:rPr lang="en-IN" sz="2100" b="1" dirty="0">
                <a:latin typeface="Aptos" panose="020B0004020202020204" pitchFamily="34" charset="0"/>
              </a:rPr>
              <a:t>ST Forecast		* </a:t>
            </a:r>
            <a:r>
              <a:rPr lang="en-IN" sz="2100" dirty="0">
                <a:latin typeface="Aptos" panose="020B0004020202020204" pitchFamily="34" charset="0"/>
              </a:rPr>
              <a:t>Weather driven Volatility </a:t>
            </a:r>
          </a:p>
          <a:p>
            <a:pPr>
              <a:spcBef>
                <a:spcPts val="600"/>
              </a:spcBef>
              <a:buSzPct val="100000"/>
            </a:pPr>
            <a:r>
              <a:rPr lang="en-IN" sz="2100" dirty="0">
                <a:latin typeface="Aptos" panose="020B0004020202020204" pitchFamily="34" charset="0"/>
              </a:rPr>
              <a:t>			   (Co-relation with Category-wise Demand)</a:t>
            </a:r>
          </a:p>
          <a:p>
            <a:pPr>
              <a:spcBef>
                <a:spcPts val="600"/>
              </a:spcBef>
              <a:buSzPct val="100000"/>
            </a:pPr>
            <a:r>
              <a:rPr lang="en-IN" sz="2100" dirty="0">
                <a:latin typeface="Aptos" panose="020B0004020202020204" pitchFamily="34" charset="0"/>
              </a:rPr>
              <a:t>			* Handling Special Events</a:t>
            </a:r>
          </a:p>
          <a:p>
            <a:pPr algn="l">
              <a:spcBef>
                <a:spcPts val="600"/>
              </a:spcBef>
              <a:buSzPct val="100000"/>
            </a:pPr>
            <a:r>
              <a:rPr lang="en-IN" sz="2100" dirty="0">
                <a:latin typeface="Aptos" panose="020B0004020202020204" pitchFamily="34" charset="0"/>
              </a:rPr>
              <a:t>			* Different Models for different Horizons</a:t>
            </a:r>
          </a:p>
          <a:p>
            <a:pPr marL="342900" indent="-342900" algn="l">
              <a:spcBef>
                <a:spcPts val="600"/>
              </a:spcBef>
              <a:buSzPct val="100000"/>
              <a:buFont typeface="Wingdings" panose="05000000000000000000" pitchFamily="2" charset="2"/>
              <a:buChar char="§"/>
            </a:pPr>
            <a:endParaRPr lang="en-IN" sz="2100" dirty="0">
              <a:latin typeface="Aptos" panose="020B0004020202020204" pitchFamily="34" charset="0"/>
            </a:endParaRPr>
          </a:p>
          <a:p>
            <a:pPr marL="342900" indent="-342900" algn="l">
              <a:spcBef>
                <a:spcPts val="600"/>
              </a:spcBef>
              <a:buSzPct val="100000"/>
              <a:buFont typeface="Wingdings" panose="05000000000000000000" pitchFamily="2" charset="2"/>
              <a:buChar char="§"/>
            </a:pPr>
            <a:endParaRPr lang="en-IN" sz="2100" dirty="0">
              <a:latin typeface="Aptos" panose="020B0004020202020204" pitchFamily="34" charset="0"/>
            </a:endParaRPr>
          </a:p>
          <a:p>
            <a:pPr marL="342900" indent="-342900" algn="l">
              <a:spcBef>
                <a:spcPts val="600"/>
              </a:spcBef>
              <a:buSzPct val="100000"/>
              <a:buFont typeface="Wingdings" panose="05000000000000000000" pitchFamily="2" charset="2"/>
              <a:buChar char="§"/>
            </a:pPr>
            <a:endParaRPr lang="en-IN" sz="2100" dirty="0">
              <a:latin typeface="Aptos" panose="020B0004020202020204" pitchFamily="34" charset="0"/>
            </a:endParaRPr>
          </a:p>
          <a:p>
            <a:pPr marL="342900" indent="-342900" algn="l">
              <a:spcBef>
                <a:spcPts val="600"/>
              </a:spcBef>
              <a:buSzPct val="100000"/>
              <a:buFont typeface="Wingdings" panose="05000000000000000000" pitchFamily="2" charset="2"/>
              <a:buChar char="§"/>
            </a:pPr>
            <a:endParaRPr lang="en-IN" sz="2100" dirty="0">
              <a:latin typeface="Aptos" panose="020B0004020202020204" pitchFamily="34" charset="0"/>
            </a:endParaRPr>
          </a:p>
          <a:p>
            <a:pPr marL="342900" indent="-342900" algn="l">
              <a:spcBef>
                <a:spcPts val="600"/>
              </a:spcBef>
              <a:buSzPct val="100000"/>
              <a:buFont typeface="Wingdings" panose="05000000000000000000" pitchFamily="2" charset="2"/>
              <a:buChar char="§"/>
            </a:pPr>
            <a:endParaRPr lang="en-IN" sz="2100" dirty="0">
              <a:latin typeface="Aptos" panose="020B0004020202020204" pitchFamily="34" charset="0"/>
            </a:endParaRPr>
          </a:p>
        </p:txBody>
      </p:sp>
      <p:graphicFrame>
        <p:nvGraphicFramePr>
          <p:cNvPr id="3" name="Chart 2">
            <a:extLst>
              <a:ext uri="{FF2B5EF4-FFF2-40B4-BE49-F238E27FC236}">
                <a16:creationId xmlns:a16="http://schemas.microsoft.com/office/drawing/2014/main" id="{92D06306-AEC8-50B7-7EA1-382173DA5F3A}"/>
              </a:ext>
            </a:extLst>
          </p:cNvPr>
          <p:cNvGraphicFramePr>
            <a:graphicFrameLocks/>
          </p:cNvGraphicFramePr>
          <p:nvPr>
            <p:extLst>
              <p:ext uri="{D42A27DB-BD31-4B8C-83A1-F6EECF244321}">
                <p14:modId xmlns:p14="http://schemas.microsoft.com/office/powerpoint/2010/main" val="2666258232"/>
              </p:ext>
            </p:extLst>
          </p:nvPr>
        </p:nvGraphicFramePr>
        <p:xfrm>
          <a:off x="8163613" y="1282045"/>
          <a:ext cx="3679450" cy="250753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EC111900-8181-DCEA-55C4-710229E7A72B}"/>
              </a:ext>
            </a:extLst>
          </p:cNvPr>
          <p:cNvSpPr txBox="1"/>
          <p:nvPr/>
        </p:nvSpPr>
        <p:spPr>
          <a:xfrm>
            <a:off x="8608490" y="1063365"/>
            <a:ext cx="2789695" cy="388362"/>
          </a:xfrm>
          <a:prstGeom prst="rect">
            <a:avLst/>
          </a:prstGeom>
          <a:noFill/>
        </p:spPr>
        <p:txBody>
          <a:bodyPr wrap="square" lIns="0" tIns="0" rIns="0" bIns="0" rtlCol="0">
            <a:noAutofit/>
          </a:bodyPr>
          <a:lstStyle/>
          <a:p>
            <a:pPr algn="l">
              <a:spcBef>
                <a:spcPts val="600"/>
              </a:spcBef>
              <a:buSzPct val="100000"/>
            </a:pPr>
            <a:r>
              <a:rPr lang="en-IN" sz="1200" b="1" dirty="0"/>
              <a:t>Impact of unexpected light showers</a:t>
            </a:r>
          </a:p>
        </p:txBody>
      </p:sp>
      <p:graphicFrame>
        <p:nvGraphicFramePr>
          <p:cNvPr id="6" name="Chart 5">
            <a:extLst>
              <a:ext uri="{FF2B5EF4-FFF2-40B4-BE49-F238E27FC236}">
                <a16:creationId xmlns:a16="http://schemas.microsoft.com/office/drawing/2014/main" id="{FA72776A-D9DE-9A4C-5296-4305022F01F2}"/>
              </a:ext>
            </a:extLst>
          </p:cNvPr>
          <p:cNvGraphicFramePr>
            <a:graphicFrameLocks/>
          </p:cNvGraphicFramePr>
          <p:nvPr>
            <p:extLst>
              <p:ext uri="{D42A27DB-BD31-4B8C-83A1-F6EECF244321}">
                <p14:modId xmlns:p14="http://schemas.microsoft.com/office/powerpoint/2010/main" val="2878849911"/>
              </p:ext>
            </p:extLst>
          </p:nvPr>
        </p:nvGraphicFramePr>
        <p:xfrm>
          <a:off x="359217" y="3999286"/>
          <a:ext cx="3159125"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12F8CF67-A8F8-0C6A-F604-249AF4E1655E}"/>
              </a:ext>
            </a:extLst>
          </p:cNvPr>
          <p:cNvGraphicFramePr>
            <a:graphicFrameLocks/>
          </p:cNvGraphicFramePr>
          <p:nvPr>
            <p:extLst>
              <p:ext uri="{D42A27DB-BD31-4B8C-83A1-F6EECF244321}">
                <p14:modId xmlns:p14="http://schemas.microsoft.com/office/powerpoint/2010/main" val="458422584"/>
              </p:ext>
            </p:extLst>
          </p:nvPr>
        </p:nvGraphicFramePr>
        <p:xfrm>
          <a:off x="4298050" y="3999286"/>
          <a:ext cx="3076575"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a:extLst>
              <a:ext uri="{FF2B5EF4-FFF2-40B4-BE49-F238E27FC236}">
                <a16:creationId xmlns:a16="http://schemas.microsoft.com/office/drawing/2014/main" id="{42896E22-4A84-D08E-77F3-934E55172D99}"/>
              </a:ext>
            </a:extLst>
          </p:cNvPr>
          <p:cNvGraphicFramePr>
            <a:graphicFrameLocks/>
          </p:cNvGraphicFramePr>
          <p:nvPr>
            <p:extLst>
              <p:ext uri="{D42A27DB-BD31-4B8C-83A1-F6EECF244321}">
                <p14:modId xmlns:p14="http://schemas.microsoft.com/office/powerpoint/2010/main" val="1335661882"/>
              </p:ext>
            </p:extLst>
          </p:nvPr>
        </p:nvGraphicFramePr>
        <p:xfrm>
          <a:off x="8154333" y="3999286"/>
          <a:ext cx="3688730" cy="2743200"/>
        </p:xfrm>
        <a:graphic>
          <a:graphicData uri="http://schemas.openxmlformats.org/drawingml/2006/chart">
            <c:chart xmlns:c="http://schemas.openxmlformats.org/drawingml/2006/chart" xmlns:r="http://schemas.openxmlformats.org/officeDocument/2006/relationships" r:id="rId6"/>
          </a:graphicData>
        </a:graphic>
      </p:graphicFrame>
      <p:cxnSp>
        <p:nvCxnSpPr>
          <p:cNvPr id="11" name="Straight Arrow Connector 10">
            <a:extLst>
              <a:ext uri="{FF2B5EF4-FFF2-40B4-BE49-F238E27FC236}">
                <a16:creationId xmlns:a16="http://schemas.microsoft.com/office/drawing/2014/main" id="{6A38BDAA-4C08-9343-4EE0-80E0B759BCCA}"/>
              </a:ext>
            </a:extLst>
          </p:cNvPr>
          <p:cNvCxnSpPr/>
          <p:nvPr/>
        </p:nvCxnSpPr>
        <p:spPr>
          <a:xfrm flipH="1" flipV="1">
            <a:off x="10048973" y="5033913"/>
            <a:ext cx="207390" cy="546755"/>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E6C39D6C-181D-827B-ECBC-609D5336C3D2}"/>
              </a:ext>
            </a:extLst>
          </p:cNvPr>
          <p:cNvCxnSpPr>
            <a:cxnSpLocks/>
          </p:cNvCxnSpPr>
          <p:nvPr/>
        </p:nvCxnSpPr>
        <p:spPr>
          <a:xfrm flipH="1" flipV="1">
            <a:off x="10048973" y="2058576"/>
            <a:ext cx="271444" cy="32758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2D47036-E7B4-47DB-D2C0-430F13227239}"/>
              </a:ext>
            </a:extLst>
          </p:cNvPr>
          <p:cNvSpPr txBox="1"/>
          <p:nvPr/>
        </p:nvSpPr>
        <p:spPr>
          <a:xfrm>
            <a:off x="10003337" y="2386159"/>
            <a:ext cx="950609" cy="837808"/>
          </a:xfrm>
          <a:prstGeom prst="rect">
            <a:avLst/>
          </a:prstGeom>
          <a:noFill/>
        </p:spPr>
        <p:txBody>
          <a:bodyPr wrap="square" lIns="0" tIns="0" rIns="0" bIns="0" rtlCol="0">
            <a:noAutofit/>
          </a:bodyPr>
          <a:lstStyle/>
          <a:p>
            <a:pPr algn="ctr">
              <a:spcBef>
                <a:spcPts val="600"/>
              </a:spcBef>
              <a:buSzPct val="100000"/>
            </a:pPr>
            <a:r>
              <a:rPr lang="en-IN" sz="1200" dirty="0"/>
              <a:t>Load Drop due to unexpected Rain</a:t>
            </a:r>
          </a:p>
        </p:txBody>
      </p:sp>
      <p:sp>
        <p:nvSpPr>
          <p:cNvPr id="7" name="TextBox 6">
            <a:extLst>
              <a:ext uri="{FF2B5EF4-FFF2-40B4-BE49-F238E27FC236}">
                <a16:creationId xmlns:a16="http://schemas.microsoft.com/office/drawing/2014/main" id="{CD7565B0-5B9C-9437-2974-46FA783224CD}"/>
              </a:ext>
            </a:extLst>
          </p:cNvPr>
          <p:cNvSpPr txBox="1"/>
          <p:nvPr/>
        </p:nvSpPr>
        <p:spPr>
          <a:xfrm>
            <a:off x="432485" y="1193056"/>
            <a:ext cx="6942139" cy="777146"/>
          </a:xfrm>
          <a:prstGeom prst="rect">
            <a:avLst/>
          </a:prstGeom>
          <a:noFill/>
        </p:spPr>
        <p:txBody>
          <a:bodyPr wrap="square" lIns="0" tIns="0" rIns="0" bIns="0" rtlCol="0">
            <a:noAutofit/>
          </a:bodyPr>
          <a:lstStyle/>
          <a:p>
            <a:pPr>
              <a:spcBef>
                <a:spcPts val="600"/>
              </a:spcBef>
              <a:buSzPct val="100000"/>
            </a:pPr>
            <a:r>
              <a:rPr lang="en-IN" sz="2100" b="1" dirty="0">
                <a:latin typeface="Aptos" panose="020B0004020202020204" pitchFamily="34" charset="0"/>
              </a:rPr>
              <a:t>LT Forecast 		</a:t>
            </a:r>
            <a:r>
              <a:rPr lang="en-IN" sz="2100" dirty="0">
                <a:latin typeface="Aptos" panose="020B0004020202020204" pitchFamily="34" charset="0"/>
              </a:rPr>
              <a:t>*</a:t>
            </a:r>
            <a:r>
              <a:rPr lang="en-IN" sz="2100" b="1" dirty="0">
                <a:latin typeface="Aptos" panose="020B0004020202020204" pitchFamily="34" charset="0"/>
              </a:rPr>
              <a:t> </a:t>
            </a:r>
            <a:r>
              <a:rPr lang="en-IN" sz="2100" dirty="0">
                <a:latin typeface="Aptos" panose="020B0004020202020204" pitchFamily="34" charset="0"/>
              </a:rPr>
              <a:t>Accurate Peak Forecasting</a:t>
            </a:r>
          </a:p>
          <a:p>
            <a:pPr>
              <a:spcBef>
                <a:spcPts val="600"/>
              </a:spcBef>
              <a:buSzPct val="100000"/>
            </a:pPr>
            <a:r>
              <a:rPr lang="en-IN" sz="2100" dirty="0">
                <a:latin typeface="Aptos" panose="020B0004020202020204" pitchFamily="34" charset="0"/>
              </a:rPr>
              <a:t>	            	                 * Welcome Consumers Demand</a:t>
            </a:r>
          </a:p>
        </p:txBody>
      </p:sp>
    </p:spTree>
    <p:extLst>
      <p:ext uri="{BB962C8B-B14F-4D97-AF65-F5344CB8AC3E}">
        <p14:creationId xmlns:p14="http://schemas.microsoft.com/office/powerpoint/2010/main" val="4074720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3" grpId="0">
        <p:bldAsOne/>
      </p:bldGraphic>
      <p:bldP spid="5" grpId="0"/>
      <p:bldGraphic spid="6" grpId="0">
        <p:bldAsOne/>
      </p:bldGraphic>
      <p:bldGraphic spid="8" grpId="0">
        <p:bldAsOne/>
      </p:bldGraphic>
      <p:bldGraphic spid="9" grpId="0">
        <p:bldAsOne/>
      </p:bldGraphic>
      <p:bldP spid="15"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5F29FC-E55C-98E6-F9FF-E9784123A3D6}"/>
              </a:ext>
            </a:extLst>
          </p:cNvPr>
          <p:cNvSpPr txBox="1"/>
          <p:nvPr/>
        </p:nvSpPr>
        <p:spPr>
          <a:xfrm>
            <a:off x="2743200" y="2224726"/>
            <a:ext cx="6419653" cy="1061829"/>
          </a:xfrm>
          <a:prstGeom prst="rect">
            <a:avLst/>
          </a:prstGeom>
          <a:noFill/>
        </p:spPr>
        <p:txBody>
          <a:bodyPr wrap="square" rtlCol="0">
            <a:spAutoFit/>
          </a:bodyPr>
          <a:lstStyle/>
          <a:p>
            <a:pPr algn="ctr"/>
            <a:r>
              <a:rPr lang="en-IN" sz="6300" dirty="0"/>
              <a:t>THANK YOU</a:t>
            </a:r>
          </a:p>
        </p:txBody>
      </p:sp>
    </p:spTree>
    <p:extLst>
      <p:ext uri="{BB962C8B-B14F-4D97-AF65-F5344CB8AC3E}">
        <p14:creationId xmlns:p14="http://schemas.microsoft.com/office/powerpoint/2010/main" val="3374740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6BE531E1-E7F3-B7EF-C121-84873EEB1F8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743AD0-52DD-60CD-45AD-20408A4D1ED8}"/>
              </a:ext>
            </a:extLst>
          </p:cNvPr>
          <p:cNvSpPr>
            <a:spLocks noGrp="1"/>
          </p:cNvSpPr>
          <p:nvPr>
            <p:ph type="body" sz="quarter" idx="10"/>
          </p:nvPr>
        </p:nvSpPr>
        <p:spPr>
          <a:xfrm>
            <a:off x="432486" y="292299"/>
            <a:ext cx="10127623" cy="508000"/>
          </a:xfrm>
        </p:spPr>
        <p:txBody>
          <a:bodyPr vert="horz" lIns="0" tIns="0" rIns="0" bIns="0" rtlCol="0">
            <a:normAutofit/>
          </a:bodyPr>
          <a:lstStyle/>
          <a:p>
            <a:r>
              <a:rPr lang="en-IN" sz="2200" dirty="0">
                <a:solidFill>
                  <a:schemeClr val="tx1"/>
                </a:solidFill>
                <a:latin typeface="Aptos" panose="020B0004020202020204" pitchFamily="34" charset="0"/>
              </a:rPr>
              <a:t>Why Forecasting Matters ??</a:t>
            </a:r>
          </a:p>
          <a:p>
            <a:endParaRPr lang="en-US" sz="2200" dirty="0">
              <a:latin typeface="Aptos" panose="020B0004020202020204" pitchFamily="34" charset="0"/>
            </a:endParaRPr>
          </a:p>
        </p:txBody>
      </p:sp>
      <p:sp>
        <p:nvSpPr>
          <p:cNvPr id="23" name="Slide Number Placeholder 22">
            <a:extLst>
              <a:ext uri="{FF2B5EF4-FFF2-40B4-BE49-F238E27FC236}">
                <a16:creationId xmlns:a16="http://schemas.microsoft.com/office/drawing/2014/main" id="{7004E9E6-F9B7-4476-DB1A-8117EE61AF7F}"/>
              </a:ext>
            </a:extLst>
          </p:cNvPr>
          <p:cNvSpPr>
            <a:spLocks noGrp="1"/>
          </p:cNvSpPr>
          <p:nvPr>
            <p:ph type="sldNum" sz="quarter" idx="4"/>
          </p:nvPr>
        </p:nvSpPr>
        <p:spPr/>
        <p:txBody>
          <a:bodyPr/>
          <a:lstStyle/>
          <a:p>
            <a:fld id="{717C6016-C700-6043-B700-C37B2F36E0E5}" type="slidenum">
              <a:rPr lang="en-US" smtClean="0"/>
              <a:pPr/>
              <a:t>2</a:t>
            </a:fld>
            <a:endParaRPr lang="en-US"/>
          </a:p>
        </p:txBody>
      </p:sp>
      <p:sp>
        <p:nvSpPr>
          <p:cNvPr id="4" name="Rounded Rectangle 5">
            <a:extLst>
              <a:ext uri="{FF2B5EF4-FFF2-40B4-BE49-F238E27FC236}">
                <a16:creationId xmlns:a16="http://schemas.microsoft.com/office/drawing/2014/main" id="{6368E572-3C3E-5CD5-A7CD-F9A1725F5C14}"/>
              </a:ext>
            </a:extLst>
          </p:cNvPr>
          <p:cNvSpPr/>
          <p:nvPr/>
        </p:nvSpPr>
        <p:spPr>
          <a:xfrm>
            <a:off x="487925" y="2021577"/>
            <a:ext cx="1828800" cy="1645920"/>
          </a:xfrm>
          <a:prstGeom prst="roundRect">
            <a:avLst/>
          </a:prstGeom>
          <a:solidFill>
            <a:srgbClr val="FFC000"/>
          </a:solid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dirty="0">
                <a:solidFill>
                  <a:srgbClr val="046A38"/>
                </a:solidFill>
              </a:rPr>
              <a:t>Demand </a:t>
            </a:r>
            <a:r>
              <a:rPr b="1" dirty="0">
                <a:solidFill>
                  <a:srgbClr val="046A38"/>
                </a:solidFill>
              </a:rPr>
              <a:t>Forecasting</a:t>
            </a:r>
          </a:p>
        </p:txBody>
      </p:sp>
      <p:sp>
        <p:nvSpPr>
          <p:cNvPr id="5" name="Rounded Rectangle 6">
            <a:extLst>
              <a:ext uri="{FF2B5EF4-FFF2-40B4-BE49-F238E27FC236}">
                <a16:creationId xmlns:a16="http://schemas.microsoft.com/office/drawing/2014/main" id="{A0C24E95-859A-EB6B-47F9-A60E50028AFC}"/>
              </a:ext>
            </a:extLst>
          </p:cNvPr>
          <p:cNvSpPr/>
          <p:nvPr/>
        </p:nvSpPr>
        <p:spPr>
          <a:xfrm>
            <a:off x="2591045" y="2021577"/>
            <a:ext cx="1828800" cy="1645920"/>
          </a:xfrm>
          <a:prstGeom prst="roundRect">
            <a:avLst/>
          </a:prstGeom>
          <a:solidFill>
            <a:schemeClr val="accent1">
              <a:lumMod val="20000"/>
              <a:lumOff val="80000"/>
            </a:schemeClr>
          </a:solid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dirty="0">
                <a:solidFill>
                  <a:schemeClr val="tx1"/>
                </a:solidFill>
              </a:rPr>
              <a:t>P</a:t>
            </a:r>
            <a:r>
              <a:rPr lang="en-IN" dirty="0">
                <a:solidFill>
                  <a:schemeClr val="tx1"/>
                </a:solidFill>
              </a:rPr>
              <a:t>lanning Resources</a:t>
            </a:r>
            <a:endParaRPr dirty="0">
              <a:solidFill>
                <a:schemeClr val="tx1"/>
              </a:solidFill>
            </a:endParaRPr>
          </a:p>
        </p:txBody>
      </p:sp>
      <p:sp>
        <p:nvSpPr>
          <p:cNvPr id="6" name="Rounded Rectangle 7">
            <a:extLst>
              <a:ext uri="{FF2B5EF4-FFF2-40B4-BE49-F238E27FC236}">
                <a16:creationId xmlns:a16="http://schemas.microsoft.com/office/drawing/2014/main" id="{DA72A889-3853-FE90-0786-86C37BA75DC4}"/>
              </a:ext>
            </a:extLst>
          </p:cNvPr>
          <p:cNvSpPr/>
          <p:nvPr/>
        </p:nvSpPr>
        <p:spPr>
          <a:xfrm>
            <a:off x="4694165" y="2021577"/>
            <a:ext cx="1828800" cy="1645920"/>
          </a:xfrm>
          <a:prstGeom prst="roundRect">
            <a:avLst/>
          </a:prstGeom>
          <a:solidFill>
            <a:schemeClr val="accent1">
              <a:lumMod val="40000"/>
              <a:lumOff val="60000"/>
            </a:schemeClr>
          </a:solidFill>
          <a:ln w="28575"/>
          <a:effectLst/>
        </p:spPr>
        <p:style>
          <a:lnRef idx="1">
            <a:schemeClr val="accent1"/>
          </a:lnRef>
          <a:fillRef idx="3">
            <a:schemeClr val="accent1"/>
          </a:fillRef>
          <a:effectRef idx="2">
            <a:schemeClr val="accent1"/>
          </a:effectRef>
          <a:fontRef idx="minor">
            <a:schemeClr val="lt1"/>
          </a:fontRef>
        </p:style>
        <p:txBody>
          <a:bodyPr rtlCol="0" anchor="ctr"/>
          <a:lstStyle/>
          <a:p>
            <a:r>
              <a:rPr lang="en-IN" dirty="0">
                <a:solidFill>
                  <a:schemeClr val="tx1"/>
                </a:solidFill>
              </a:rPr>
              <a:t>Procurement</a:t>
            </a:r>
          </a:p>
        </p:txBody>
      </p:sp>
      <p:sp>
        <p:nvSpPr>
          <p:cNvPr id="7" name="Chevron 10">
            <a:extLst>
              <a:ext uri="{FF2B5EF4-FFF2-40B4-BE49-F238E27FC236}">
                <a16:creationId xmlns:a16="http://schemas.microsoft.com/office/drawing/2014/main" id="{EBFE2907-259E-063C-F51D-B2DD4EF7AF83}"/>
              </a:ext>
            </a:extLst>
          </p:cNvPr>
          <p:cNvSpPr/>
          <p:nvPr/>
        </p:nvSpPr>
        <p:spPr>
          <a:xfrm>
            <a:off x="2316725" y="2570217"/>
            <a:ext cx="274320" cy="548640"/>
          </a:xfrm>
          <a:prstGeom prst="chevron">
            <a:avLst/>
          </a:prstGeom>
          <a:solidFill>
            <a:srgbClr val="B4B4B4"/>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Chevron 11">
            <a:extLst>
              <a:ext uri="{FF2B5EF4-FFF2-40B4-BE49-F238E27FC236}">
                <a16:creationId xmlns:a16="http://schemas.microsoft.com/office/drawing/2014/main" id="{DD1F7F4A-658B-3870-2849-CAA84E3C4EA7}"/>
              </a:ext>
            </a:extLst>
          </p:cNvPr>
          <p:cNvSpPr/>
          <p:nvPr/>
        </p:nvSpPr>
        <p:spPr>
          <a:xfrm>
            <a:off x="4419845" y="2570217"/>
            <a:ext cx="274320" cy="548640"/>
          </a:xfrm>
          <a:prstGeom prst="chevron">
            <a:avLst/>
          </a:prstGeom>
          <a:solidFill>
            <a:srgbClr val="B4B4B4"/>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ounded Rectangle 9">
            <a:extLst>
              <a:ext uri="{FF2B5EF4-FFF2-40B4-BE49-F238E27FC236}">
                <a16:creationId xmlns:a16="http://schemas.microsoft.com/office/drawing/2014/main" id="{4242B879-F42B-E481-6BB4-711CC09C0216}"/>
              </a:ext>
            </a:extLst>
          </p:cNvPr>
          <p:cNvSpPr/>
          <p:nvPr/>
        </p:nvSpPr>
        <p:spPr>
          <a:xfrm>
            <a:off x="6797285" y="2021577"/>
            <a:ext cx="1828800" cy="1645920"/>
          </a:xfrm>
          <a:prstGeom prst="roundRect">
            <a:avLst/>
          </a:prstGeom>
          <a:solidFill>
            <a:schemeClr val="accent1">
              <a:lumMod val="60000"/>
              <a:lumOff val="40000"/>
            </a:schemeClr>
          </a:solid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IN" dirty="0">
                <a:solidFill>
                  <a:schemeClr val="tx1"/>
                </a:solidFill>
              </a:rPr>
              <a:t>Planning Dispatch</a:t>
            </a:r>
            <a:endParaRPr dirty="0">
              <a:solidFill>
                <a:schemeClr val="tx1"/>
              </a:solidFill>
            </a:endParaRPr>
          </a:p>
        </p:txBody>
      </p:sp>
      <p:sp>
        <p:nvSpPr>
          <p:cNvPr id="10" name="Chevron 13">
            <a:extLst>
              <a:ext uri="{FF2B5EF4-FFF2-40B4-BE49-F238E27FC236}">
                <a16:creationId xmlns:a16="http://schemas.microsoft.com/office/drawing/2014/main" id="{72D546F4-3F4D-F829-B553-CFE5D45C6144}"/>
              </a:ext>
            </a:extLst>
          </p:cNvPr>
          <p:cNvSpPr/>
          <p:nvPr/>
        </p:nvSpPr>
        <p:spPr>
          <a:xfrm>
            <a:off x="6522965" y="2570217"/>
            <a:ext cx="274320" cy="548640"/>
          </a:xfrm>
          <a:prstGeom prst="chevron">
            <a:avLst/>
          </a:prstGeom>
          <a:solidFill>
            <a:srgbClr val="B4B4B4"/>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ounded Rectangle 6">
            <a:extLst>
              <a:ext uri="{FF2B5EF4-FFF2-40B4-BE49-F238E27FC236}">
                <a16:creationId xmlns:a16="http://schemas.microsoft.com/office/drawing/2014/main" id="{77B201B3-5AE9-2516-CAC2-2EEEBF98B7DD}"/>
              </a:ext>
            </a:extLst>
          </p:cNvPr>
          <p:cNvSpPr/>
          <p:nvPr/>
        </p:nvSpPr>
        <p:spPr>
          <a:xfrm>
            <a:off x="8900405" y="2021577"/>
            <a:ext cx="1828800" cy="1645920"/>
          </a:xfrm>
          <a:prstGeom prst="roundRect">
            <a:avLst/>
          </a:prstGeom>
          <a:solidFill>
            <a:schemeClr val="accent1">
              <a:lumMod val="75000"/>
            </a:schemeClr>
          </a:solidFill>
          <a:ln w="28575">
            <a:solidFill>
              <a:schemeClr val="accent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IN" dirty="0"/>
              <a:t>Real Time Management</a:t>
            </a:r>
            <a:endParaRPr dirty="0"/>
          </a:p>
        </p:txBody>
      </p:sp>
      <p:sp>
        <p:nvSpPr>
          <p:cNvPr id="12" name="Chevron 10">
            <a:extLst>
              <a:ext uri="{FF2B5EF4-FFF2-40B4-BE49-F238E27FC236}">
                <a16:creationId xmlns:a16="http://schemas.microsoft.com/office/drawing/2014/main" id="{39C6D250-7AE9-2FA8-ABBF-84304EE16EB5}"/>
              </a:ext>
            </a:extLst>
          </p:cNvPr>
          <p:cNvSpPr/>
          <p:nvPr/>
        </p:nvSpPr>
        <p:spPr>
          <a:xfrm>
            <a:off x="8626085" y="2570217"/>
            <a:ext cx="274320" cy="548640"/>
          </a:xfrm>
          <a:prstGeom prst="chevron">
            <a:avLst/>
          </a:prstGeom>
          <a:solidFill>
            <a:srgbClr val="B4B4B4"/>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ounded Rectangle 6">
            <a:extLst>
              <a:ext uri="{FF2B5EF4-FFF2-40B4-BE49-F238E27FC236}">
                <a16:creationId xmlns:a16="http://schemas.microsoft.com/office/drawing/2014/main" id="{9FBD6F94-1076-86FA-20DF-372DB2E6C7E8}"/>
              </a:ext>
            </a:extLst>
          </p:cNvPr>
          <p:cNvSpPr/>
          <p:nvPr/>
        </p:nvSpPr>
        <p:spPr>
          <a:xfrm>
            <a:off x="8900405" y="4016052"/>
            <a:ext cx="1828800" cy="1645920"/>
          </a:xfrm>
          <a:prstGeom prst="roundRect">
            <a:avLst/>
          </a:prstGeom>
          <a:solidFill>
            <a:schemeClr val="accent3">
              <a:lumMod val="50000"/>
            </a:schemeClr>
          </a:solidFill>
          <a:ln w="28575"/>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IN" dirty="0"/>
              <a:t>Accounting &amp; Reconciliation</a:t>
            </a:r>
            <a:endParaRPr dirty="0"/>
          </a:p>
        </p:txBody>
      </p:sp>
      <p:sp>
        <p:nvSpPr>
          <p:cNvPr id="16" name="Plaque 15">
            <a:extLst>
              <a:ext uri="{FF2B5EF4-FFF2-40B4-BE49-F238E27FC236}">
                <a16:creationId xmlns:a16="http://schemas.microsoft.com/office/drawing/2014/main" id="{00A57E3F-EFB1-7FD4-B794-2C34906F0336}"/>
              </a:ext>
            </a:extLst>
          </p:cNvPr>
          <p:cNvSpPr/>
          <p:nvPr/>
        </p:nvSpPr>
        <p:spPr bwMode="gray">
          <a:xfrm>
            <a:off x="954640" y="4544696"/>
            <a:ext cx="6619885" cy="688157"/>
          </a:xfrm>
          <a:prstGeom prst="plaque">
            <a:avLst/>
          </a:prstGeom>
          <a:solidFill>
            <a:schemeClr val="accent3"/>
          </a:solidFill>
          <a:ln w="19050" algn="ctr">
            <a:noFill/>
            <a:miter lim="800000"/>
            <a:headEnd/>
            <a:tailEnd/>
          </a:ln>
        </p:spPr>
        <p:txBody>
          <a:bodyPr wrap="square" lIns="0" tIns="0" rIns="0" bIns="0" rtlCol="0" anchor="ctr"/>
          <a:lstStyle/>
          <a:p>
            <a:pPr algn="ctr"/>
            <a:r>
              <a:rPr lang="en-IN" dirty="0">
                <a:latin typeface="Aptos" panose="020B0004020202020204" pitchFamily="34" charset="0"/>
              </a:rPr>
              <a:t>Every 1% improvement in Load forecasting accuracy tentatively impacts the Power Purchase Cost by 0.5 % - 1.5 %</a:t>
            </a:r>
          </a:p>
        </p:txBody>
      </p:sp>
      <p:sp>
        <p:nvSpPr>
          <p:cNvPr id="3" name="Chevron 10">
            <a:extLst>
              <a:ext uri="{FF2B5EF4-FFF2-40B4-BE49-F238E27FC236}">
                <a16:creationId xmlns:a16="http://schemas.microsoft.com/office/drawing/2014/main" id="{AE377FBE-BEC4-4A92-FFF1-76CC0FECF9A7}"/>
              </a:ext>
            </a:extLst>
          </p:cNvPr>
          <p:cNvSpPr/>
          <p:nvPr/>
        </p:nvSpPr>
        <p:spPr>
          <a:xfrm rot="5400000">
            <a:off x="9677645" y="3548010"/>
            <a:ext cx="274320" cy="548640"/>
          </a:xfrm>
          <a:prstGeom prst="chevron">
            <a:avLst/>
          </a:prstGeom>
          <a:solidFill>
            <a:srgbClr val="B4B4B4"/>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231170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4" grpId="0" animBg="1"/>
      <p:bldP spid="16" grpId="0" animBg="1"/>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C8952-FA0A-AFDB-3962-702B6C158926}"/>
            </a:ext>
          </a:extLst>
        </p:cNvPr>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13A62180-486D-7C24-C0EB-DD396CCA0422}"/>
              </a:ext>
            </a:extLst>
          </p:cNvPr>
          <p:cNvSpPr>
            <a:spLocks noGrp="1"/>
          </p:cNvSpPr>
          <p:nvPr>
            <p:ph type="sldNum" sz="quarter" idx="4"/>
          </p:nvPr>
        </p:nvSpPr>
        <p:spPr/>
        <p:txBody>
          <a:bodyPr/>
          <a:lstStyle/>
          <a:p>
            <a:fld id="{717C6016-C700-6043-B700-C37B2F36E0E5}" type="slidenum">
              <a:rPr lang="en-US" smtClean="0"/>
              <a:pPr/>
              <a:t>3</a:t>
            </a:fld>
            <a:endParaRPr lang="en-US"/>
          </a:p>
        </p:txBody>
      </p:sp>
      <p:sp>
        <p:nvSpPr>
          <p:cNvPr id="37" name="TextBox 36">
            <a:extLst>
              <a:ext uri="{FF2B5EF4-FFF2-40B4-BE49-F238E27FC236}">
                <a16:creationId xmlns:a16="http://schemas.microsoft.com/office/drawing/2014/main" id="{FF8CC28D-4468-F4F5-9C89-B727BD1F4D87}"/>
              </a:ext>
            </a:extLst>
          </p:cNvPr>
          <p:cNvSpPr txBox="1"/>
          <p:nvPr/>
        </p:nvSpPr>
        <p:spPr>
          <a:xfrm>
            <a:off x="2910267" y="2658360"/>
            <a:ext cx="6094428" cy="1150069"/>
          </a:xfrm>
          <a:prstGeom prst="rect">
            <a:avLst/>
          </a:prstGeom>
        </p:spPr>
        <p:txBody>
          <a:bodyPr vert="horz" lIns="0" tIns="0" rIns="0" bIns="0" rtlCol="0">
            <a:normAutofit/>
          </a:bodyPr>
          <a:lstStyle>
            <a:defPPr>
              <a:defRPr lang="en-US"/>
            </a:defPPr>
            <a:lvl1pPr indent="0">
              <a:lnSpc>
                <a:spcPct val="120000"/>
              </a:lnSpc>
              <a:spcBef>
                <a:spcPts val="0"/>
              </a:spcBef>
              <a:spcAft>
                <a:spcPts val="800"/>
              </a:spcAft>
              <a:buSzPct val="100000"/>
              <a:buFont typeface="Arial" panose="020B0604020202020204" pitchFamily="34" charset="0"/>
              <a:buNone/>
              <a:defRPr sz="2800" b="1" i="0">
                <a:solidFill>
                  <a:srgbClr val="10635A"/>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0" indent="0">
              <a:lnSpc>
                <a:spcPct val="120000"/>
              </a:lnSpc>
              <a:spcBef>
                <a:spcPts val="0"/>
              </a:spcBef>
              <a:spcAft>
                <a:spcPts val="800"/>
              </a:spcAft>
              <a:buClrTx/>
              <a:buSzPct val="100000"/>
              <a:buFont typeface="Arial"/>
              <a:buNone/>
              <a:defRPr sz="1300" b="0" i="0">
                <a:latin typeface="Open Sans Light" panose="020B0306030504020204" pitchFamily="34" charset="0"/>
                <a:cs typeface="Calibri Light" panose="020F0302020204030204" pitchFamily="34" charset="0"/>
              </a:defRPr>
            </a:lvl2pPr>
            <a:lvl3pPr marL="176400" indent="-176400">
              <a:lnSpc>
                <a:spcPct val="120000"/>
              </a:lnSpc>
              <a:spcBef>
                <a:spcPts val="0"/>
              </a:spcBef>
              <a:spcAft>
                <a:spcPts val="800"/>
              </a:spcAft>
              <a:buClrTx/>
              <a:buSzPct val="100000"/>
              <a:buFont typeface="Arial" panose="020B0604020202020204" pitchFamily="34" charset="0"/>
              <a:buChar char="•"/>
              <a:defRPr sz="1300">
                <a:cs typeface="Calibri Light" panose="020F0302020204030204" pitchFamily="34" charset="0"/>
              </a:defRPr>
            </a:lvl3pPr>
            <a:lvl4pPr marL="356400" indent="-176400">
              <a:lnSpc>
                <a:spcPct val="120000"/>
              </a:lnSpc>
              <a:spcBef>
                <a:spcPts val="0"/>
              </a:spcBef>
              <a:spcAft>
                <a:spcPts val="800"/>
              </a:spcAft>
              <a:buClrTx/>
              <a:buSzPct val="100000"/>
              <a:buFont typeface="Verdana" panose="020B0604030504040204" pitchFamily="34" charset="0"/>
              <a:buChar char="−"/>
              <a:defRPr sz="1300" baseline="0">
                <a:cs typeface="Calibri Light" panose="020F0302020204030204" pitchFamily="34" charset="0"/>
              </a:defRPr>
            </a:lvl4pPr>
            <a:lvl5pPr marL="532800" indent="-176400" defTabSz="798513">
              <a:lnSpc>
                <a:spcPct val="120000"/>
              </a:lnSpc>
              <a:spcBef>
                <a:spcPts val="0"/>
              </a:spcBef>
              <a:spcAft>
                <a:spcPts val="800"/>
              </a:spcAft>
              <a:buClrTx/>
              <a:buSzPct val="100000"/>
              <a:buFont typeface="Verdana" panose="020B0604030504040204" pitchFamily="34" charset="0"/>
              <a:buChar char="−"/>
              <a:tabLst/>
              <a:defRPr sz="1300" baseline="0">
                <a:cs typeface="Calibri Light" panose="020F030202020403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pPr algn="ctr"/>
            <a:r>
              <a:rPr lang="en-US" dirty="0">
                <a:solidFill>
                  <a:schemeClr val="tx1"/>
                </a:solidFill>
                <a:latin typeface="Aptos" panose="020B0004020202020204" pitchFamily="34" charset="0"/>
              </a:rPr>
              <a:t>Tata Power Mumbai Distribution </a:t>
            </a:r>
          </a:p>
          <a:p>
            <a:pPr algn="ctr"/>
            <a:r>
              <a:rPr lang="en-US" dirty="0">
                <a:solidFill>
                  <a:schemeClr val="tx1"/>
                </a:solidFill>
                <a:latin typeface="Aptos" panose="020B0004020202020204" pitchFamily="34" charset="0"/>
              </a:rPr>
              <a:t>Overview</a:t>
            </a:r>
          </a:p>
        </p:txBody>
      </p:sp>
    </p:spTree>
    <p:extLst>
      <p:ext uri="{BB962C8B-B14F-4D97-AF65-F5344CB8AC3E}">
        <p14:creationId xmlns:p14="http://schemas.microsoft.com/office/powerpoint/2010/main" val="2208722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08AF6C29-38FB-AD24-9409-B0013D75119E}"/>
            </a:ext>
          </a:extLst>
        </p:cNvPr>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3B09D65F-1FB9-2E36-2485-A619BD1E0590}"/>
              </a:ext>
            </a:extLst>
          </p:cNvPr>
          <p:cNvSpPr>
            <a:spLocks noGrp="1"/>
          </p:cNvSpPr>
          <p:nvPr>
            <p:ph type="sldNum" sz="quarter" idx="4"/>
          </p:nvPr>
        </p:nvSpPr>
        <p:spPr/>
        <p:txBody>
          <a:bodyPr/>
          <a:lstStyle/>
          <a:p>
            <a:fld id="{717C6016-C700-6043-B700-C37B2F36E0E5}" type="slidenum">
              <a:rPr lang="en-US" smtClean="0"/>
              <a:pPr/>
              <a:t>4</a:t>
            </a:fld>
            <a:endParaRPr lang="en-US"/>
          </a:p>
        </p:txBody>
      </p:sp>
      <p:graphicFrame>
        <p:nvGraphicFramePr>
          <p:cNvPr id="7" name="Diagram 6">
            <a:extLst>
              <a:ext uri="{FF2B5EF4-FFF2-40B4-BE49-F238E27FC236}">
                <a16:creationId xmlns:a16="http://schemas.microsoft.com/office/drawing/2014/main" id="{34F420EB-F0DA-C351-A267-8355F30D32CD}"/>
              </a:ext>
            </a:extLst>
          </p:cNvPr>
          <p:cNvGraphicFramePr/>
          <p:nvPr>
            <p:extLst>
              <p:ext uri="{D42A27DB-BD31-4B8C-83A1-F6EECF244321}">
                <p14:modId xmlns:p14="http://schemas.microsoft.com/office/powerpoint/2010/main" val="1532095693"/>
              </p:ext>
            </p:extLst>
          </p:nvPr>
        </p:nvGraphicFramePr>
        <p:xfrm>
          <a:off x="1197111" y="1196356"/>
          <a:ext cx="3808428" cy="4945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8C30A94E-27EC-6A01-5305-6F57851F2C06}"/>
              </a:ext>
            </a:extLst>
          </p:cNvPr>
          <p:cNvPicPr>
            <a:picLocks noChangeAspect="1"/>
          </p:cNvPicPr>
          <p:nvPr/>
        </p:nvPicPr>
        <p:blipFill>
          <a:blip r:embed="rId8"/>
          <a:stretch>
            <a:fillRect/>
          </a:stretch>
        </p:blipFill>
        <p:spPr>
          <a:xfrm>
            <a:off x="5786911" y="1046376"/>
            <a:ext cx="6137996" cy="5626273"/>
          </a:xfrm>
          <a:prstGeom prst="rect">
            <a:avLst/>
          </a:prstGeom>
        </p:spPr>
      </p:pic>
    </p:spTree>
    <p:extLst>
      <p:ext uri="{BB962C8B-B14F-4D97-AF65-F5344CB8AC3E}">
        <p14:creationId xmlns:p14="http://schemas.microsoft.com/office/powerpoint/2010/main" val="3908358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73BCB-F062-B8EF-0192-782A2C59F423}"/>
            </a:ext>
          </a:extLst>
        </p:cNvPr>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EAEF1FFC-673D-BC3D-18DB-713AFF087736}"/>
              </a:ext>
            </a:extLst>
          </p:cNvPr>
          <p:cNvSpPr>
            <a:spLocks noGrp="1"/>
          </p:cNvSpPr>
          <p:nvPr>
            <p:ph type="sldNum" sz="quarter" idx="4"/>
          </p:nvPr>
        </p:nvSpPr>
        <p:spPr/>
        <p:txBody>
          <a:bodyPr/>
          <a:lstStyle/>
          <a:p>
            <a:fld id="{717C6016-C700-6043-B700-C37B2F36E0E5}" type="slidenum">
              <a:rPr lang="en-US" smtClean="0"/>
              <a:pPr/>
              <a:t>5</a:t>
            </a:fld>
            <a:endParaRPr lang="en-US"/>
          </a:p>
        </p:txBody>
      </p:sp>
      <p:grpSp>
        <p:nvGrpSpPr>
          <p:cNvPr id="33" name="Group 32">
            <a:extLst>
              <a:ext uri="{FF2B5EF4-FFF2-40B4-BE49-F238E27FC236}">
                <a16:creationId xmlns:a16="http://schemas.microsoft.com/office/drawing/2014/main" id="{BE7E3598-C93B-8DCD-7B30-434C3A7B056D}"/>
              </a:ext>
            </a:extLst>
          </p:cNvPr>
          <p:cNvGrpSpPr/>
          <p:nvPr/>
        </p:nvGrpSpPr>
        <p:grpSpPr>
          <a:xfrm>
            <a:off x="4986779" y="1244339"/>
            <a:ext cx="6966409" cy="5241302"/>
            <a:chOff x="6234747" y="1351690"/>
            <a:chExt cx="5701614" cy="5037821"/>
          </a:xfrm>
        </p:grpSpPr>
        <p:sp>
          <p:nvSpPr>
            <p:cNvPr id="34" name="Shape 24">
              <a:extLst>
                <a:ext uri="{FF2B5EF4-FFF2-40B4-BE49-F238E27FC236}">
                  <a16:creationId xmlns:a16="http://schemas.microsoft.com/office/drawing/2014/main" id="{4F965BD8-29CF-F4A3-38FF-C7E3C1114D06}"/>
                </a:ext>
              </a:extLst>
            </p:cNvPr>
            <p:cNvSpPr/>
            <p:nvPr/>
          </p:nvSpPr>
          <p:spPr>
            <a:xfrm>
              <a:off x="6234747" y="1351690"/>
              <a:ext cx="5701614" cy="5037821"/>
            </a:xfrm>
            <a:prstGeom prst="roundRect">
              <a:avLst>
                <a:gd name="adj" fmla="val 2615"/>
              </a:avLst>
            </a:prstGeom>
            <a:solidFill>
              <a:srgbClr val="ADEAEA">
                <a:alpha val="20000"/>
              </a:srgbClr>
            </a:solidFill>
            <a:ln w="0">
              <a:solidFill>
                <a:srgbClr val="7FAD7B"/>
              </a:solidFill>
              <a:prstDash val="solid"/>
            </a:ln>
          </p:spPr>
          <p:txBody>
            <a:bodyPr/>
            <a:lstStyle/>
            <a:p>
              <a:endParaRPr lang="en-US" sz="450"/>
            </a:p>
          </p:txBody>
        </p:sp>
        <p:pic>
          <p:nvPicPr>
            <p:cNvPr id="35" name="Picture 2" descr=" Tata Power delivering efficient electricity distribution">
              <a:extLst>
                <a:ext uri="{FF2B5EF4-FFF2-40B4-BE49-F238E27FC236}">
                  <a16:creationId xmlns:a16="http://schemas.microsoft.com/office/drawing/2014/main" id="{849165CB-28E1-27DC-210C-092829F8F8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3509" y="1489177"/>
              <a:ext cx="5444697" cy="4764139"/>
            </a:xfrm>
            <a:prstGeom prst="roundRect">
              <a:avLst>
                <a:gd name="adj" fmla="val 169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graphicFrame>
        <p:nvGraphicFramePr>
          <p:cNvPr id="2" name="Diagram 1">
            <a:extLst>
              <a:ext uri="{FF2B5EF4-FFF2-40B4-BE49-F238E27FC236}">
                <a16:creationId xmlns:a16="http://schemas.microsoft.com/office/drawing/2014/main" id="{2A74AD6F-B6FE-261C-9755-AF447888839A}"/>
              </a:ext>
            </a:extLst>
          </p:cNvPr>
          <p:cNvGraphicFramePr/>
          <p:nvPr>
            <p:extLst>
              <p:ext uri="{D42A27DB-BD31-4B8C-83A1-F6EECF244321}">
                <p14:modId xmlns:p14="http://schemas.microsoft.com/office/powerpoint/2010/main" val="3535878210"/>
              </p:ext>
            </p:extLst>
          </p:nvPr>
        </p:nvGraphicFramePr>
        <p:xfrm>
          <a:off x="184732" y="1915386"/>
          <a:ext cx="4851662" cy="40329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B4E5768B-5CFD-DB1B-8F96-6921FDCF0E6E}"/>
              </a:ext>
            </a:extLst>
          </p:cNvPr>
          <p:cNvPicPr>
            <a:picLocks noChangeAspect="1"/>
          </p:cNvPicPr>
          <p:nvPr/>
        </p:nvPicPr>
        <p:blipFill>
          <a:blip r:embed="rId8"/>
          <a:stretch>
            <a:fillRect/>
          </a:stretch>
        </p:blipFill>
        <p:spPr>
          <a:xfrm>
            <a:off x="3470018" y="2354993"/>
            <a:ext cx="1028753" cy="624380"/>
          </a:xfrm>
          <a:prstGeom prst="rect">
            <a:avLst/>
          </a:prstGeom>
        </p:spPr>
      </p:pic>
      <p:pic>
        <p:nvPicPr>
          <p:cNvPr id="6" name="Picture 5">
            <a:extLst>
              <a:ext uri="{FF2B5EF4-FFF2-40B4-BE49-F238E27FC236}">
                <a16:creationId xmlns:a16="http://schemas.microsoft.com/office/drawing/2014/main" id="{95C01076-7D28-EFCB-0B16-0701617AF9E2}"/>
              </a:ext>
            </a:extLst>
          </p:cNvPr>
          <p:cNvPicPr>
            <a:picLocks noChangeAspect="1"/>
          </p:cNvPicPr>
          <p:nvPr/>
        </p:nvPicPr>
        <p:blipFill>
          <a:blip r:embed="rId9"/>
          <a:stretch>
            <a:fillRect/>
          </a:stretch>
        </p:blipFill>
        <p:spPr>
          <a:xfrm>
            <a:off x="3470018" y="3754368"/>
            <a:ext cx="1028753" cy="624381"/>
          </a:xfrm>
          <a:prstGeom prst="rect">
            <a:avLst/>
          </a:prstGeom>
        </p:spPr>
      </p:pic>
      <p:pic>
        <p:nvPicPr>
          <p:cNvPr id="8" name="Picture 7">
            <a:extLst>
              <a:ext uri="{FF2B5EF4-FFF2-40B4-BE49-F238E27FC236}">
                <a16:creationId xmlns:a16="http://schemas.microsoft.com/office/drawing/2014/main" id="{CCADDAA0-75E0-3277-4A5A-7C2C7A7BB1E8}"/>
              </a:ext>
            </a:extLst>
          </p:cNvPr>
          <p:cNvPicPr>
            <a:picLocks noChangeAspect="1"/>
          </p:cNvPicPr>
          <p:nvPr/>
        </p:nvPicPr>
        <p:blipFill>
          <a:blip r:embed="rId10"/>
          <a:stretch>
            <a:fillRect/>
          </a:stretch>
        </p:blipFill>
        <p:spPr>
          <a:xfrm>
            <a:off x="3470018" y="5071621"/>
            <a:ext cx="1028753" cy="772998"/>
          </a:xfrm>
          <a:prstGeom prst="rect">
            <a:avLst/>
          </a:prstGeom>
        </p:spPr>
      </p:pic>
    </p:spTree>
    <p:extLst>
      <p:ext uri="{BB962C8B-B14F-4D97-AF65-F5344CB8AC3E}">
        <p14:creationId xmlns:p14="http://schemas.microsoft.com/office/powerpoint/2010/main" val="7907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8C3B9C0F-4BE9-A1A5-4E25-126CD1C3C4AC}"/>
            </a:ext>
          </a:extLst>
        </p:cNvPr>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ABC82D42-364A-07B8-FABF-37C837DA5BDD}"/>
              </a:ext>
            </a:extLst>
          </p:cNvPr>
          <p:cNvSpPr>
            <a:spLocks noGrp="1"/>
          </p:cNvSpPr>
          <p:nvPr>
            <p:ph type="sldNum" sz="quarter" idx="4"/>
          </p:nvPr>
        </p:nvSpPr>
        <p:spPr/>
        <p:txBody>
          <a:bodyPr/>
          <a:lstStyle/>
          <a:p>
            <a:fld id="{717C6016-C700-6043-B700-C37B2F36E0E5}" type="slidenum">
              <a:rPr lang="en-US" smtClean="0"/>
              <a:pPr/>
              <a:t>6</a:t>
            </a:fld>
            <a:endParaRPr lang="en-US"/>
          </a:p>
        </p:txBody>
      </p:sp>
      <p:sp>
        <p:nvSpPr>
          <p:cNvPr id="3" name="Title 1">
            <a:extLst>
              <a:ext uri="{FF2B5EF4-FFF2-40B4-BE49-F238E27FC236}">
                <a16:creationId xmlns:a16="http://schemas.microsoft.com/office/drawing/2014/main" id="{2639BE66-0D1C-FDC7-E704-878B91271BE6}"/>
              </a:ext>
            </a:extLst>
          </p:cNvPr>
          <p:cNvSpPr>
            <a:spLocks noGrp="1"/>
          </p:cNvSpPr>
          <p:nvPr/>
        </p:nvSpPr>
        <p:spPr>
          <a:xfrm>
            <a:off x="263951" y="176160"/>
            <a:ext cx="6287678" cy="515032"/>
          </a:xfrm>
          <a:prstGeom prst="rect">
            <a:avLst/>
          </a:prstGeom>
        </p:spPr>
        <p:txBody>
          <a:bodyPr vert="horz" lIns="0" tIns="0" rIns="0" bIns="0" rtlCol="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spcBef>
                <a:spcPts val="0"/>
              </a:spcBef>
              <a:spcAft>
                <a:spcPts val="800"/>
              </a:spcAft>
              <a:buSzPct val="100000"/>
            </a:pPr>
            <a:r>
              <a:rPr lang="en-IN" sz="2200" b="1" dirty="0">
                <a:latin typeface="Aptos" panose="020B0004020202020204" pitchFamily="34" charset="0"/>
                <a:ea typeface="Open Sans SemiBold" panose="020B0606030504020204" pitchFamily="34" charset="0"/>
                <a:cs typeface="Open Sans SemiBold" panose="020B0606030504020204" pitchFamily="34" charset="0"/>
              </a:rPr>
              <a:t>Demand </a:t>
            </a:r>
            <a:r>
              <a:rPr sz="2200" b="1" dirty="0">
                <a:latin typeface="Aptos" panose="020B0004020202020204" pitchFamily="34" charset="0"/>
                <a:ea typeface="Open Sans SemiBold" panose="020B0606030504020204" pitchFamily="34" charset="0"/>
                <a:cs typeface="Open Sans SemiBold" panose="020B0606030504020204" pitchFamily="34" charset="0"/>
              </a:rPr>
              <a:t>Forecasting Framework</a:t>
            </a:r>
            <a:r>
              <a:rPr lang="en-IN" sz="2200" b="1" dirty="0">
                <a:latin typeface="Aptos" panose="020B0004020202020204" pitchFamily="34" charset="0"/>
                <a:ea typeface="Open Sans SemiBold" panose="020B0606030504020204" pitchFamily="34" charset="0"/>
                <a:cs typeface="Open Sans SemiBold" panose="020B0606030504020204" pitchFamily="34" charset="0"/>
              </a:rPr>
              <a:t> at TPC Mumbai</a:t>
            </a:r>
            <a:endParaRPr sz="2200" b="1" dirty="0">
              <a:latin typeface="Aptos" panose="020B0004020202020204" pitchFamily="34" charset="0"/>
              <a:ea typeface="Open Sans SemiBold" panose="020B0606030504020204" pitchFamily="34" charset="0"/>
              <a:cs typeface="Open Sans SemiBold" panose="020B0606030504020204" pitchFamily="34" charset="0"/>
            </a:endParaRPr>
          </a:p>
        </p:txBody>
      </p:sp>
      <p:sp>
        <p:nvSpPr>
          <p:cNvPr id="4" name="Rectangle: Rounded Corners 3">
            <a:extLst>
              <a:ext uri="{FF2B5EF4-FFF2-40B4-BE49-F238E27FC236}">
                <a16:creationId xmlns:a16="http://schemas.microsoft.com/office/drawing/2014/main" id="{393DBB1C-D97D-9125-546B-C625B51889B6}"/>
              </a:ext>
            </a:extLst>
          </p:cNvPr>
          <p:cNvSpPr/>
          <p:nvPr/>
        </p:nvSpPr>
        <p:spPr>
          <a:xfrm>
            <a:off x="480635" y="2456669"/>
            <a:ext cx="11184670" cy="2702400"/>
          </a:xfrm>
          <a:prstGeom prst="roundRect">
            <a:avLst>
              <a:gd name="adj" fmla="val 6999"/>
            </a:avLst>
          </a:prstGeom>
          <a:solidFill>
            <a:schemeClr val="accent2">
              <a:lumMod val="75000"/>
            </a:schemeClr>
          </a:solidFill>
          <a:ln>
            <a:solidFill>
              <a:srgbClr val="002F45"/>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endParaRPr lang="en-IN" sz="2000"/>
          </a:p>
        </p:txBody>
      </p:sp>
      <p:cxnSp>
        <p:nvCxnSpPr>
          <p:cNvPr id="5" name="Straight Connector 4">
            <a:extLst>
              <a:ext uri="{FF2B5EF4-FFF2-40B4-BE49-F238E27FC236}">
                <a16:creationId xmlns:a16="http://schemas.microsoft.com/office/drawing/2014/main" id="{B2FEBCAC-01BC-CA5C-B979-272B820F03C1}"/>
              </a:ext>
            </a:extLst>
          </p:cNvPr>
          <p:cNvCxnSpPr>
            <a:cxnSpLocks/>
          </p:cNvCxnSpPr>
          <p:nvPr/>
        </p:nvCxnSpPr>
        <p:spPr>
          <a:xfrm>
            <a:off x="3978773" y="829560"/>
            <a:ext cx="0" cy="5834909"/>
          </a:xfrm>
          <a:prstGeom prst="line">
            <a:avLst/>
          </a:prstGeom>
          <a:ln w="57150">
            <a:solidFill>
              <a:srgbClr val="FFC000"/>
            </a:solidFill>
          </a:ln>
        </p:spPr>
        <p:style>
          <a:lnRef idx="2">
            <a:schemeClr val="accent1"/>
          </a:lnRef>
          <a:fillRef idx="0">
            <a:schemeClr val="accent1"/>
          </a:fillRef>
          <a:effectRef idx="1">
            <a:schemeClr val="accent1"/>
          </a:effectRef>
          <a:fontRef idx="minor">
            <a:schemeClr val="tx1"/>
          </a:fontRef>
        </p:style>
      </p:cxnSp>
      <p:sp>
        <p:nvSpPr>
          <p:cNvPr id="7" name="Freeform: Shape 6">
            <a:extLst>
              <a:ext uri="{FF2B5EF4-FFF2-40B4-BE49-F238E27FC236}">
                <a16:creationId xmlns:a16="http://schemas.microsoft.com/office/drawing/2014/main" id="{B5A4D779-7018-A124-C95C-8960C61992BB}"/>
              </a:ext>
            </a:extLst>
          </p:cNvPr>
          <p:cNvSpPr/>
          <p:nvPr/>
        </p:nvSpPr>
        <p:spPr>
          <a:xfrm>
            <a:off x="477901" y="2505936"/>
            <a:ext cx="11216134" cy="2665943"/>
          </a:xfrm>
          <a:custGeom>
            <a:avLst/>
            <a:gdLst>
              <a:gd name="connsiteX0" fmla="*/ 0 w 11216134"/>
              <a:gd name="connsiteY0" fmla="*/ 1839269 h 3901341"/>
              <a:gd name="connsiteX1" fmla="*/ 279918 w 11216134"/>
              <a:gd name="connsiteY1" fmla="*/ 234404 h 3901341"/>
              <a:gd name="connsiteX2" fmla="*/ 373224 w 11216134"/>
              <a:gd name="connsiteY2" fmla="*/ 3294845 h 3901341"/>
              <a:gd name="connsiteX3" fmla="*/ 559837 w 11216134"/>
              <a:gd name="connsiteY3" fmla="*/ 411685 h 3901341"/>
              <a:gd name="connsiteX4" fmla="*/ 643812 w 11216134"/>
              <a:gd name="connsiteY4" fmla="*/ 3462796 h 3901341"/>
              <a:gd name="connsiteX5" fmla="*/ 746449 w 11216134"/>
              <a:gd name="connsiteY5" fmla="*/ 1139 h 3901341"/>
              <a:gd name="connsiteX6" fmla="*/ 811763 w 11216134"/>
              <a:gd name="connsiteY6" fmla="*/ 3901334 h 3901341"/>
              <a:gd name="connsiteX7" fmla="*/ 1007706 w 11216134"/>
              <a:gd name="connsiteY7" fmla="*/ 38461 h 3901341"/>
              <a:gd name="connsiteX8" fmla="*/ 1110343 w 11216134"/>
              <a:gd name="connsiteY8" fmla="*/ 3444134 h 3901341"/>
              <a:gd name="connsiteX9" fmla="*/ 1483567 w 11216134"/>
              <a:gd name="connsiteY9" fmla="*/ 430347 h 3901341"/>
              <a:gd name="connsiteX10" fmla="*/ 1539551 w 11216134"/>
              <a:gd name="connsiteY10" fmla="*/ 3649408 h 3901341"/>
              <a:gd name="connsiteX11" fmla="*/ 1866122 w 11216134"/>
              <a:gd name="connsiteY11" fmla="*/ 477000 h 3901341"/>
              <a:gd name="connsiteX12" fmla="*/ 1903445 w 11216134"/>
              <a:gd name="connsiteY12" fmla="*/ 3686730 h 3901341"/>
              <a:gd name="connsiteX13" fmla="*/ 2174032 w 11216134"/>
              <a:gd name="connsiteY13" fmla="*/ 85114 h 3901341"/>
              <a:gd name="connsiteX14" fmla="*/ 2304661 w 11216134"/>
              <a:gd name="connsiteY14" fmla="*/ 3602755 h 3901341"/>
              <a:gd name="connsiteX15" fmla="*/ 2621902 w 11216134"/>
              <a:gd name="connsiteY15" fmla="*/ 253065 h 3901341"/>
              <a:gd name="connsiteX16" fmla="*/ 2752530 w 11216134"/>
              <a:gd name="connsiteY16" fmla="*/ 3425473 h 3901341"/>
              <a:gd name="connsiteX17" fmla="*/ 2985796 w 11216134"/>
              <a:gd name="connsiteY17" fmla="*/ 243734 h 3901341"/>
              <a:gd name="connsiteX18" fmla="*/ 3181739 w 11216134"/>
              <a:gd name="connsiteY18" fmla="*/ 3509449 h 3901341"/>
              <a:gd name="connsiteX19" fmla="*/ 3741575 w 11216134"/>
              <a:gd name="connsiteY19" fmla="*/ 393024 h 3901341"/>
              <a:gd name="connsiteX20" fmla="*/ 3974841 w 11216134"/>
              <a:gd name="connsiteY20" fmla="*/ 2697685 h 3901341"/>
              <a:gd name="connsiteX21" fmla="*/ 4460032 w 11216134"/>
              <a:gd name="connsiteY21" fmla="*/ 906208 h 3901341"/>
              <a:gd name="connsiteX22" fmla="*/ 4730620 w 11216134"/>
              <a:gd name="connsiteY22" fmla="*/ 2455090 h 3901341"/>
              <a:gd name="connsiteX23" fmla="*/ 5206481 w 11216134"/>
              <a:gd name="connsiteY23" fmla="*/ 579636 h 3901341"/>
              <a:gd name="connsiteX24" fmla="*/ 5570375 w 11216134"/>
              <a:gd name="connsiteY24" fmla="*/ 2539065 h 3901341"/>
              <a:gd name="connsiteX25" fmla="*/ 6008914 w 11216134"/>
              <a:gd name="connsiteY25" fmla="*/ 710265 h 3901341"/>
              <a:gd name="connsiteX26" fmla="*/ 6344816 w 11216134"/>
              <a:gd name="connsiteY26" fmla="*/ 2548396 h 3901341"/>
              <a:gd name="connsiteX27" fmla="*/ 6690049 w 11216134"/>
              <a:gd name="connsiteY27" fmla="*/ 672943 h 3901341"/>
              <a:gd name="connsiteX28" fmla="*/ 6969967 w 11216134"/>
              <a:gd name="connsiteY28" fmla="*/ 2520404 h 3901341"/>
              <a:gd name="connsiteX29" fmla="*/ 7343192 w 11216134"/>
              <a:gd name="connsiteY29" fmla="*/ 616959 h 3901341"/>
              <a:gd name="connsiteX30" fmla="*/ 7763069 w 11216134"/>
              <a:gd name="connsiteY30" fmla="*/ 2128518 h 3901341"/>
              <a:gd name="connsiteX31" fmla="*/ 8294914 w 11216134"/>
              <a:gd name="connsiteY31" fmla="*/ 1587343 h 3901341"/>
              <a:gd name="connsiteX32" fmla="*/ 8668139 w 11216134"/>
              <a:gd name="connsiteY32" fmla="*/ 1997890 h 3901341"/>
              <a:gd name="connsiteX33" fmla="*/ 9125339 w 11216134"/>
              <a:gd name="connsiteY33" fmla="*/ 1717971 h 3901341"/>
              <a:gd name="connsiteX34" fmla="*/ 9573208 w 11216134"/>
              <a:gd name="connsiteY34" fmla="*/ 1773955 h 3901341"/>
              <a:gd name="connsiteX35" fmla="*/ 9974424 w 11216134"/>
              <a:gd name="connsiteY35" fmla="*/ 1531359 h 3901341"/>
              <a:gd name="connsiteX36" fmla="*/ 10422294 w 11216134"/>
              <a:gd name="connsiteY36" fmla="*/ 1652657 h 3901341"/>
              <a:gd name="connsiteX37" fmla="*/ 10888824 w 11216134"/>
              <a:gd name="connsiteY37" fmla="*/ 1475375 h 3901341"/>
              <a:gd name="connsiteX38" fmla="*/ 11187404 w 11216134"/>
              <a:gd name="connsiteY38" fmla="*/ 1606004 h 3901341"/>
              <a:gd name="connsiteX39" fmla="*/ 11187404 w 11216134"/>
              <a:gd name="connsiteY39" fmla="*/ 1624665 h 390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1216134" h="3901341">
                <a:moveTo>
                  <a:pt x="0" y="1839269"/>
                </a:moveTo>
                <a:cubicBezTo>
                  <a:pt x="108857" y="915538"/>
                  <a:pt x="217714" y="-8192"/>
                  <a:pt x="279918" y="234404"/>
                </a:cubicBezTo>
                <a:cubicBezTo>
                  <a:pt x="342122" y="477000"/>
                  <a:pt x="326571" y="3265298"/>
                  <a:pt x="373224" y="3294845"/>
                </a:cubicBezTo>
                <a:cubicBezTo>
                  <a:pt x="419877" y="3324392"/>
                  <a:pt x="514739" y="383693"/>
                  <a:pt x="559837" y="411685"/>
                </a:cubicBezTo>
                <a:cubicBezTo>
                  <a:pt x="604935" y="439677"/>
                  <a:pt x="612710" y="3531220"/>
                  <a:pt x="643812" y="3462796"/>
                </a:cubicBezTo>
                <a:cubicBezTo>
                  <a:pt x="674914" y="3394372"/>
                  <a:pt x="718457" y="-71951"/>
                  <a:pt x="746449" y="1139"/>
                </a:cubicBezTo>
                <a:cubicBezTo>
                  <a:pt x="774441" y="74229"/>
                  <a:pt x="768220" y="3895114"/>
                  <a:pt x="811763" y="3901334"/>
                </a:cubicBezTo>
                <a:cubicBezTo>
                  <a:pt x="855306" y="3907554"/>
                  <a:pt x="957943" y="114661"/>
                  <a:pt x="1007706" y="38461"/>
                </a:cubicBezTo>
                <a:cubicBezTo>
                  <a:pt x="1057469" y="-37739"/>
                  <a:pt x="1031033" y="3378820"/>
                  <a:pt x="1110343" y="3444134"/>
                </a:cubicBezTo>
                <a:cubicBezTo>
                  <a:pt x="1189653" y="3509448"/>
                  <a:pt x="1412032" y="396135"/>
                  <a:pt x="1483567" y="430347"/>
                </a:cubicBezTo>
                <a:cubicBezTo>
                  <a:pt x="1555102" y="464559"/>
                  <a:pt x="1475792" y="3641633"/>
                  <a:pt x="1539551" y="3649408"/>
                </a:cubicBezTo>
                <a:cubicBezTo>
                  <a:pt x="1603310" y="3657183"/>
                  <a:pt x="1805473" y="470780"/>
                  <a:pt x="1866122" y="477000"/>
                </a:cubicBezTo>
                <a:cubicBezTo>
                  <a:pt x="1926771" y="483220"/>
                  <a:pt x="1852127" y="3752044"/>
                  <a:pt x="1903445" y="3686730"/>
                </a:cubicBezTo>
                <a:cubicBezTo>
                  <a:pt x="1954763" y="3621416"/>
                  <a:pt x="2107163" y="99110"/>
                  <a:pt x="2174032" y="85114"/>
                </a:cubicBezTo>
                <a:cubicBezTo>
                  <a:pt x="2240901" y="71118"/>
                  <a:pt x="2230016" y="3574763"/>
                  <a:pt x="2304661" y="3602755"/>
                </a:cubicBezTo>
                <a:cubicBezTo>
                  <a:pt x="2379306" y="3630747"/>
                  <a:pt x="2547257" y="282612"/>
                  <a:pt x="2621902" y="253065"/>
                </a:cubicBezTo>
                <a:cubicBezTo>
                  <a:pt x="2696547" y="223518"/>
                  <a:pt x="2691881" y="3427028"/>
                  <a:pt x="2752530" y="3425473"/>
                </a:cubicBezTo>
                <a:cubicBezTo>
                  <a:pt x="2813179" y="3423918"/>
                  <a:pt x="2914261" y="229738"/>
                  <a:pt x="2985796" y="243734"/>
                </a:cubicBezTo>
                <a:cubicBezTo>
                  <a:pt x="3057331" y="257730"/>
                  <a:pt x="3055776" y="3484567"/>
                  <a:pt x="3181739" y="3509449"/>
                </a:cubicBezTo>
                <a:cubicBezTo>
                  <a:pt x="3307702" y="3534331"/>
                  <a:pt x="3609391" y="528318"/>
                  <a:pt x="3741575" y="393024"/>
                </a:cubicBezTo>
                <a:cubicBezTo>
                  <a:pt x="3873759" y="257730"/>
                  <a:pt x="3855098" y="2612154"/>
                  <a:pt x="3974841" y="2697685"/>
                </a:cubicBezTo>
                <a:cubicBezTo>
                  <a:pt x="4094584" y="2783216"/>
                  <a:pt x="4334069" y="946640"/>
                  <a:pt x="4460032" y="906208"/>
                </a:cubicBezTo>
                <a:cubicBezTo>
                  <a:pt x="4585995" y="865776"/>
                  <a:pt x="4606212" y="2509519"/>
                  <a:pt x="4730620" y="2455090"/>
                </a:cubicBezTo>
                <a:cubicBezTo>
                  <a:pt x="4855028" y="2400661"/>
                  <a:pt x="5066522" y="565640"/>
                  <a:pt x="5206481" y="579636"/>
                </a:cubicBezTo>
                <a:cubicBezTo>
                  <a:pt x="5346440" y="593632"/>
                  <a:pt x="5436636" y="2517294"/>
                  <a:pt x="5570375" y="2539065"/>
                </a:cubicBezTo>
                <a:cubicBezTo>
                  <a:pt x="5704114" y="2560836"/>
                  <a:pt x="5879841" y="708710"/>
                  <a:pt x="6008914" y="710265"/>
                </a:cubicBezTo>
                <a:cubicBezTo>
                  <a:pt x="6137987" y="711820"/>
                  <a:pt x="6231294" y="2554616"/>
                  <a:pt x="6344816" y="2548396"/>
                </a:cubicBezTo>
                <a:cubicBezTo>
                  <a:pt x="6458338" y="2542176"/>
                  <a:pt x="6585857" y="677608"/>
                  <a:pt x="6690049" y="672943"/>
                </a:cubicBezTo>
                <a:cubicBezTo>
                  <a:pt x="6794241" y="668278"/>
                  <a:pt x="6861110" y="2529735"/>
                  <a:pt x="6969967" y="2520404"/>
                </a:cubicBezTo>
                <a:cubicBezTo>
                  <a:pt x="7078824" y="2511073"/>
                  <a:pt x="7211008" y="682273"/>
                  <a:pt x="7343192" y="616959"/>
                </a:cubicBezTo>
                <a:cubicBezTo>
                  <a:pt x="7475376" y="551645"/>
                  <a:pt x="7604449" y="1966787"/>
                  <a:pt x="7763069" y="2128518"/>
                </a:cubicBezTo>
                <a:cubicBezTo>
                  <a:pt x="7921689" y="2290249"/>
                  <a:pt x="8144069" y="1609114"/>
                  <a:pt x="8294914" y="1587343"/>
                </a:cubicBezTo>
                <a:cubicBezTo>
                  <a:pt x="8445759" y="1565572"/>
                  <a:pt x="8529735" y="1976119"/>
                  <a:pt x="8668139" y="1997890"/>
                </a:cubicBezTo>
                <a:cubicBezTo>
                  <a:pt x="8806543" y="2019661"/>
                  <a:pt x="8974494" y="1755293"/>
                  <a:pt x="9125339" y="1717971"/>
                </a:cubicBezTo>
                <a:cubicBezTo>
                  <a:pt x="9276184" y="1680649"/>
                  <a:pt x="9431694" y="1805057"/>
                  <a:pt x="9573208" y="1773955"/>
                </a:cubicBezTo>
                <a:cubicBezTo>
                  <a:pt x="9714722" y="1742853"/>
                  <a:pt x="9832910" y="1551575"/>
                  <a:pt x="9974424" y="1531359"/>
                </a:cubicBezTo>
                <a:cubicBezTo>
                  <a:pt x="10115938" y="1511143"/>
                  <a:pt x="10269894" y="1661988"/>
                  <a:pt x="10422294" y="1652657"/>
                </a:cubicBezTo>
                <a:cubicBezTo>
                  <a:pt x="10574694" y="1643326"/>
                  <a:pt x="10761306" y="1483150"/>
                  <a:pt x="10888824" y="1475375"/>
                </a:cubicBezTo>
                <a:cubicBezTo>
                  <a:pt x="11016342" y="1467600"/>
                  <a:pt x="11137641" y="1581122"/>
                  <a:pt x="11187404" y="1606004"/>
                </a:cubicBezTo>
                <a:cubicBezTo>
                  <a:pt x="11237167" y="1630886"/>
                  <a:pt x="11212285" y="1627775"/>
                  <a:pt x="11187404" y="1624665"/>
                </a:cubicBezTo>
              </a:path>
            </a:pathLst>
          </a:custGeom>
          <a:noFill/>
          <a:ln w="381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Rectangle: Rounded Corners 7">
            <a:extLst>
              <a:ext uri="{FF2B5EF4-FFF2-40B4-BE49-F238E27FC236}">
                <a16:creationId xmlns:a16="http://schemas.microsoft.com/office/drawing/2014/main" id="{F609AF89-CD2C-E7E4-081B-D76481E447C4}"/>
              </a:ext>
            </a:extLst>
          </p:cNvPr>
          <p:cNvSpPr/>
          <p:nvPr/>
        </p:nvSpPr>
        <p:spPr>
          <a:xfrm>
            <a:off x="477901" y="1474866"/>
            <a:ext cx="3430787" cy="83560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ptos" panose="020B0004020202020204" pitchFamily="34" charset="0"/>
              </a:rPr>
              <a:t>10 Years – 1 Year</a:t>
            </a:r>
          </a:p>
        </p:txBody>
      </p:sp>
      <p:sp>
        <p:nvSpPr>
          <p:cNvPr id="9" name="Rectangle: Rounded Corners 8">
            <a:extLst>
              <a:ext uri="{FF2B5EF4-FFF2-40B4-BE49-F238E27FC236}">
                <a16:creationId xmlns:a16="http://schemas.microsoft.com/office/drawing/2014/main" id="{8A6A23E6-80D7-DA6D-2BD0-081E0E0E29BA}"/>
              </a:ext>
            </a:extLst>
          </p:cNvPr>
          <p:cNvSpPr/>
          <p:nvPr/>
        </p:nvSpPr>
        <p:spPr>
          <a:xfrm>
            <a:off x="4048509" y="1479082"/>
            <a:ext cx="3906793" cy="8313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ptos" panose="020B0004020202020204" pitchFamily="34" charset="0"/>
              </a:rPr>
              <a:t>Monthly and Weekly</a:t>
            </a:r>
          </a:p>
        </p:txBody>
      </p:sp>
      <p:sp>
        <p:nvSpPr>
          <p:cNvPr id="10" name="Rectangle: Rounded Corners 9">
            <a:extLst>
              <a:ext uri="{FF2B5EF4-FFF2-40B4-BE49-F238E27FC236}">
                <a16:creationId xmlns:a16="http://schemas.microsoft.com/office/drawing/2014/main" id="{95C39470-52A3-52AF-D0F2-EA7B383589F4}"/>
              </a:ext>
            </a:extLst>
          </p:cNvPr>
          <p:cNvSpPr/>
          <p:nvPr/>
        </p:nvSpPr>
        <p:spPr>
          <a:xfrm>
            <a:off x="8095123" y="1478641"/>
            <a:ext cx="3505576" cy="83182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ptos" panose="020B0004020202020204" pitchFamily="34" charset="0"/>
              </a:rPr>
              <a:t>Day Ahead and Real-time</a:t>
            </a:r>
          </a:p>
        </p:txBody>
      </p:sp>
      <p:sp>
        <p:nvSpPr>
          <p:cNvPr id="11" name="TextBox 10">
            <a:extLst>
              <a:ext uri="{FF2B5EF4-FFF2-40B4-BE49-F238E27FC236}">
                <a16:creationId xmlns:a16="http://schemas.microsoft.com/office/drawing/2014/main" id="{39DAFC1D-DB9D-E413-2A83-1298B9C536B9}"/>
              </a:ext>
            </a:extLst>
          </p:cNvPr>
          <p:cNvSpPr txBox="1"/>
          <p:nvPr/>
        </p:nvSpPr>
        <p:spPr>
          <a:xfrm>
            <a:off x="440506" y="5283511"/>
            <a:ext cx="3505576" cy="954107"/>
          </a:xfrm>
          <a:prstGeom prst="rect">
            <a:avLst/>
          </a:prstGeom>
          <a:noFill/>
        </p:spPr>
        <p:txBody>
          <a:bodyPr wrap="square" rtlCol="0">
            <a:spAutoFit/>
          </a:bodyPr>
          <a:lstStyle/>
          <a:p>
            <a:pPr algn="ctr"/>
            <a:r>
              <a:rPr lang="en-US" sz="1400" dirty="0">
                <a:latin typeface="Aptos" panose="020B0004020202020204" pitchFamily="34" charset="0"/>
                <a:ea typeface="Open Sans Light" panose="020B0306030504020204" pitchFamily="34" charset="0"/>
                <a:cs typeface="Open Sans Light" panose="020B0306030504020204" pitchFamily="34" charset="0"/>
              </a:rPr>
              <a:t>CAGR, New Consumer Additions, City Planning, Trend Analysis, Penetration of EV &amp; Solar Roof top, Impact of policies/consumer migration etc.</a:t>
            </a:r>
            <a:endParaRPr lang="en-IN" sz="1400" dirty="0">
              <a:latin typeface="Aptos" panose="020B0004020202020204" pitchFamily="34" charset="0"/>
              <a:ea typeface="Open Sans Light" panose="020B0306030504020204" pitchFamily="34" charset="0"/>
              <a:cs typeface="Open Sans Light" panose="020B0306030504020204" pitchFamily="34" charset="0"/>
            </a:endParaRPr>
          </a:p>
        </p:txBody>
      </p:sp>
      <p:sp>
        <p:nvSpPr>
          <p:cNvPr id="12" name="TextBox 11">
            <a:extLst>
              <a:ext uri="{FF2B5EF4-FFF2-40B4-BE49-F238E27FC236}">
                <a16:creationId xmlns:a16="http://schemas.microsoft.com/office/drawing/2014/main" id="{43648790-612D-D553-E3F8-F6BC7E33F5A5}"/>
              </a:ext>
            </a:extLst>
          </p:cNvPr>
          <p:cNvSpPr txBox="1"/>
          <p:nvPr/>
        </p:nvSpPr>
        <p:spPr>
          <a:xfrm>
            <a:off x="4085904" y="5283511"/>
            <a:ext cx="3505576" cy="523220"/>
          </a:xfrm>
          <a:prstGeom prst="rect">
            <a:avLst/>
          </a:prstGeom>
          <a:noFill/>
        </p:spPr>
        <p:txBody>
          <a:bodyPr wrap="square" rtlCol="0">
            <a:spAutoFit/>
          </a:bodyPr>
          <a:lstStyle/>
          <a:p>
            <a:pPr algn="ctr"/>
            <a:r>
              <a:rPr lang="en-US" sz="1400" dirty="0">
                <a:latin typeface="Aptos" panose="020B0004020202020204" pitchFamily="34" charset="0"/>
                <a:ea typeface="Open Sans Light" panose="020B0306030504020204" pitchFamily="34" charset="0"/>
                <a:cs typeface="Open Sans Light" panose="020B0306030504020204" pitchFamily="34" charset="0"/>
              </a:rPr>
              <a:t>Seasonal Pattern, Approximate Weather Patterns/changes, Holidays, Weekends etc. </a:t>
            </a:r>
            <a:endParaRPr lang="en-IN" sz="1400" dirty="0">
              <a:latin typeface="Aptos" panose="020B0004020202020204" pitchFamily="34" charset="0"/>
              <a:ea typeface="Open Sans Light" panose="020B0306030504020204" pitchFamily="34" charset="0"/>
              <a:cs typeface="Open Sans Light" panose="020B0306030504020204" pitchFamily="34" charset="0"/>
            </a:endParaRPr>
          </a:p>
        </p:txBody>
      </p:sp>
      <p:sp>
        <p:nvSpPr>
          <p:cNvPr id="13" name="TextBox 12">
            <a:extLst>
              <a:ext uri="{FF2B5EF4-FFF2-40B4-BE49-F238E27FC236}">
                <a16:creationId xmlns:a16="http://schemas.microsoft.com/office/drawing/2014/main" id="{98E4E1B2-A22E-EA88-3AB7-4863C74502AB}"/>
              </a:ext>
            </a:extLst>
          </p:cNvPr>
          <p:cNvSpPr txBox="1"/>
          <p:nvPr/>
        </p:nvSpPr>
        <p:spPr>
          <a:xfrm>
            <a:off x="8048138" y="5266784"/>
            <a:ext cx="3505576" cy="523220"/>
          </a:xfrm>
          <a:prstGeom prst="rect">
            <a:avLst/>
          </a:prstGeom>
          <a:noFill/>
        </p:spPr>
        <p:txBody>
          <a:bodyPr wrap="square" rtlCol="0">
            <a:spAutoFit/>
          </a:bodyPr>
          <a:lstStyle/>
          <a:p>
            <a:pPr algn="ctr"/>
            <a:r>
              <a:rPr lang="en-US" sz="1400" dirty="0">
                <a:latin typeface="Aptos" panose="020B0004020202020204" pitchFamily="34" charset="0"/>
                <a:ea typeface="Open Sans Light" panose="020B0306030504020204" pitchFamily="34" charset="0"/>
                <a:cs typeface="Open Sans Light" panose="020B0306030504020204" pitchFamily="34" charset="0"/>
              </a:rPr>
              <a:t>Recent Demand, Fairly accurate weather pattern etc.</a:t>
            </a:r>
            <a:endParaRPr lang="en-IN" sz="1400" dirty="0">
              <a:latin typeface="Aptos" panose="020B0004020202020204" pitchFamily="34" charset="0"/>
              <a:ea typeface="Open Sans Light" panose="020B0306030504020204" pitchFamily="34" charset="0"/>
              <a:cs typeface="Open Sans Light" panose="020B0306030504020204" pitchFamily="34" charset="0"/>
            </a:endParaRPr>
          </a:p>
        </p:txBody>
      </p:sp>
      <p:sp>
        <p:nvSpPr>
          <p:cNvPr id="18" name="Rectangle: Rounded Corners 17">
            <a:extLst>
              <a:ext uri="{FF2B5EF4-FFF2-40B4-BE49-F238E27FC236}">
                <a16:creationId xmlns:a16="http://schemas.microsoft.com/office/drawing/2014/main" id="{EA33BE58-31C6-D04B-78C6-47C988BE40C2}"/>
              </a:ext>
            </a:extLst>
          </p:cNvPr>
          <p:cNvSpPr/>
          <p:nvPr/>
        </p:nvSpPr>
        <p:spPr bwMode="gray">
          <a:xfrm>
            <a:off x="703554" y="942679"/>
            <a:ext cx="2961401" cy="407745"/>
          </a:xfrm>
          <a:prstGeom prst="roundRect">
            <a:avLst/>
          </a:prstGeom>
          <a:solidFill>
            <a:schemeClr val="accent3">
              <a:lumMod val="60000"/>
              <a:lumOff val="40000"/>
            </a:schemeClr>
          </a:solidFill>
          <a:ln w="19050" algn="ctr">
            <a:noFill/>
            <a:miter lim="800000"/>
            <a:headEnd/>
            <a:tailEnd/>
          </a:ln>
        </p:spPr>
        <p:txBody>
          <a:bodyPr wrap="square" lIns="0" tIns="0" rIns="0" bIns="0" rtlCol="0" anchor="ctr"/>
          <a:lstStyle/>
          <a:p>
            <a:pPr algn="ctr"/>
            <a:r>
              <a:rPr lang="en-IN" sz="2100" b="1" dirty="0">
                <a:latin typeface="Aptos" panose="020B0004020202020204" pitchFamily="34" charset="0"/>
              </a:rPr>
              <a:t>Long/Medium Term</a:t>
            </a:r>
          </a:p>
        </p:txBody>
      </p:sp>
      <p:sp>
        <p:nvSpPr>
          <p:cNvPr id="19" name="Rectangle: Rounded Corners 18">
            <a:extLst>
              <a:ext uri="{FF2B5EF4-FFF2-40B4-BE49-F238E27FC236}">
                <a16:creationId xmlns:a16="http://schemas.microsoft.com/office/drawing/2014/main" id="{4535D7ED-2B95-BC1C-7AB0-C74C52FD5E07}"/>
              </a:ext>
            </a:extLst>
          </p:cNvPr>
          <p:cNvSpPr/>
          <p:nvPr/>
        </p:nvSpPr>
        <p:spPr bwMode="gray">
          <a:xfrm>
            <a:off x="4292590" y="949464"/>
            <a:ext cx="7087628" cy="391250"/>
          </a:xfrm>
          <a:prstGeom prst="roundRect">
            <a:avLst/>
          </a:prstGeom>
          <a:solidFill>
            <a:schemeClr val="accent3">
              <a:lumMod val="60000"/>
              <a:lumOff val="40000"/>
            </a:schemeClr>
          </a:solidFill>
          <a:ln w="19050" algn="ctr">
            <a:noFill/>
            <a:miter lim="800000"/>
            <a:headEnd/>
            <a:tailEnd/>
          </a:ln>
        </p:spPr>
        <p:txBody>
          <a:bodyPr wrap="square" lIns="0" tIns="0" rIns="0" bIns="0" rtlCol="0" anchor="ctr"/>
          <a:lstStyle/>
          <a:p>
            <a:pPr algn="ctr"/>
            <a:r>
              <a:rPr lang="en-IN" sz="2100" b="1" dirty="0">
                <a:latin typeface="Aptos" panose="020B0004020202020204" pitchFamily="34" charset="0"/>
              </a:rPr>
              <a:t>Short Term</a:t>
            </a:r>
          </a:p>
        </p:txBody>
      </p:sp>
      <p:cxnSp>
        <p:nvCxnSpPr>
          <p:cNvPr id="15" name="Straight Connector 14">
            <a:extLst>
              <a:ext uri="{FF2B5EF4-FFF2-40B4-BE49-F238E27FC236}">
                <a16:creationId xmlns:a16="http://schemas.microsoft.com/office/drawing/2014/main" id="{7D830411-D542-4114-77E4-4D563B2671F8}"/>
              </a:ext>
            </a:extLst>
          </p:cNvPr>
          <p:cNvCxnSpPr>
            <a:cxnSpLocks/>
          </p:cNvCxnSpPr>
          <p:nvPr/>
        </p:nvCxnSpPr>
        <p:spPr>
          <a:xfrm>
            <a:off x="8018937" y="1340714"/>
            <a:ext cx="0" cy="4718954"/>
          </a:xfrm>
          <a:prstGeom prst="line">
            <a:avLst/>
          </a:prstGeom>
          <a:ln w="57150">
            <a:solidFill>
              <a:srgbClr val="FFFF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349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P spid="10" grpId="0" animBg="1"/>
      <p:bldP spid="11" grpId="0"/>
      <p:bldP spid="12" grpId="0"/>
      <p:bldP spid="13" grpId="0"/>
      <p:bldP spid="18"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6FAE3-B510-A47C-86D6-9374C9E26844}"/>
            </a:ext>
          </a:extLst>
        </p:cNvPr>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B48EF11D-CBF0-66C1-67BF-11B20BE5829D}"/>
              </a:ext>
            </a:extLst>
          </p:cNvPr>
          <p:cNvSpPr>
            <a:spLocks noGrp="1"/>
          </p:cNvSpPr>
          <p:nvPr>
            <p:ph type="sldNum" sz="quarter" idx="4"/>
          </p:nvPr>
        </p:nvSpPr>
        <p:spPr/>
        <p:txBody>
          <a:bodyPr/>
          <a:lstStyle/>
          <a:p>
            <a:fld id="{717C6016-C700-6043-B700-C37B2F36E0E5}" type="slidenum">
              <a:rPr lang="en-US" smtClean="0"/>
              <a:pPr/>
              <a:t>7</a:t>
            </a:fld>
            <a:endParaRPr lang="en-US"/>
          </a:p>
        </p:txBody>
      </p:sp>
      <p:sp>
        <p:nvSpPr>
          <p:cNvPr id="37" name="TextBox 36">
            <a:extLst>
              <a:ext uri="{FF2B5EF4-FFF2-40B4-BE49-F238E27FC236}">
                <a16:creationId xmlns:a16="http://schemas.microsoft.com/office/drawing/2014/main" id="{99EAAA8E-56BA-20FC-D89A-3DF163E139D6}"/>
              </a:ext>
            </a:extLst>
          </p:cNvPr>
          <p:cNvSpPr txBox="1"/>
          <p:nvPr/>
        </p:nvSpPr>
        <p:spPr>
          <a:xfrm>
            <a:off x="2825426" y="2667787"/>
            <a:ext cx="6094428" cy="1102935"/>
          </a:xfrm>
          <a:prstGeom prst="rect">
            <a:avLst/>
          </a:prstGeom>
        </p:spPr>
        <p:txBody>
          <a:bodyPr vert="horz" lIns="0" tIns="0" rIns="0" bIns="0" rtlCol="0">
            <a:normAutofit/>
          </a:bodyPr>
          <a:lstStyle>
            <a:defPPr>
              <a:defRPr lang="en-US"/>
            </a:defPPr>
            <a:lvl1pPr indent="0">
              <a:lnSpc>
                <a:spcPct val="120000"/>
              </a:lnSpc>
              <a:spcBef>
                <a:spcPts val="0"/>
              </a:spcBef>
              <a:spcAft>
                <a:spcPts val="800"/>
              </a:spcAft>
              <a:buSzPct val="100000"/>
              <a:buFont typeface="Arial" panose="020B0604020202020204" pitchFamily="34" charset="0"/>
              <a:buNone/>
              <a:defRPr sz="2800" b="1" i="0">
                <a:solidFill>
                  <a:srgbClr val="10635A"/>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0" indent="0">
              <a:lnSpc>
                <a:spcPct val="120000"/>
              </a:lnSpc>
              <a:spcBef>
                <a:spcPts val="0"/>
              </a:spcBef>
              <a:spcAft>
                <a:spcPts val="800"/>
              </a:spcAft>
              <a:buClrTx/>
              <a:buSzPct val="100000"/>
              <a:buFont typeface="Arial"/>
              <a:buNone/>
              <a:defRPr sz="1300" b="0" i="0">
                <a:latin typeface="Open Sans Light" panose="020B0306030504020204" pitchFamily="34" charset="0"/>
                <a:cs typeface="Calibri Light" panose="020F0302020204030204" pitchFamily="34" charset="0"/>
              </a:defRPr>
            </a:lvl2pPr>
            <a:lvl3pPr marL="176400" indent="-176400">
              <a:lnSpc>
                <a:spcPct val="120000"/>
              </a:lnSpc>
              <a:spcBef>
                <a:spcPts val="0"/>
              </a:spcBef>
              <a:spcAft>
                <a:spcPts val="800"/>
              </a:spcAft>
              <a:buClrTx/>
              <a:buSzPct val="100000"/>
              <a:buFont typeface="Arial" panose="020B0604020202020204" pitchFamily="34" charset="0"/>
              <a:buChar char="•"/>
              <a:defRPr sz="1300">
                <a:cs typeface="Calibri Light" panose="020F0302020204030204" pitchFamily="34" charset="0"/>
              </a:defRPr>
            </a:lvl3pPr>
            <a:lvl4pPr marL="356400" indent="-176400">
              <a:lnSpc>
                <a:spcPct val="120000"/>
              </a:lnSpc>
              <a:spcBef>
                <a:spcPts val="0"/>
              </a:spcBef>
              <a:spcAft>
                <a:spcPts val="800"/>
              </a:spcAft>
              <a:buClrTx/>
              <a:buSzPct val="100000"/>
              <a:buFont typeface="Verdana" panose="020B0604030504040204" pitchFamily="34" charset="0"/>
              <a:buChar char="−"/>
              <a:defRPr sz="1300" baseline="0">
                <a:cs typeface="Calibri Light" panose="020F0302020204030204" pitchFamily="34" charset="0"/>
              </a:defRPr>
            </a:lvl4pPr>
            <a:lvl5pPr marL="532800" indent="-176400" defTabSz="798513">
              <a:lnSpc>
                <a:spcPct val="120000"/>
              </a:lnSpc>
              <a:spcBef>
                <a:spcPts val="0"/>
              </a:spcBef>
              <a:spcAft>
                <a:spcPts val="800"/>
              </a:spcAft>
              <a:buClrTx/>
              <a:buSzPct val="100000"/>
              <a:buFont typeface="Verdana" panose="020B0604030504040204" pitchFamily="34" charset="0"/>
              <a:buChar char="−"/>
              <a:tabLst/>
              <a:defRPr sz="1300" baseline="0">
                <a:cs typeface="Calibri Light" panose="020F0302020204030204" pitchFamily="34" charset="0"/>
              </a:defRPr>
            </a:lvl5pPr>
            <a:lvl6pPr marL="532800" indent="-176400">
              <a:spcBef>
                <a:spcPts val="0"/>
              </a:spcBef>
              <a:spcAft>
                <a:spcPts val="1000"/>
              </a:spcAft>
              <a:buFont typeface="Verdana" panose="020B0604030504040204" pitchFamily="34" charset="0"/>
              <a:buChar char="−"/>
              <a:defRPr sz="1200" baseline="0"/>
            </a:lvl6pPr>
            <a:lvl7pPr marL="532800" indent="-176400">
              <a:spcBef>
                <a:spcPts val="0"/>
              </a:spcBef>
              <a:spcAft>
                <a:spcPts val="1000"/>
              </a:spcAft>
              <a:buFont typeface="Verdana" panose="020B0604030504040204" pitchFamily="34" charset="0"/>
              <a:buChar char="−"/>
              <a:defRPr sz="1200"/>
            </a:lvl7pPr>
            <a:lvl8pPr marL="532800" indent="-176400">
              <a:spcBef>
                <a:spcPts val="0"/>
              </a:spcBef>
              <a:spcAft>
                <a:spcPts val="1000"/>
              </a:spcAft>
              <a:buFont typeface="Verdana" panose="020B0604030504040204" pitchFamily="34" charset="0"/>
              <a:buChar char="−"/>
              <a:defRPr sz="1200" baseline="0"/>
            </a:lvl8pPr>
            <a:lvl9pPr marL="532800" indent="-176400">
              <a:spcBef>
                <a:spcPts val="0"/>
              </a:spcBef>
              <a:spcAft>
                <a:spcPts val="1000"/>
              </a:spcAft>
              <a:buFont typeface="Verdana" panose="020B0604030504040204" pitchFamily="34" charset="0"/>
              <a:buChar char="−"/>
              <a:defRPr sz="1200" baseline="0"/>
            </a:lvl9pPr>
          </a:lstStyle>
          <a:p>
            <a:pPr algn="ctr"/>
            <a:r>
              <a:rPr lang="en-US" dirty="0">
                <a:solidFill>
                  <a:schemeClr val="tx1"/>
                </a:solidFill>
                <a:latin typeface="Aptos" panose="020B0004020202020204" pitchFamily="34" charset="0"/>
              </a:rPr>
              <a:t>Long / Medium Term Demand Forecasting Framework</a:t>
            </a:r>
          </a:p>
        </p:txBody>
      </p:sp>
    </p:spTree>
    <p:extLst>
      <p:ext uri="{BB962C8B-B14F-4D97-AF65-F5344CB8AC3E}">
        <p14:creationId xmlns:p14="http://schemas.microsoft.com/office/powerpoint/2010/main" val="1526654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9B94D179-705E-69E9-668B-F3EDD7EC819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FA7FC07-1F73-E763-F854-52C4DB6C7BB3}"/>
              </a:ext>
            </a:extLst>
          </p:cNvPr>
          <p:cNvSpPr txBox="1"/>
          <p:nvPr/>
        </p:nvSpPr>
        <p:spPr>
          <a:xfrm>
            <a:off x="149478" y="1083915"/>
            <a:ext cx="9937202" cy="4433291"/>
          </a:xfrm>
          <a:prstGeom prst="rect">
            <a:avLst/>
          </a:prstGeom>
          <a:solidFill>
            <a:schemeClr val="accent3">
              <a:lumMod val="20000"/>
              <a:lumOff val="80000"/>
            </a:schemeClr>
          </a:solidFill>
          <a:ln w="19050">
            <a:solidFill>
              <a:schemeClr val="tx1"/>
            </a:solidFill>
            <a:prstDash val="dash"/>
          </a:ln>
        </p:spPr>
        <p:txBody>
          <a:bodyPr wrap="square" lIns="0" tIns="0" rIns="0" bIns="0" rtlCol="0">
            <a:noAutofit/>
          </a:bodyPr>
          <a:lstStyle/>
          <a:p>
            <a:pPr algn="l">
              <a:spcBef>
                <a:spcPts val="600"/>
              </a:spcBef>
              <a:buSzPct val="100000"/>
            </a:pPr>
            <a:endParaRPr lang="en-IN" sz="1200" dirty="0"/>
          </a:p>
        </p:txBody>
      </p:sp>
      <p:sp>
        <p:nvSpPr>
          <p:cNvPr id="20" name="Slide Number Placeholder 19">
            <a:extLst>
              <a:ext uri="{FF2B5EF4-FFF2-40B4-BE49-F238E27FC236}">
                <a16:creationId xmlns:a16="http://schemas.microsoft.com/office/drawing/2014/main" id="{3E34F4D4-DEF2-FDF4-F634-D97B08E333C1}"/>
              </a:ext>
            </a:extLst>
          </p:cNvPr>
          <p:cNvSpPr>
            <a:spLocks noGrp="1"/>
          </p:cNvSpPr>
          <p:nvPr>
            <p:ph type="sldNum" sz="quarter" idx="4"/>
          </p:nvPr>
        </p:nvSpPr>
        <p:spPr/>
        <p:txBody>
          <a:bodyPr/>
          <a:lstStyle/>
          <a:p>
            <a:fld id="{717C6016-C700-6043-B700-C37B2F36E0E5}" type="slidenum">
              <a:rPr lang="en-US" smtClean="0"/>
              <a:pPr/>
              <a:t>8</a:t>
            </a:fld>
            <a:endParaRPr lang="en-US"/>
          </a:p>
        </p:txBody>
      </p:sp>
      <p:sp>
        <p:nvSpPr>
          <p:cNvPr id="3" name="Title 1">
            <a:extLst>
              <a:ext uri="{FF2B5EF4-FFF2-40B4-BE49-F238E27FC236}">
                <a16:creationId xmlns:a16="http://schemas.microsoft.com/office/drawing/2014/main" id="{8029A828-986A-0D35-0F39-632917729F37}"/>
              </a:ext>
            </a:extLst>
          </p:cNvPr>
          <p:cNvSpPr>
            <a:spLocks noGrp="1"/>
          </p:cNvSpPr>
          <p:nvPr/>
        </p:nvSpPr>
        <p:spPr>
          <a:xfrm>
            <a:off x="47134" y="244602"/>
            <a:ext cx="3978111" cy="424700"/>
          </a:xfrm>
          <a:prstGeom prst="rect">
            <a:avLst/>
          </a:prstGeom>
        </p:spPr>
        <p:txBody>
          <a:bodyPr vert="horz" lIns="0" tIns="0" rIns="0" bIns="0" rtlCol="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spcBef>
                <a:spcPts val="0"/>
              </a:spcBef>
              <a:spcAft>
                <a:spcPts val="800"/>
              </a:spcAft>
              <a:buSzPct val="100000"/>
            </a:pPr>
            <a:r>
              <a:rPr lang="en-IN" sz="2200" b="1" dirty="0">
                <a:latin typeface="Aptos" panose="020B0004020202020204" pitchFamily="34" charset="0"/>
                <a:ea typeface="Open Sans SemiBold" panose="020B0606030504020204" pitchFamily="34" charset="0"/>
                <a:cs typeface="Open Sans SemiBold" panose="020B0606030504020204" pitchFamily="34" charset="0"/>
              </a:rPr>
              <a:t>LT/MT Demand </a:t>
            </a:r>
            <a:r>
              <a:rPr sz="2200" b="1" dirty="0">
                <a:latin typeface="Aptos" panose="020B0004020202020204" pitchFamily="34" charset="0"/>
                <a:ea typeface="Open Sans SemiBold" panose="020B0606030504020204" pitchFamily="34" charset="0"/>
                <a:cs typeface="Open Sans SemiBold" panose="020B0606030504020204" pitchFamily="34" charset="0"/>
              </a:rPr>
              <a:t>Forecasting</a:t>
            </a:r>
          </a:p>
        </p:txBody>
      </p:sp>
      <p:graphicFrame>
        <p:nvGraphicFramePr>
          <p:cNvPr id="2" name="Diagram 1">
            <a:extLst>
              <a:ext uri="{FF2B5EF4-FFF2-40B4-BE49-F238E27FC236}">
                <a16:creationId xmlns:a16="http://schemas.microsoft.com/office/drawing/2014/main" id="{5524518B-F83E-C941-47A2-EC084AFE68A9}"/>
              </a:ext>
            </a:extLst>
          </p:cNvPr>
          <p:cNvGraphicFramePr/>
          <p:nvPr>
            <p:extLst>
              <p:ext uri="{D42A27DB-BD31-4B8C-83A1-F6EECF244321}">
                <p14:modId xmlns:p14="http://schemas.microsoft.com/office/powerpoint/2010/main" val="3242665651"/>
              </p:ext>
            </p:extLst>
          </p:nvPr>
        </p:nvGraphicFramePr>
        <p:xfrm>
          <a:off x="0" y="1340794"/>
          <a:ext cx="11790363" cy="17794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4" name="Diagram 13">
            <a:extLst>
              <a:ext uri="{FF2B5EF4-FFF2-40B4-BE49-F238E27FC236}">
                <a16:creationId xmlns:a16="http://schemas.microsoft.com/office/drawing/2014/main" id="{79CDBAA4-B278-68A6-A346-FC0E4F0A7373}"/>
              </a:ext>
            </a:extLst>
          </p:cNvPr>
          <p:cNvGraphicFramePr/>
          <p:nvPr>
            <p:extLst>
              <p:ext uri="{D42A27DB-BD31-4B8C-83A1-F6EECF244321}">
                <p14:modId xmlns:p14="http://schemas.microsoft.com/office/powerpoint/2010/main" val="2064889044"/>
              </p:ext>
            </p:extLst>
          </p:nvPr>
        </p:nvGraphicFramePr>
        <p:xfrm>
          <a:off x="149478" y="1083915"/>
          <a:ext cx="3875767" cy="287566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15" name="Group 14">
            <a:extLst>
              <a:ext uri="{FF2B5EF4-FFF2-40B4-BE49-F238E27FC236}">
                <a16:creationId xmlns:a16="http://schemas.microsoft.com/office/drawing/2014/main" id="{FB186A72-E614-388F-F00C-988B7384A7D2}"/>
              </a:ext>
            </a:extLst>
          </p:cNvPr>
          <p:cNvGrpSpPr/>
          <p:nvPr/>
        </p:nvGrpSpPr>
        <p:grpSpPr>
          <a:xfrm>
            <a:off x="6520194" y="1523973"/>
            <a:ext cx="842360" cy="842360"/>
            <a:chOff x="1802027" y="415189"/>
            <a:chExt cx="842360" cy="842360"/>
          </a:xfrm>
          <a:solidFill>
            <a:srgbClr val="00B050"/>
          </a:solidFill>
        </p:grpSpPr>
        <p:sp>
          <p:nvSpPr>
            <p:cNvPr id="16" name="Plus Sign 15">
              <a:extLst>
                <a:ext uri="{FF2B5EF4-FFF2-40B4-BE49-F238E27FC236}">
                  <a16:creationId xmlns:a16="http://schemas.microsoft.com/office/drawing/2014/main" id="{82D3BA86-0E12-AAF7-476E-497D5254C4C8}"/>
                </a:ext>
              </a:extLst>
            </p:cNvPr>
            <p:cNvSpPr/>
            <p:nvPr/>
          </p:nvSpPr>
          <p:spPr>
            <a:xfrm>
              <a:off x="1802027" y="415189"/>
              <a:ext cx="842360" cy="842360"/>
            </a:xfrm>
            <a:prstGeom prst="mathPlus">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IN"/>
            </a:p>
          </p:txBody>
        </p:sp>
        <p:sp>
          <p:nvSpPr>
            <p:cNvPr id="17" name="Plus Sign 4">
              <a:extLst>
                <a:ext uri="{FF2B5EF4-FFF2-40B4-BE49-F238E27FC236}">
                  <a16:creationId xmlns:a16="http://schemas.microsoft.com/office/drawing/2014/main" id="{16E0113E-D5D6-FDA6-AFC6-9ACD323FA4E7}"/>
                </a:ext>
              </a:extLst>
            </p:cNvPr>
            <p:cNvSpPr txBox="1"/>
            <p:nvPr/>
          </p:nvSpPr>
          <p:spPr>
            <a:xfrm>
              <a:off x="1913682" y="737307"/>
              <a:ext cx="619050" cy="19812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IN" sz="1100" kern="1200"/>
            </a:p>
          </p:txBody>
        </p:sp>
      </p:grpSp>
      <p:sp>
        <p:nvSpPr>
          <p:cNvPr id="18" name="Flowchart: Alternate Process 17">
            <a:extLst>
              <a:ext uri="{FF2B5EF4-FFF2-40B4-BE49-F238E27FC236}">
                <a16:creationId xmlns:a16="http://schemas.microsoft.com/office/drawing/2014/main" id="{77551791-2FA7-9A09-11B0-DDF327517FDC}"/>
              </a:ext>
            </a:extLst>
          </p:cNvPr>
          <p:cNvSpPr/>
          <p:nvPr/>
        </p:nvSpPr>
        <p:spPr bwMode="gray">
          <a:xfrm>
            <a:off x="2542938" y="3855562"/>
            <a:ext cx="1423447" cy="1317890"/>
          </a:xfrm>
          <a:prstGeom prst="flowChartAlternateProcess">
            <a:avLst/>
          </a:prstGeom>
          <a:solidFill>
            <a:schemeClr val="accent3"/>
          </a:solidFill>
          <a:ln w="19050" algn="ctr">
            <a:noFill/>
            <a:miter lim="800000"/>
            <a:headEnd/>
            <a:tailEnd/>
          </a:ln>
        </p:spPr>
        <p:txBody>
          <a:bodyPr wrap="square" lIns="0" tIns="0" rIns="0" bIns="0" rtlCol="0" anchor="ctr"/>
          <a:lstStyle/>
          <a:p>
            <a:pPr marL="285750" indent="-285750">
              <a:buFont typeface="Wingdings" panose="05000000000000000000" pitchFamily="2" charset="2"/>
              <a:buChar char="§"/>
            </a:pPr>
            <a:endParaRPr lang="en-IN" sz="1300" dirty="0"/>
          </a:p>
          <a:p>
            <a:pPr marL="285750" indent="-285750">
              <a:buFont typeface="Wingdings" panose="05000000000000000000" pitchFamily="2" charset="2"/>
              <a:buChar char="§"/>
            </a:pPr>
            <a:r>
              <a:rPr lang="en-IN" sz="1300" dirty="0"/>
              <a:t>CAGR</a:t>
            </a:r>
          </a:p>
          <a:p>
            <a:pPr marL="285750" indent="-285750">
              <a:buFont typeface="Wingdings" panose="05000000000000000000" pitchFamily="2" charset="2"/>
              <a:buChar char="§"/>
            </a:pPr>
            <a:r>
              <a:rPr lang="en-IN" sz="1300" dirty="0"/>
              <a:t>Trend Analysis</a:t>
            </a:r>
          </a:p>
          <a:p>
            <a:pPr marL="285750" indent="-285750">
              <a:buFont typeface="Wingdings" panose="05000000000000000000" pitchFamily="2" charset="2"/>
              <a:buChar char="§"/>
            </a:pPr>
            <a:r>
              <a:rPr lang="en-IN" sz="1300" dirty="0"/>
              <a:t>Tariff Signals</a:t>
            </a:r>
          </a:p>
          <a:p>
            <a:pPr marL="285750" indent="-285750">
              <a:buFont typeface="Wingdings" panose="05000000000000000000" pitchFamily="2" charset="2"/>
              <a:buChar char="§"/>
            </a:pPr>
            <a:r>
              <a:rPr lang="en-IN" sz="1300" dirty="0"/>
              <a:t>Policy Push</a:t>
            </a:r>
          </a:p>
          <a:p>
            <a:pPr marL="285750" indent="-285750" algn="ctr">
              <a:buFont typeface="Wingdings" panose="05000000000000000000" pitchFamily="2" charset="2"/>
              <a:buChar char="§"/>
            </a:pPr>
            <a:endParaRPr lang="en-IN" sz="1400" dirty="0"/>
          </a:p>
        </p:txBody>
      </p:sp>
      <p:sp>
        <p:nvSpPr>
          <p:cNvPr id="19" name="Flowchart: Alternate Process 18">
            <a:extLst>
              <a:ext uri="{FF2B5EF4-FFF2-40B4-BE49-F238E27FC236}">
                <a16:creationId xmlns:a16="http://schemas.microsoft.com/office/drawing/2014/main" id="{C1A40CE4-B29E-2927-F136-63869DF9F9C3}"/>
              </a:ext>
            </a:extLst>
          </p:cNvPr>
          <p:cNvSpPr/>
          <p:nvPr/>
        </p:nvSpPr>
        <p:spPr bwMode="gray">
          <a:xfrm>
            <a:off x="363442" y="3855562"/>
            <a:ext cx="1423447" cy="1317890"/>
          </a:xfrm>
          <a:prstGeom prst="flowChartAlternateProcess">
            <a:avLst/>
          </a:prstGeom>
          <a:solidFill>
            <a:schemeClr val="accent3"/>
          </a:solidFill>
          <a:ln w="19050" algn="ctr">
            <a:noFill/>
            <a:miter lim="800000"/>
            <a:headEnd/>
            <a:tailEnd/>
          </a:ln>
        </p:spPr>
        <p:txBody>
          <a:bodyPr wrap="square" lIns="0" tIns="0" rIns="0" bIns="0" rtlCol="0" anchor="ctr"/>
          <a:lstStyle/>
          <a:p>
            <a:pPr marL="285750" indent="-285750">
              <a:buFont typeface="Wingdings" panose="05000000000000000000" pitchFamily="2" charset="2"/>
              <a:buChar char="§"/>
            </a:pPr>
            <a:r>
              <a:rPr lang="en-IN" sz="1300" dirty="0"/>
              <a:t>Historical Trend</a:t>
            </a:r>
          </a:p>
          <a:p>
            <a:pPr marL="285750" indent="-285750">
              <a:buFont typeface="Wingdings" panose="05000000000000000000" pitchFamily="2" charset="2"/>
              <a:buChar char="§"/>
            </a:pPr>
            <a:r>
              <a:rPr lang="en-IN" sz="1300" dirty="0"/>
              <a:t>Open Access Scenario</a:t>
            </a:r>
          </a:p>
        </p:txBody>
      </p:sp>
      <p:sp>
        <p:nvSpPr>
          <p:cNvPr id="21" name="Flowchart: Alternate Process 20">
            <a:extLst>
              <a:ext uri="{FF2B5EF4-FFF2-40B4-BE49-F238E27FC236}">
                <a16:creationId xmlns:a16="http://schemas.microsoft.com/office/drawing/2014/main" id="{AAE32677-EB68-E595-1CF3-BC23DC091E5E}"/>
              </a:ext>
            </a:extLst>
          </p:cNvPr>
          <p:cNvSpPr/>
          <p:nvPr/>
        </p:nvSpPr>
        <p:spPr bwMode="gray">
          <a:xfrm>
            <a:off x="4772831" y="3851202"/>
            <a:ext cx="1423447" cy="1317890"/>
          </a:xfrm>
          <a:prstGeom prst="flowChartAlternateProcess">
            <a:avLst/>
          </a:prstGeom>
          <a:solidFill>
            <a:schemeClr val="accent3"/>
          </a:solidFill>
          <a:ln w="19050" algn="ctr">
            <a:noFill/>
            <a:miter lim="800000"/>
            <a:headEnd/>
            <a:tailEnd/>
          </a:ln>
        </p:spPr>
        <p:txBody>
          <a:bodyPr wrap="square" lIns="0" tIns="0" rIns="0" bIns="0" rtlCol="0" anchor="ctr"/>
          <a:lstStyle/>
          <a:p>
            <a:pPr marL="285750" indent="-285750">
              <a:buFont typeface="Wingdings" panose="05000000000000000000" pitchFamily="2" charset="2"/>
              <a:buChar char="§"/>
            </a:pPr>
            <a:r>
              <a:rPr lang="en-IN" sz="1300" dirty="0"/>
              <a:t>Natural Growth</a:t>
            </a:r>
          </a:p>
          <a:p>
            <a:pPr marL="285750" indent="-285750">
              <a:buFont typeface="Wingdings" panose="05000000000000000000" pitchFamily="2" charset="2"/>
              <a:buChar char="§"/>
            </a:pPr>
            <a:r>
              <a:rPr lang="en-IN" sz="1300" dirty="0"/>
              <a:t>Consumer Migration</a:t>
            </a:r>
          </a:p>
        </p:txBody>
      </p:sp>
      <p:sp>
        <p:nvSpPr>
          <p:cNvPr id="22" name="Flowchart: Alternate Process 21">
            <a:extLst>
              <a:ext uri="{FF2B5EF4-FFF2-40B4-BE49-F238E27FC236}">
                <a16:creationId xmlns:a16="http://schemas.microsoft.com/office/drawing/2014/main" id="{82326193-3B61-0558-8574-59FC87D67FF4}"/>
              </a:ext>
            </a:extLst>
          </p:cNvPr>
          <p:cNvSpPr/>
          <p:nvPr/>
        </p:nvSpPr>
        <p:spPr bwMode="gray">
          <a:xfrm>
            <a:off x="7613815" y="3871495"/>
            <a:ext cx="1535223" cy="1317890"/>
          </a:xfrm>
          <a:prstGeom prst="flowChartAlternateProcess">
            <a:avLst/>
          </a:prstGeom>
          <a:solidFill>
            <a:schemeClr val="accent3"/>
          </a:solidFill>
          <a:ln w="19050" algn="ctr">
            <a:noFill/>
            <a:miter lim="800000"/>
            <a:headEnd/>
            <a:tailEnd/>
          </a:ln>
        </p:spPr>
        <p:txBody>
          <a:bodyPr wrap="square" lIns="0" tIns="0" rIns="0" bIns="0" rtlCol="0" anchor="ctr"/>
          <a:lstStyle/>
          <a:p>
            <a:pPr marL="285750" indent="-285750">
              <a:buFont typeface="Wingdings" panose="05000000000000000000" pitchFamily="2" charset="2"/>
              <a:buChar char="§"/>
            </a:pPr>
            <a:r>
              <a:rPr lang="en-IN" sz="1300" dirty="0"/>
              <a:t>Category-wise sales</a:t>
            </a:r>
          </a:p>
          <a:p>
            <a:pPr marL="285750" indent="-285750">
              <a:buFont typeface="Wingdings" panose="05000000000000000000" pitchFamily="2" charset="2"/>
              <a:buChar char="§"/>
            </a:pPr>
            <a:r>
              <a:rPr lang="en-IN" sz="1300" dirty="0"/>
              <a:t>Policy Drivers</a:t>
            </a:r>
          </a:p>
        </p:txBody>
      </p:sp>
      <p:sp>
        <p:nvSpPr>
          <p:cNvPr id="4" name="Arrow: Down 3">
            <a:extLst>
              <a:ext uri="{FF2B5EF4-FFF2-40B4-BE49-F238E27FC236}">
                <a16:creationId xmlns:a16="http://schemas.microsoft.com/office/drawing/2014/main" id="{881898C1-AEDD-0CB2-FA94-2AE77B534FA7}"/>
              </a:ext>
            </a:extLst>
          </p:cNvPr>
          <p:cNvSpPr/>
          <p:nvPr/>
        </p:nvSpPr>
        <p:spPr bwMode="gray">
          <a:xfrm>
            <a:off x="8261572" y="2835997"/>
            <a:ext cx="239710" cy="1082306"/>
          </a:xfrm>
          <a:prstGeom prst="downArrow">
            <a:avLst/>
          </a:prstGeom>
          <a:solidFill>
            <a:srgbClr val="002060"/>
          </a:solidFill>
          <a:ln w="19050" algn="ctr">
            <a:noFill/>
            <a:miter lim="800000"/>
            <a:headEnd/>
            <a:tailEnd/>
          </a:ln>
        </p:spPr>
        <p:txBody>
          <a:bodyPr wrap="square" lIns="0" tIns="0" rIns="0" bIns="0" rtlCol="0" anchor="ctr"/>
          <a:lstStyle/>
          <a:p>
            <a:pPr algn="ctr"/>
            <a:endParaRPr lang="en-IN"/>
          </a:p>
        </p:txBody>
      </p:sp>
      <p:sp>
        <p:nvSpPr>
          <p:cNvPr id="6" name="Arrow: Down 5">
            <a:extLst>
              <a:ext uri="{FF2B5EF4-FFF2-40B4-BE49-F238E27FC236}">
                <a16:creationId xmlns:a16="http://schemas.microsoft.com/office/drawing/2014/main" id="{B72ECAA7-209B-42DF-BE69-4F1AC6B55248}"/>
              </a:ext>
            </a:extLst>
          </p:cNvPr>
          <p:cNvSpPr/>
          <p:nvPr/>
        </p:nvSpPr>
        <p:spPr bwMode="gray">
          <a:xfrm>
            <a:off x="944199" y="3572758"/>
            <a:ext cx="262161" cy="282804"/>
          </a:xfrm>
          <a:prstGeom prst="downArrow">
            <a:avLst/>
          </a:prstGeom>
          <a:solidFill>
            <a:srgbClr val="002060"/>
          </a:solidFill>
          <a:ln w="19050" algn="ctr">
            <a:noFill/>
            <a:miter lim="800000"/>
            <a:headEnd/>
            <a:tailEnd/>
          </a:ln>
        </p:spPr>
        <p:txBody>
          <a:bodyPr wrap="square" lIns="0" tIns="0" rIns="0" bIns="0" rtlCol="0" anchor="ctr"/>
          <a:lstStyle/>
          <a:p>
            <a:pPr algn="ctr"/>
            <a:endParaRPr lang="en-IN"/>
          </a:p>
        </p:txBody>
      </p:sp>
      <p:sp>
        <p:nvSpPr>
          <p:cNvPr id="7" name="Arrow: Down 6">
            <a:extLst>
              <a:ext uri="{FF2B5EF4-FFF2-40B4-BE49-F238E27FC236}">
                <a16:creationId xmlns:a16="http://schemas.microsoft.com/office/drawing/2014/main" id="{C4E2CF9F-7AAA-F0EF-3182-502622819C94}"/>
              </a:ext>
            </a:extLst>
          </p:cNvPr>
          <p:cNvSpPr/>
          <p:nvPr/>
        </p:nvSpPr>
        <p:spPr bwMode="gray">
          <a:xfrm>
            <a:off x="5368466" y="2730670"/>
            <a:ext cx="239710" cy="1168925"/>
          </a:xfrm>
          <a:prstGeom prst="downArrow">
            <a:avLst/>
          </a:prstGeom>
          <a:solidFill>
            <a:srgbClr val="002060"/>
          </a:solidFill>
          <a:ln w="19050" algn="ctr">
            <a:noFill/>
            <a:miter lim="800000"/>
            <a:headEnd/>
            <a:tailEnd/>
          </a:ln>
        </p:spPr>
        <p:txBody>
          <a:bodyPr wrap="square" lIns="0" tIns="0" rIns="0" bIns="0" rtlCol="0" anchor="ctr"/>
          <a:lstStyle/>
          <a:p>
            <a:pPr algn="ctr"/>
            <a:endParaRPr lang="en-IN"/>
          </a:p>
        </p:txBody>
      </p:sp>
      <p:sp>
        <p:nvSpPr>
          <p:cNvPr id="8" name="Arrow: Down 7">
            <a:extLst>
              <a:ext uri="{FF2B5EF4-FFF2-40B4-BE49-F238E27FC236}">
                <a16:creationId xmlns:a16="http://schemas.microsoft.com/office/drawing/2014/main" id="{20B1065C-9383-8D7B-2106-218A80C4DD97}"/>
              </a:ext>
            </a:extLst>
          </p:cNvPr>
          <p:cNvSpPr/>
          <p:nvPr/>
        </p:nvSpPr>
        <p:spPr bwMode="gray">
          <a:xfrm>
            <a:off x="3095084" y="3612034"/>
            <a:ext cx="262161" cy="282804"/>
          </a:xfrm>
          <a:prstGeom prst="downArrow">
            <a:avLst/>
          </a:prstGeom>
          <a:solidFill>
            <a:srgbClr val="002060"/>
          </a:solidFill>
          <a:ln w="19050" algn="ctr">
            <a:noFill/>
            <a:miter lim="800000"/>
            <a:headEnd/>
            <a:tailEnd/>
          </a:ln>
        </p:spPr>
        <p:txBody>
          <a:bodyPr wrap="square" lIns="0" tIns="0" rIns="0" bIns="0" rtlCol="0" anchor="ctr"/>
          <a:lstStyle/>
          <a:p>
            <a:pPr algn="ctr"/>
            <a:endParaRPr lang="en-IN"/>
          </a:p>
        </p:txBody>
      </p:sp>
    </p:spTree>
    <p:extLst>
      <p:ext uri="{BB962C8B-B14F-4D97-AF65-F5344CB8AC3E}">
        <p14:creationId xmlns:p14="http://schemas.microsoft.com/office/powerpoint/2010/main" val="145956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2" grpId="0">
        <p:bldAsOne/>
      </p:bldGraphic>
      <p:bldGraphic spid="14" grpId="0">
        <p:bldAsOne/>
      </p:bldGraphic>
      <p:bldP spid="18" grpId="0" animBg="1"/>
      <p:bldP spid="19" grpId="0" animBg="1"/>
      <p:bldP spid="21" grpId="0" animBg="1"/>
      <p:bldP spid="22" grpId="0" animBg="1"/>
      <p:bldP spid="4" grpId="0" animBg="1"/>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AFD3EECE-80EC-ECC9-5B3F-72DE7DA00E3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7FF73B9-57AE-7E9B-1AB0-F1DAE92DFFFF}"/>
              </a:ext>
            </a:extLst>
          </p:cNvPr>
          <p:cNvSpPr>
            <a:spLocks noGrp="1"/>
          </p:cNvSpPr>
          <p:nvPr>
            <p:ph type="body" sz="quarter" idx="10"/>
          </p:nvPr>
        </p:nvSpPr>
        <p:spPr>
          <a:xfrm>
            <a:off x="432486" y="185351"/>
            <a:ext cx="10127623" cy="508000"/>
          </a:xfrm>
        </p:spPr>
        <p:txBody>
          <a:bodyPr>
            <a:normAutofit/>
          </a:bodyPr>
          <a:lstStyle/>
          <a:p>
            <a:r>
              <a:rPr lang="en-US" sz="2200" dirty="0">
                <a:solidFill>
                  <a:schemeClr val="tx1"/>
                </a:solidFill>
                <a:latin typeface="Aptos" panose="020B0004020202020204" pitchFamily="34" charset="0"/>
              </a:rPr>
              <a:t>Load Research For LT/MT Forecasting</a:t>
            </a:r>
          </a:p>
        </p:txBody>
      </p:sp>
      <p:sp>
        <p:nvSpPr>
          <p:cNvPr id="23" name="Slide Number Placeholder 22">
            <a:extLst>
              <a:ext uri="{FF2B5EF4-FFF2-40B4-BE49-F238E27FC236}">
                <a16:creationId xmlns:a16="http://schemas.microsoft.com/office/drawing/2014/main" id="{FEAC577A-6A70-FDA0-3B9A-77A3FCFC5CD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17C6016-C700-6043-B700-C37B2F36E0E5}" type="slidenum">
              <a:rPr kumimoji="0" lang="en-US" sz="1000" b="0" i="0" u="none" strike="noStrike" kern="1200" cap="none" spc="0" normalizeH="0" baseline="0" noProof="0" smtClean="0">
                <a:ln>
                  <a:noFill/>
                </a:ln>
                <a:solidFill>
                  <a:srgbClr val="000000">
                    <a:tint val="82000"/>
                  </a:srgbClr>
                </a:solidFill>
                <a:effectLst/>
                <a:uLnTx/>
                <a:uFillTx/>
                <a:latin typeface="Open Sans Light" charset="0"/>
                <a:ea typeface="Open Sans Light" charset="0"/>
                <a:cs typeface="Open Sans Light" charset="0"/>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82000"/>
                </a:srgbClr>
              </a:solidFill>
              <a:effectLst/>
              <a:uLnTx/>
              <a:uFillTx/>
              <a:latin typeface="Open Sans Light" charset="0"/>
              <a:ea typeface="Open Sans Light" charset="0"/>
              <a:cs typeface="Open Sans Light" charset="0"/>
            </a:endParaRPr>
          </a:p>
        </p:txBody>
      </p:sp>
      <p:graphicFrame>
        <p:nvGraphicFramePr>
          <p:cNvPr id="3" name="Chart 2">
            <a:extLst>
              <a:ext uri="{FF2B5EF4-FFF2-40B4-BE49-F238E27FC236}">
                <a16:creationId xmlns:a16="http://schemas.microsoft.com/office/drawing/2014/main" id="{D1AE1AA1-EDA9-F381-BE8A-94EB11E3C9B0}"/>
              </a:ext>
            </a:extLst>
          </p:cNvPr>
          <p:cNvGraphicFramePr>
            <a:graphicFrameLocks/>
          </p:cNvGraphicFramePr>
          <p:nvPr>
            <p:extLst>
              <p:ext uri="{D42A27DB-BD31-4B8C-83A1-F6EECF244321}">
                <p14:modId xmlns:p14="http://schemas.microsoft.com/office/powerpoint/2010/main" val="1917699536"/>
              </p:ext>
            </p:extLst>
          </p:nvPr>
        </p:nvGraphicFramePr>
        <p:xfrm>
          <a:off x="487925" y="1110024"/>
          <a:ext cx="5375547" cy="34572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D1AE1AA1-EDA9-F381-BE8A-94EB11E3C9B0}"/>
              </a:ext>
            </a:extLst>
          </p:cNvPr>
          <p:cNvGraphicFramePr>
            <a:graphicFrameLocks/>
          </p:cNvGraphicFramePr>
          <p:nvPr>
            <p:extLst>
              <p:ext uri="{D42A27DB-BD31-4B8C-83A1-F6EECF244321}">
                <p14:modId xmlns:p14="http://schemas.microsoft.com/office/powerpoint/2010/main" val="2355705642"/>
              </p:ext>
            </p:extLst>
          </p:nvPr>
        </p:nvGraphicFramePr>
        <p:xfrm>
          <a:off x="6096000" y="1110024"/>
          <a:ext cx="5749384" cy="345727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69057D8C-C5F8-3BAC-50B4-62366B5B0275}"/>
              </a:ext>
            </a:extLst>
          </p:cNvPr>
          <p:cNvGraphicFramePr>
            <a:graphicFrameLocks/>
          </p:cNvGraphicFramePr>
          <p:nvPr>
            <p:extLst>
              <p:ext uri="{D42A27DB-BD31-4B8C-83A1-F6EECF244321}">
                <p14:modId xmlns:p14="http://schemas.microsoft.com/office/powerpoint/2010/main" val="2875345176"/>
              </p:ext>
            </p:extLst>
          </p:nvPr>
        </p:nvGraphicFramePr>
        <p:xfrm>
          <a:off x="2520099" y="4565950"/>
          <a:ext cx="6919274" cy="221192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478321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TdHXWqHQak67eaIoZRfDV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2d3JSOMbmEiOspvfN7c72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4wWFKNs6Fk.v__PnjXVKC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4wWFKNs6Fk.v__PnjXVKC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4wWFKNs6Fk.v__PnjXVKCg"/>
</p:tagLst>
</file>

<file path=ppt/theme/theme1.xml><?xml version="1.0" encoding="utf-8"?>
<a:theme xmlns:a="http://schemas.openxmlformats.org/drawingml/2006/main" name="TITLE SLIDES">
  <a:themeElements>
    <a:clrScheme name="Deloitte Digital Create Great">
      <a:dk1>
        <a:srgbClr val="000000"/>
      </a:dk1>
      <a:lt1>
        <a:srgbClr val="FFFFFF"/>
      </a:lt1>
      <a:dk2>
        <a:srgbClr val="F2F2F2"/>
      </a:dk2>
      <a:lt2>
        <a:srgbClr val="4D4D4D"/>
      </a:lt2>
      <a:accent1>
        <a:srgbClr val="86BC25"/>
      </a:accent1>
      <a:accent2>
        <a:srgbClr val="046A38"/>
      </a:accent2>
      <a:accent3>
        <a:srgbClr val="C4D600"/>
      </a:accent3>
      <a:accent4>
        <a:srgbClr val="62B5E5"/>
      </a:accent4>
      <a:accent5>
        <a:srgbClr val="005587"/>
      </a:accent5>
      <a:accent6>
        <a:srgbClr val="6FC2B4"/>
      </a:accent6>
      <a:hlink>
        <a:srgbClr val="0097A9"/>
      </a:hlink>
      <a:folHlink>
        <a:srgbClr val="62B5E5"/>
      </a:folHlink>
    </a:clrScheme>
    <a:fontScheme name="DeloitteDigital2021">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0" tIns="0" rIns="0" bIns="0" rtlCol="0" anchor="ct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noAutofit/>
      </a:bodyPr>
      <a:lstStyle>
        <a:defPPr algn="l">
          <a:spcBef>
            <a:spcPts val="600"/>
          </a:spcBef>
          <a:buSzPct val="100000"/>
          <a:defRPr sz="1200" dirty="0" smtClean="0"/>
        </a:defPPr>
      </a:lstStyle>
    </a:txDef>
  </a:objectDefaults>
  <a:extraClrSchemeLst/>
  <a:custClrLst>
    <a:custClr name="Blue 3">
      <a:srgbClr val="00A3E0"/>
    </a:custClr>
    <a:custClr name="Green 5">
      <a:srgbClr val="009A44"/>
    </a:custClr>
    <a:custClr name="Green 6">
      <a:srgbClr val="046A38"/>
    </a:custClr>
    <a:custClr name="Deloitte Green">
      <a:srgbClr val="86BC25"/>
    </a:custClr>
  </a:custClrLst>
  <a:extLst>
    <a:ext uri="{05A4C25C-085E-4340-85A3-A5531E510DB2}">
      <thm15:themeFamily xmlns:thm15="http://schemas.microsoft.com/office/thememl/2012/main" name="DD 2021 Theme Colors KN" id="{93D8CFC8-2B43-3247-BE79-DCDD4FA900DF}" vid="{F8E4500E-2F27-3440-ABE2-055120521E49}"/>
    </a:ext>
  </a:extLst>
</a:theme>
</file>

<file path=ppt/theme/theme10.xml><?xml version="1.0" encoding="utf-8"?>
<a:theme xmlns:a="http://schemas.openxmlformats.org/drawingml/2006/main" name="RENEWABL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GENERATIO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TRANSMISSION &amp; DISTRIBUTIO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BREAKER">
  <a:themeElements>
    <a:clrScheme name="Deloitte Digital Create Great">
      <a:dk1>
        <a:srgbClr val="000000"/>
      </a:dk1>
      <a:lt1>
        <a:srgbClr val="FFFFFF"/>
      </a:lt1>
      <a:dk2>
        <a:srgbClr val="F2F2F2"/>
      </a:dk2>
      <a:lt2>
        <a:srgbClr val="4D4D4D"/>
      </a:lt2>
      <a:accent1>
        <a:srgbClr val="86BC25"/>
      </a:accent1>
      <a:accent2>
        <a:srgbClr val="046A38"/>
      </a:accent2>
      <a:accent3>
        <a:srgbClr val="C4D600"/>
      </a:accent3>
      <a:accent4>
        <a:srgbClr val="62B5E5"/>
      </a:accent4>
      <a:accent5>
        <a:srgbClr val="005587"/>
      </a:accent5>
      <a:accent6>
        <a:srgbClr val="6FC2B4"/>
      </a:accent6>
      <a:hlink>
        <a:srgbClr val="0097A9"/>
      </a:hlink>
      <a:folHlink>
        <a:srgbClr val="62B5E5"/>
      </a:folHlink>
    </a:clrScheme>
    <a:fontScheme name="DeloitteDigital2021">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0" tIns="0" rIns="0" bIns="0" rtlCol="0" anchor="ct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noAutofit/>
      </a:bodyPr>
      <a:lstStyle>
        <a:defPPr algn="l">
          <a:spcBef>
            <a:spcPts val="600"/>
          </a:spcBef>
          <a:buSzPct val="100000"/>
          <a:defRPr sz="1200" dirty="0" smtClean="0"/>
        </a:defPPr>
      </a:lstStyle>
    </a:txDef>
  </a:objectDefaults>
  <a:extraClrSchemeLst/>
  <a:custClrLst>
    <a:custClr name="Blue 3">
      <a:srgbClr val="00A3E0"/>
    </a:custClr>
    <a:custClr name="Green 5">
      <a:srgbClr val="009A44"/>
    </a:custClr>
    <a:custClr name="Green 6">
      <a:srgbClr val="046A38"/>
    </a:custClr>
    <a:custClr name="Deloitte Green">
      <a:srgbClr val="86BC25"/>
    </a:custClr>
  </a:custClrLst>
  <a:extLst>
    <a:ext uri="{05A4C25C-085E-4340-85A3-A5531E510DB2}">
      <thm15:themeFamily xmlns:thm15="http://schemas.microsoft.com/office/thememl/2012/main" name="DD 2021 Theme Colors KN" id="{93D8CFC8-2B43-3247-BE79-DCDD4FA900DF}" vid="{F8E4500E-2F27-3440-ABE2-055120521E49}"/>
    </a:ext>
  </a:extLst>
</a:theme>
</file>

<file path=ppt/theme/theme3.xml><?xml version="1.0" encoding="utf-8"?>
<a:theme xmlns:a="http://schemas.openxmlformats.org/drawingml/2006/main" name="TABLES OF CONTENT">
  <a:themeElements>
    <a:clrScheme name="Deloitte Digital Create Great">
      <a:dk1>
        <a:srgbClr val="000000"/>
      </a:dk1>
      <a:lt1>
        <a:srgbClr val="FFFFFF"/>
      </a:lt1>
      <a:dk2>
        <a:srgbClr val="F2F2F2"/>
      </a:dk2>
      <a:lt2>
        <a:srgbClr val="4D4D4D"/>
      </a:lt2>
      <a:accent1>
        <a:srgbClr val="86BC25"/>
      </a:accent1>
      <a:accent2>
        <a:srgbClr val="046A38"/>
      </a:accent2>
      <a:accent3>
        <a:srgbClr val="C4D600"/>
      </a:accent3>
      <a:accent4>
        <a:srgbClr val="62B5E5"/>
      </a:accent4>
      <a:accent5>
        <a:srgbClr val="005587"/>
      </a:accent5>
      <a:accent6>
        <a:srgbClr val="6FC2B4"/>
      </a:accent6>
      <a:hlink>
        <a:srgbClr val="0097A9"/>
      </a:hlink>
      <a:folHlink>
        <a:srgbClr val="62B5E5"/>
      </a:folHlink>
    </a:clrScheme>
    <a:fontScheme name="DeloitteDigital2021">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0" tIns="0" rIns="0" bIns="0" rtlCol="0" anchor="ct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noAutofit/>
      </a:bodyPr>
      <a:lstStyle>
        <a:defPPr algn="l">
          <a:spcBef>
            <a:spcPts val="600"/>
          </a:spcBef>
          <a:buSzPct val="100000"/>
          <a:defRPr sz="1200" dirty="0" smtClean="0"/>
        </a:defPPr>
      </a:lstStyle>
    </a:txDef>
  </a:objectDefaults>
  <a:extraClrSchemeLst/>
  <a:custClrLst>
    <a:custClr name="Blue 3">
      <a:srgbClr val="00A3E0"/>
    </a:custClr>
    <a:custClr name="Green 5">
      <a:srgbClr val="009A44"/>
    </a:custClr>
    <a:custClr name="Green 6">
      <a:srgbClr val="046A38"/>
    </a:custClr>
    <a:custClr name="Deloitte Green">
      <a:srgbClr val="86BC25"/>
    </a:custClr>
  </a:custClrLst>
  <a:extLst>
    <a:ext uri="{05A4C25C-085E-4340-85A3-A5531E510DB2}">
      <thm15:themeFamily xmlns:thm15="http://schemas.microsoft.com/office/thememl/2012/main" name="DD 2021 Theme Colors KN" id="{93D8CFC8-2B43-3247-BE79-DCDD4FA900DF}" vid="{F8E4500E-2F27-3440-ABE2-055120521E49}"/>
    </a:ext>
  </a:extLst>
</a:theme>
</file>

<file path=ppt/theme/theme4.xml><?xml version="1.0" encoding="utf-8"?>
<a:theme xmlns:a="http://schemas.openxmlformats.org/drawingml/2006/main" name="CONTENT">
  <a:themeElements>
    <a:clrScheme name="TP Main theme">
      <a:dk1>
        <a:srgbClr val="000000"/>
      </a:dk1>
      <a:lt1>
        <a:srgbClr val="FFFFFF"/>
      </a:lt1>
      <a:dk2>
        <a:srgbClr val="F2F2F2"/>
      </a:dk2>
      <a:lt2>
        <a:srgbClr val="4D4D4D"/>
      </a:lt2>
      <a:accent1>
        <a:srgbClr val="03FFAB"/>
      </a:accent1>
      <a:accent2>
        <a:srgbClr val="106359"/>
      </a:accent2>
      <a:accent3>
        <a:srgbClr val="F2F9ED"/>
      </a:accent3>
      <a:accent4>
        <a:srgbClr val="92AD7D"/>
      </a:accent4>
      <a:accent5>
        <a:srgbClr val="E8F6DD"/>
      </a:accent5>
      <a:accent6>
        <a:srgbClr val="92AD7D"/>
      </a:accent6>
      <a:hlink>
        <a:srgbClr val="0097A9"/>
      </a:hlink>
      <a:folHlink>
        <a:srgbClr val="62B5E5"/>
      </a:folHlink>
    </a:clrScheme>
    <a:fontScheme name="DeloitteDigital2021">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0" tIns="0" rIns="0" bIns="0" rtlCol="0" anchor="ct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noAutofit/>
      </a:bodyPr>
      <a:lstStyle>
        <a:defPPr algn="l">
          <a:spcBef>
            <a:spcPts val="600"/>
          </a:spcBef>
          <a:buSzPct val="100000"/>
          <a:defRPr sz="1200" dirty="0" smtClean="0"/>
        </a:defPPr>
      </a:lstStyle>
    </a:txDef>
  </a:objectDefaults>
  <a:extraClrSchemeLst/>
  <a:custClrLst>
    <a:custClr name="Blue 3">
      <a:srgbClr val="00A3E0"/>
    </a:custClr>
    <a:custClr name="Green 5">
      <a:srgbClr val="009A44"/>
    </a:custClr>
    <a:custClr name="Green 6">
      <a:srgbClr val="046A38"/>
    </a:custClr>
    <a:custClr name="Deloitte Green">
      <a:srgbClr val="86BC25"/>
    </a:custClr>
  </a:custClrLst>
  <a:extLst>
    <a:ext uri="{05A4C25C-085E-4340-85A3-A5531E510DB2}">
      <thm15:themeFamily xmlns:thm15="http://schemas.microsoft.com/office/thememl/2012/main" name="DD 2021 Theme Colors KN" id="{93D8CFC8-2B43-3247-BE79-DCDD4FA900DF}" vid="{F8E4500E-2F27-3440-ABE2-055120521E49}"/>
    </a:ext>
  </a:extLst>
</a:theme>
</file>

<file path=ppt/theme/theme5.xml><?xml version="1.0" encoding="utf-8"?>
<a:theme xmlns:a="http://schemas.openxmlformats.org/drawingml/2006/main" name="THANK YOU">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BLANK TEMPLATES">
  <a:themeElements>
    <a:clrScheme name="Tata Power Main theme">
      <a:dk1>
        <a:srgbClr val="000000"/>
      </a:dk1>
      <a:lt1>
        <a:srgbClr val="FFFFFF"/>
      </a:lt1>
      <a:dk2>
        <a:srgbClr val="F2F2F2"/>
      </a:dk2>
      <a:lt2>
        <a:srgbClr val="4D4D4D"/>
      </a:lt2>
      <a:accent1>
        <a:srgbClr val="03FFAB"/>
      </a:accent1>
      <a:accent2>
        <a:srgbClr val="106359"/>
      </a:accent2>
      <a:accent3>
        <a:srgbClr val="F2F9ED"/>
      </a:accent3>
      <a:accent4>
        <a:srgbClr val="92AD7D"/>
      </a:accent4>
      <a:accent5>
        <a:srgbClr val="E8F6DD"/>
      </a:accent5>
      <a:accent6>
        <a:srgbClr val="92AD7D"/>
      </a:accent6>
      <a:hlink>
        <a:srgbClr val="00A2E7"/>
      </a:hlink>
      <a:folHlink>
        <a:srgbClr val="62B5E5"/>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SUSTAINABILITY">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CS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Deloitte Digital Create Great">
    <a:dk1>
      <a:srgbClr val="000000"/>
    </a:dk1>
    <a:lt1>
      <a:srgbClr val="FFFFFF"/>
    </a:lt1>
    <a:dk2>
      <a:srgbClr val="F2F2F2"/>
    </a:dk2>
    <a:lt2>
      <a:srgbClr val="4D4D4D"/>
    </a:lt2>
    <a:accent1>
      <a:srgbClr val="86BC25"/>
    </a:accent1>
    <a:accent2>
      <a:srgbClr val="046A38"/>
    </a:accent2>
    <a:accent3>
      <a:srgbClr val="C4D600"/>
    </a:accent3>
    <a:accent4>
      <a:srgbClr val="62B5E5"/>
    </a:accent4>
    <a:accent5>
      <a:srgbClr val="005587"/>
    </a:accent5>
    <a:accent6>
      <a:srgbClr val="6FC2B4"/>
    </a:accent6>
    <a:hlink>
      <a:srgbClr val="0097A9"/>
    </a:hlink>
    <a:folHlink>
      <a:srgbClr val="62B5E5"/>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BEBDF6BBE0A11468B4331DAF843FCE2" ma:contentTypeVersion="21" ma:contentTypeDescription="Create a new document." ma:contentTypeScope="" ma:versionID="ea3ef5c87fe63e723d3def12601056d0">
  <xsd:schema xmlns:xsd="http://www.w3.org/2001/XMLSchema" xmlns:xs="http://www.w3.org/2001/XMLSchema" xmlns:p="http://schemas.microsoft.com/office/2006/metadata/properties" xmlns:ns2="463034e4-aa74-4363-b7cb-39105e6fa072" xmlns:ns3="36775616-fdd7-4c18-a26b-f042a54ef385" targetNamespace="http://schemas.microsoft.com/office/2006/metadata/properties" ma:root="true" ma:fieldsID="d45122ae5afd91846edb903056611b3a" ns2:_="" ns3:_="">
    <xsd:import namespace="463034e4-aa74-4363-b7cb-39105e6fa072"/>
    <xsd:import namespace="36775616-fdd7-4c18-a26b-f042a54ef385"/>
    <xsd:element name="properties">
      <xsd:complexType>
        <xsd:sequence>
          <xsd:element name="documentManagement">
            <xsd:complexType>
              <xsd:all>
                <xsd:element ref="ns2:Content_x0020_Category" minOccurs="0"/>
                <xsd:element ref="ns2:MtgLocation" minOccurs="0"/>
                <xsd:element ref="ns2:MediaServiceMetadata" minOccurs="0"/>
                <xsd:element ref="ns2:MediaServiceFastMetadata" minOccurs="0"/>
                <xsd:element ref="ns2:Audience" minOccurs="0"/>
                <xsd:element ref="ns2:Notes_x0028_Optional_x0029_"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element ref="ns2:MediaServiceOCR" minOccurs="0"/>
                <xsd:element ref="ns2:lcf76f155ced4ddcb4097134ff3c332f" minOccurs="0"/>
                <xsd:element ref="ns3:TaxCatchAll"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3034e4-aa74-4363-b7cb-39105e6fa072" elementFormDefault="qualified">
    <xsd:import namespace="http://schemas.microsoft.com/office/2006/documentManagement/types"/>
    <xsd:import namespace="http://schemas.microsoft.com/office/infopath/2007/PartnerControls"/>
    <xsd:element name="Content_x0020_Category" ma:index="8" nillable="true" ma:displayName="Content Category" ma:default="Launch / Kickoff" ma:format="Dropdown" ma:internalName="Content_x0020_Category">
      <xsd:simpleType>
        <xsd:restriction base="dms:Choice">
          <xsd:enumeration value="Launch / Kickoff"/>
          <xsd:enumeration value="DD Sub Brand"/>
          <xsd:enumeration value="Other Sub Brand"/>
          <xsd:enumeration value="General Overview"/>
          <xsd:enumeration value="Analyst"/>
          <xsd:enumeration value="Financials / Reporting"/>
          <xsd:enumeration value="Pursuits / Pipeline"/>
        </xsd:restriction>
      </xsd:simpleType>
    </xsd:element>
    <xsd:element name="MtgLocation" ma:index="9" nillable="true" ma:displayName="Mtg Location" ma:format="Dropdown" ma:internalName="MtgLocation">
      <xsd:simpleType>
        <xsd:restriction base="dms:Choice">
          <xsd:enumeration value="N/A"/>
          <xsd:enumeration value="London"/>
          <xsd:enumeration value="Denver"/>
          <xsd:enumeration value="San Francisco"/>
          <xsd:enumeration value="NYC"/>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Audience" ma:index="12" nillable="true" ma:displayName="Audience" ma:format="Dropdown" ma:internalName="Audience">
      <xsd:simpleType>
        <xsd:restriction base="dms:Choice">
          <xsd:enumeration value="C&amp;M Global Ops &amp; Leadership"/>
          <xsd:enumeration value="C&amp;M Country Leaders "/>
          <xsd:enumeration value="Other"/>
        </xsd:restriction>
      </xsd:simpleType>
    </xsd:element>
    <xsd:element name="Notes_x0028_Optional_x0029_" ma:index="13" nillable="true" ma:displayName="Notes (Optional)" ma:format="Dropdown" ma:internalName="Notes_x0028_Optional_x0029_">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MediaServiceOCR" ma:index="23" nillable="true" ma:displayName="Extracted Text" ma:internalName="MediaServiceOCR" ma:readOnly="true">
      <xsd:simpleType>
        <xsd:restriction base="dms:Note">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798d900d-0589-4081-96eb-513de833a507" ma:termSetId="09814cd3-568e-fe90-9814-8d621ff8fb84" ma:anchorId="fba54fb3-c3e1-fe81-a776-ca4b69148c4d" ma:open="true" ma:isKeyword="false">
      <xsd:complexType>
        <xsd:sequence>
          <xsd:element ref="pc:Terms" minOccurs="0" maxOccurs="1"/>
        </xsd:sequence>
      </xsd:complexType>
    </xsd:element>
    <xsd:element name="MediaServiceLocation" ma:index="27" nillable="true" ma:displayName="Location" ma:indexed="true" ma:internalName="MediaServiceLocation" ma:readOnly="true">
      <xsd:simpleType>
        <xsd:restriction base="dms:Text"/>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6775616-fdd7-4c18-a26b-f042a54ef38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3e2f3fc5-795a-43b8-a7fd-33e7854fcc4d}" ma:internalName="TaxCatchAll" ma:showField="CatchAllData" ma:web="36775616-fdd7-4c18-a26b-f042a54ef3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36775616-fdd7-4c18-a26b-f042a54ef385">
      <UserInfo>
        <DisplayName>Bradford, Anna</DisplayName>
        <AccountId>20</AccountId>
        <AccountType/>
      </UserInfo>
      <UserInfo>
        <DisplayName>Foo, Laura</DisplayName>
        <AccountId>70</AccountId>
        <AccountType/>
      </UserInfo>
      <UserInfo>
        <DisplayName>Cole, Annabelle</DisplayName>
        <AccountId>71</AccountId>
        <AccountType/>
      </UserInfo>
      <UserInfo>
        <DisplayName>Leung, Vincent</DisplayName>
        <AccountId>72</AccountId>
        <AccountType/>
      </UserInfo>
      <UserInfo>
        <DisplayName>Miele, Bianca</DisplayName>
        <AccountId>83</AccountId>
        <AccountType/>
      </UserInfo>
    </SharedWithUsers>
    <TaxCatchAll xmlns="36775616-fdd7-4c18-a26b-f042a54ef385" xsi:nil="true"/>
    <lcf76f155ced4ddcb4097134ff3c332f xmlns="463034e4-aa74-4363-b7cb-39105e6fa072">
      <Terms xmlns="http://schemas.microsoft.com/office/infopath/2007/PartnerControls"/>
    </lcf76f155ced4ddcb4097134ff3c332f>
    <MtgLocation xmlns="463034e4-aa74-4363-b7cb-39105e6fa072" xsi:nil="true"/>
    <Audience xmlns="463034e4-aa74-4363-b7cb-39105e6fa072" xsi:nil="true"/>
    <Content_x0020_Category xmlns="463034e4-aa74-4363-b7cb-39105e6fa072">Launch / Kickoff</Content_x0020_Category>
    <Notes_x0028_Optional_x0029_ xmlns="463034e4-aa74-4363-b7cb-39105e6fa07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A54B337-49FC-491F-AE9D-C62F0A69B552}">
  <ds:schemaRefs>
    <ds:schemaRef ds:uri="36775616-fdd7-4c18-a26b-f042a54ef385"/>
    <ds:schemaRef ds:uri="463034e4-aa74-4363-b7cb-39105e6fa07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6DFAAE8-30B6-4776-B551-9AA3107A69B3}">
  <ds:schemaRefs>
    <ds:schemaRef ds:uri="http://purl.org/dc/dcmitype/"/>
    <ds:schemaRef ds:uri="http://schemas.microsoft.com/office/infopath/2007/PartnerControls"/>
    <ds:schemaRef ds:uri="http://purl.org/dc/elements/1.1/"/>
    <ds:schemaRef ds:uri="http://schemas.openxmlformats.org/package/2006/metadata/core-properties"/>
    <ds:schemaRef ds:uri="http://schemas.microsoft.com/office/2006/documentManagement/types"/>
    <ds:schemaRef ds:uri="36775616-fdd7-4c18-a26b-f042a54ef385"/>
    <ds:schemaRef ds:uri="463034e4-aa74-4363-b7cb-39105e6fa072"/>
    <ds:schemaRef ds:uri="http://schemas.microsoft.com/office/2006/metadata/properties"/>
    <ds:schemaRef ds:uri="http://www.w3.org/XML/1998/namespace"/>
    <ds:schemaRef ds:uri="http://purl.org/dc/terms/"/>
  </ds:schemaRefs>
</ds:datastoreItem>
</file>

<file path=customXml/itemProps3.xml><?xml version="1.0" encoding="utf-8"?>
<ds:datastoreItem xmlns:ds="http://schemas.openxmlformats.org/officeDocument/2006/customXml" ds:itemID="{788A7A4A-886D-4BD9-A7DD-790E62F62501}">
  <ds:schemaRefs>
    <ds:schemaRef ds:uri="http://schemas.microsoft.com/sharepoint/v3/contenttype/forms"/>
  </ds:schemaRefs>
</ds:datastoreItem>
</file>

<file path=docMetadata/LabelInfo.xml><?xml version="1.0" encoding="utf-8"?>
<clbl:labelList xmlns:clbl="http://schemas.microsoft.com/office/2020/mipLabelMetadata">
  <clbl:label id="{ea60d57e-af5b-4752-ac57-3e4f28ca11dc}" enabled="1" method="Privileged" siteId="{36da45f1-dd2c-4d1f-af13-5abe46b99921}" removed="0"/>
</clbl:labelList>
</file>

<file path=docProps/app.xml><?xml version="1.0" encoding="utf-8"?>
<Properties xmlns="http://schemas.openxmlformats.org/officeDocument/2006/extended-properties" xmlns:vt="http://schemas.openxmlformats.org/officeDocument/2006/docPropsVTypes">
  <Template/>
  <TotalTime>7417</TotalTime>
  <Words>513</Words>
  <Application>Microsoft Office PowerPoint</Application>
  <PresentationFormat>Widescreen</PresentationFormat>
  <Paragraphs>170</Paragraphs>
  <Slides>19</Slides>
  <Notes>8</Notes>
  <HiddenSlides>0</HiddenSlides>
  <MMClips>0</MMClips>
  <ScaleCrop>false</ScaleCrop>
  <HeadingPairs>
    <vt:vector size="8" baseType="variant">
      <vt:variant>
        <vt:lpstr>Fonts Used</vt:lpstr>
      </vt:variant>
      <vt:variant>
        <vt:i4>13</vt:i4>
      </vt:variant>
      <vt:variant>
        <vt:lpstr>Theme</vt:lpstr>
      </vt:variant>
      <vt:variant>
        <vt:i4>12</vt:i4>
      </vt:variant>
      <vt:variant>
        <vt:lpstr>Embedded OLE Servers</vt:lpstr>
      </vt:variant>
      <vt:variant>
        <vt:i4>1</vt:i4>
      </vt:variant>
      <vt:variant>
        <vt:lpstr>Slide Titles</vt:lpstr>
      </vt:variant>
      <vt:variant>
        <vt:i4>19</vt:i4>
      </vt:variant>
    </vt:vector>
  </HeadingPairs>
  <TitlesOfParts>
    <vt:vector size="45" baseType="lpstr">
      <vt:lpstr>Open Sans</vt:lpstr>
      <vt:lpstr>Calibri</vt:lpstr>
      <vt:lpstr>Aptos Serif</vt:lpstr>
      <vt:lpstr>Open Sans ExtraBold</vt:lpstr>
      <vt:lpstr>Aptos Display</vt:lpstr>
      <vt:lpstr>Open Sans SemiBold</vt:lpstr>
      <vt:lpstr>Verdana</vt:lpstr>
      <vt:lpstr>Aptos</vt:lpstr>
      <vt:lpstr>Open Sans Light</vt:lpstr>
      <vt:lpstr>Open Sans Regular</vt:lpstr>
      <vt:lpstr>Open Sans Bold</vt:lpstr>
      <vt:lpstr>Wingdings</vt:lpstr>
      <vt:lpstr>Arial</vt:lpstr>
      <vt:lpstr>TITLE SLIDES</vt:lpstr>
      <vt:lpstr>BREAKER</vt:lpstr>
      <vt:lpstr>TABLES OF CONTENT</vt:lpstr>
      <vt:lpstr>CONTENT</vt:lpstr>
      <vt:lpstr>THANK YOU</vt:lpstr>
      <vt:lpstr>BLANK TEMPLATES</vt:lpstr>
      <vt:lpstr>Custom Design</vt:lpstr>
      <vt:lpstr>SUSTAINABILITY</vt:lpstr>
      <vt:lpstr>CSR</vt:lpstr>
      <vt:lpstr>RENEWABLES</vt:lpstr>
      <vt:lpstr>GENERATION</vt:lpstr>
      <vt:lpstr>TRANSMISSION &amp; DISTRIBUTION</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Lee, Matt</dc:creator>
  <cp:keywords/>
  <dc:description/>
  <cp:lastModifiedBy>Lothe Nitin</cp:lastModifiedBy>
  <cp:revision>271</cp:revision>
  <dcterms:created xsi:type="dcterms:W3CDTF">2023-10-22T07:29:22Z</dcterms:created>
  <dcterms:modified xsi:type="dcterms:W3CDTF">2026-06-22T09:04:35Z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0x010100FBEBDF6BBE0A11468B4331DAF843FCE2</vt:lpwstr>
  </property>
  <property fmtid="{D5CDD505-2E9C-101B-9397-08002B2CF9AE}" pid="3" name="MediaServiceImageTags">
    <vt:lpwstr/>
  </property>
  <property fmtid="{D5CDD505-2E9C-101B-9397-08002B2CF9AE}" pid="4" name="MSIP_Label_ea60d57e-af5b-4752-ac57-3e4f28ca11dc_Enabled">
    <vt:lpwstr>true</vt:lpwstr>
  </property>
  <property fmtid="{D5CDD505-2E9C-101B-9397-08002B2CF9AE}" pid="5" name="MSIP_Label_ea60d57e-af5b-4752-ac57-3e4f28ca11dc_SetDate">
    <vt:lpwstr>2024-09-11T06:38:20Z</vt:lpwstr>
  </property>
  <property fmtid="{D5CDD505-2E9C-101B-9397-08002B2CF9AE}" pid="6" name="MSIP_Label_ea60d57e-af5b-4752-ac57-3e4f28ca11dc_Method">
    <vt:lpwstr>Privileged</vt:lpwstr>
  </property>
  <property fmtid="{D5CDD505-2E9C-101B-9397-08002B2CF9AE}" pid="7" name="MSIP_Label_ea60d57e-af5b-4752-ac57-3e4f28ca11dc_Name">
    <vt:lpwstr>ea60d57e-af5b-4752-ac57-3e4f28ca11dc</vt:lpwstr>
  </property>
  <property fmtid="{D5CDD505-2E9C-101B-9397-08002B2CF9AE}" pid="8" name="MSIP_Label_ea60d57e-af5b-4752-ac57-3e4f28ca11dc_SiteId">
    <vt:lpwstr>36da45f1-dd2c-4d1f-af13-5abe46b99921</vt:lpwstr>
  </property>
  <property fmtid="{D5CDD505-2E9C-101B-9397-08002B2CF9AE}" pid="9" name="MSIP_Label_ea60d57e-af5b-4752-ac57-3e4f28ca11dc_ActionId">
    <vt:lpwstr>735e1c0d-b985-48be-a009-577582d23944</vt:lpwstr>
  </property>
  <property fmtid="{D5CDD505-2E9C-101B-9397-08002B2CF9AE}" pid="10" name="MSIP_Label_ea60d57e-af5b-4752-ac57-3e4f28ca11dc_ContentBits">
    <vt:lpwstr>0</vt:lpwstr>
  </property>
</Properties>
</file>