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51" r:id="rId6"/>
    <p:sldMasterId id="2147483654" r:id="rId7"/>
  </p:sldMasterIdLst>
  <p:notesMasterIdLst>
    <p:notesMasterId r:id="rId24"/>
  </p:notesMasterIdLst>
  <p:sldIdLst>
    <p:sldId id="269" r:id="rId8"/>
    <p:sldId id="2147480438" r:id="rId9"/>
    <p:sldId id="2147480398" r:id="rId10"/>
    <p:sldId id="2147480455" r:id="rId11"/>
    <p:sldId id="2147480463" r:id="rId12"/>
    <p:sldId id="2147480462" r:id="rId13"/>
    <p:sldId id="2147480452" r:id="rId14"/>
    <p:sldId id="2147480456" r:id="rId15"/>
    <p:sldId id="2147480457" r:id="rId16"/>
    <p:sldId id="2147480458" r:id="rId17"/>
    <p:sldId id="2147480459" r:id="rId18"/>
    <p:sldId id="2147480453" r:id="rId19"/>
    <p:sldId id="2147480461" r:id="rId20"/>
    <p:sldId id="2147480460" r:id="rId21"/>
    <p:sldId id="2147480454" r:id="rId22"/>
    <p:sldId id="26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04040"/>
    <a:srgbClr val="2B6EB5"/>
    <a:srgbClr val="2C6EB5"/>
    <a:srgbClr val="F5874F"/>
    <a:srgbClr val="71D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71" autoAdjust="0"/>
  </p:normalViewPr>
  <p:slideViewPr>
    <p:cSldViewPr>
      <p:cViewPr varScale="1">
        <p:scale>
          <a:sx n="54" d="100"/>
          <a:sy n="54" d="100"/>
        </p:scale>
        <p:origin x="105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1326B3-087E-4F99-9D16-1E88F0C93784}" type="doc">
      <dgm:prSet loTypeId="urn:microsoft.com/office/officeart/2005/8/layout/hList1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6ED2CA5B-DD2B-4F95-A384-A8EEC0B166B1}">
      <dgm:prSet phldrT="[Text]" custT="1"/>
      <dgm:spPr/>
      <dgm:t>
        <a:bodyPr/>
        <a:lstStyle/>
        <a:p>
          <a:r>
            <a:rPr lang="en-IN" sz="1800" dirty="0"/>
            <a:t>End to End Digital Life Cycle</a:t>
          </a:r>
        </a:p>
      </dgm:t>
    </dgm:pt>
    <dgm:pt modelId="{42B942CB-33D5-45B7-994F-AEF7F94A2C0D}" type="parTrans" cxnId="{4838FFDB-72A4-423C-BCB1-1B1AD8E85E83}">
      <dgm:prSet/>
      <dgm:spPr/>
      <dgm:t>
        <a:bodyPr/>
        <a:lstStyle/>
        <a:p>
          <a:endParaRPr lang="en-IN" sz="1400"/>
        </a:p>
      </dgm:t>
    </dgm:pt>
    <dgm:pt modelId="{E071B27D-9278-41EF-AC29-F25CCB7B8500}" type="sibTrans" cxnId="{4838FFDB-72A4-423C-BCB1-1B1AD8E85E83}">
      <dgm:prSet/>
      <dgm:spPr/>
      <dgm:t>
        <a:bodyPr/>
        <a:lstStyle/>
        <a:p>
          <a:endParaRPr lang="en-IN" sz="1400"/>
        </a:p>
      </dgm:t>
    </dgm:pt>
    <dgm:pt modelId="{8E2A7ABE-A493-442F-8438-173CE82B27F8}">
      <dgm:prSet phldrT="[Text]" custT="1"/>
      <dgm:spPr/>
      <dgm:t>
        <a:bodyPr/>
        <a:lstStyle/>
        <a:p>
          <a:r>
            <a:rPr lang="en-IN" sz="1800" dirty="0"/>
            <a:t>Registration → Trading → Settlement → Billing</a:t>
          </a:r>
        </a:p>
      </dgm:t>
    </dgm:pt>
    <dgm:pt modelId="{212A7B78-75AD-496E-AF4C-7FC192A5CC38}" type="parTrans" cxnId="{5B66F241-D5CA-443B-AF7B-E74EC9EFFFDF}">
      <dgm:prSet/>
      <dgm:spPr/>
      <dgm:t>
        <a:bodyPr/>
        <a:lstStyle/>
        <a:p>
          <a:endParaRPr lang="en-IN" sz="1400"/>
        </a:p>
      </dgm:t>
    </dgm:pt>
    <dgm:pt modelId="{6BAA582E-4312-4C6E-96FB-22EB028E62BF}" type="sibTrans" cxnId="{5B66F241-D5CA-443B-AF7B-E74EC9EFFFDF}">
      <dgm:prSet/>
      <dgm:spPr/>
      <dgm:t>
        <a:bodyPr/>
        <a:lstStyle/>
        <a:p>
          <a:endParaRPr lang="en-IN" sz="1400"/>
        </a:p>
      </dgm:t>
    </dgm:pt>
    <dgm:pt modelId="{FE8DE008-4645-465F-AA46-6E32246E6202}">
      <dgm:prSet phldrT="[Text]" custT="1"/>
      <dgm:spPr/>
      <dgm:t>
        <a:bodyPr/>
        <a:lstStyle/>
        <a:p>
          <a:r>
            <a:rPr lang="en-IN" sz="1800" dirty="0"/>
            <a:t>Regulatory &amp; Compliance Framework</a:t>
          </a:r>
        </a:p>
      </dgm:t>
    </dgm:pt>
    <dgm:pt modelId="{60717335-C1A0-4E5B-90BF-E2CBCAD7B904}" type="parTrans" cxnId="{B756A79B-6306-4BAF-9171-889E047A49F0}">
      <dgm:prSet/>
      <dgm:spPr/>
      <dgm:t>
        <a:bodyPr/>
        <a:lstStyle/>
        <a:p>
          <a:endParaRPr lang="en-IN" sz="1400"/>
        </a:p>
      </dgm:t>
    </dgm:pt>
    <dgm:pt modelId="{C0A04B4E-A227-441E-8E66-B1F605CCE61F}" type="sibTrans" cxnId="{B756A79B-6306-4BAF-9171-889E047A49F0}">
      <dgm:prSet/>
      <dgm:spPr/>
      <dgm:t>
        <a:bodyPr/>
        <a:lstStyle/>
        <a:p>
          <a:endParaRPr lang="en-IN" sz="1400"/>
        </a:p>
      </dgm:t>
    </dgm:pt>
    <dgm:pt modelId="{7E0FA450-3DE3-4ECC-ABD3-54CABA1E0BAE}">
      <dgm:prSet phldrT="[Text]" custT="1"/>
      <dgm:spPr/>
      <dgm:t>
        <a:bodyPr/>
        <a:lstStyle/>
        <a:p>
          <a:r>
            <a:rPr lang="en-US" sz="1800" dirty="0"/>
            <a:t>Eligibility validation as per DERC Guidelines</a:t>
          </a:r>
          <a:endParaRPr lang="en-IN" sz="1800" dirty="0"/>
        </a:p>
      </dgm:t>
    </dgm:pt>
    <dgm:pt modelId="{B49ADAE4-6C39-4542-AF9E-625213120FC8}" type="parTrans" cxnId="{8F218119-FE89-4CC2-9A59-C91469AA29AD}">
      <dgm:prSet/>
      <dgm:spPr/>
      <dgm:t>
        <a:bodyPr/>
        <a:lstStyle/>
        <a:p>
          <a:endParaRPr lang="en-IN" sz="1400"/>
        </a:p>
      </dgm:t>
    </dgm:pt>
    <dgm:pt modelId="{2CD7824D-70C5-4CA7-BD31-B9019426EA70}" type="sibTrans" cxnId="{8F218119-FE89-4CC2-9A59-C91469AA29AD}">
      <dgm:prSet/>
      <dgm:spPr/>
      <dgm:t>
        <a:bodyPr/>
        <a:lstStyle/>
        <a:p>
          <a:endParaRPr lang="en-IN" sz="1400"/>
        </a:p>
      </dgm:t>
    </dgm:pt>
    <dgm:pt modelId="{D44F901C-0DC9-4B2F-AB0C-0A926F0FFF7E}" type="pres">
      <dgm:prSet presAssocID="{901326B3-087E-4F99-9D16-1E88F0C93784}" presName="Name0" presStyleCnt="0">
        <dgm:presLayoutVars>
          <dgm:dir/>
          <dgm:animLvl val="lvl"/>
          <dgm:resizeHandles val="exact"/>
        </dgm:presLayoutVars>
      </dgm:prSet>
      <dgm:spPr/>
    </dgm:pt>
    <dgm:pt modelId="{E6A55623-9C70-4AC4-B822-956C6320D2E6}" type="pres">
      <dgm:prSet presAssocID="{6ED2CA5B-DD2B-4F95-A384-A8EEC0B166B1}" presName="composite" presStyleCnt="0"/>
      <dgm:spPr/>
    </dgm:pt>
    <dgm:pt modelId="{15B0C806-234A-4653-AB95-928E457D33BC}" type="pres">
      <dgm:prSet presAssocID="{6ED2CA5B-DD2B-4F95-A384-A8EEC0B166B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D4341C5-E124-49F9-8286-CEF408B4E916}" type="pres">
      <dgm:prSet presAssocID="{6ED2CA5B-DD2B-4F95-A384-A8EEC0B166B1}" presName="desTx" presStyleLbl="alignAccFollowNode1" presStyleIdx="0" presStyleCnt="2">
        <dgm:presLayoutVars>
          <dgm:bulletEnabled val="1"/>
        </dgm:presLayoutVars>
      </dgm:prSet>
      <dgm:spPr/>
    </dgm:pt>
    <dgm:pt modelId="{F2104D95-96F3-4DF2-9026-67198893979F}" type="pres">
      <dgm:prSet presAssocID="{E071B27D-9278-41EF-AC29-F25CCB7B8500}" presName="space" presStyleCnt="0"/>
      <dgm:spPr/>
    </dgm:pt>
    <dgm:pt modelId="{9F0A2FE6-4300-4BC3-B29A-00990E98FA70}" type="pres">
      <dgm:prSet presAssocID="{FE8DE008-4645-465F-AA46-6E32246E6202}" presName="composite" presStyleCnt="0"/>
      <dgm:spPr/>
    </dgm:pt>
    <dgm:pt modelId="{BD15672F-1E0C-403D-85DD-816EAF409791}" type="pres">
      <dgm:prSet presAssocID="{FE8DE008-4645-465F-AA46-6E32246E620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B414A67-232A-46A8-BFA0-93BD851DC45B}" type="pres">
      <dgm:prSet presAssocID="{FE8DE008-4645-465F-AA46-6E32246E620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F218119-FE89-4CC2-9A59-C91469AA29AD}" srcId="{FE8DE008-4645-465F-AA46-6E32246E6202}" destId="{7E0FA450-3DE3-4ECC-ABD3-54CABA1E0BAE}" srcOrd="0" destOrd="0" parTransId="{B49ADAE4-6C39-4542-AF9E-625213120FC8}" sibTransId="{2CD7824D-70C5-4CA7-BD31-B9019426EA70}"/>
    <dgm:cxn modelId="{5B66F241-D5CA-443B-AF7B-E74EC9EFFFDF}" srcId="{6ED2CA5B-DD2B-4F95-A384-A8EEC0B166B1}" destId="{8E2A7ABE-A493-442F-8438-173CE82B27F8}" srcOrd="0" destOrd="0" parTransId="{212A7B78-75AD-496E-AF4C-7FC192A5CC38}" sibTransId="{6BAA582E-4312-4C6E-96FB-22EB028E62BF}"/>
    <dgm:cxn modelId="{890E6C72-33EB-4F51-BD80-E1E072C7B36F}" type="presOf" srcId="{FE8DE008-4645-465F-AA46-6E32246E6202}" destId="{BD15672F-1E0C-403D-85DD-816EAF409791}" srcOrd="0" destOrd="0" presId="urn:microsoft.com/office/officeart/2005/8/layout/hList1"/>
    <dgm:cxn modelId="{D6EE6C59-62B9-45A4-9C25-280E07A828C1}" type="presOf" srcId="{6ED2CA5B-DD2B-4F95-A384-A8EEC0B166B1}" destId="{15B0C806-234A-4653-AB95-928E457D33BC}" srcOrd="0" destOrd="0" presId="urn:microsoft.com/office/officeart/2005/8/layout/hList1"/>
    <dgm:cxn modelId="{B756A79B-6306-4BAF-9171-889E047A49F0}" srcId="{901326B3-087E-4F99-9D16-1E88F0C93784}" destId="{FE8DE008-4645-465F-AA46-6E32246E6202}" srcOrd="1" destOrd="0" parTransId="{60717335-C1A0-4E5B-90BF-E2CBCAD7B904}" sibTransId="{C0A04B4E-A227-441E-8E66-B1F605CCE61F}"/>
    <dgm:cxn modelId="{BD3D42A2-8BEB-47D1-A3AE-F3F721CA2E74}" type="presOf" srcId="{8E2A7ABE-A493-442F-8438-173CE82B27F8}" destId="{FD4341C5-E124-49F9-8286-CEF408B4E916}" srcOrd="0" destOrd="0" presId="urn:microsoft.com/office/officeart/2005/8/layout/hList1"/>
    <dgm:cxn modelId="{98A110BC-F227-4DA8-900F-AFACAA81F664}" type="presOf" srcId="{901326B3-087E-4F99-9D16-1E88F0C93784}" destId="{D44F901C-0DC9-4B2F-AB0C-0A926F0FFF7E}" srcOrd="0" destOrd="0" presId="urn:microsoft.com/office/officeart/2005/8/layout/hList1"/>
    <dgm:cxn modelId="{4838FFDB-72A4-423C-BCB1-1B1AD8E85E83}" srcId="{901326B3-087E-4F99-9D16-1E88F0C93784}" destId="{6ED2CA5B-DD2B-4F95-A384-A8EEC0B166B1}" srcOrd="0" destOrd="0" parTransId="{42B942CB-33D5-45B7-994F-AEF7F94A2C0D}" sibTransId="{E071B27D-9278-41EF-AC29-F25CCB7B8500}"/>
    <dgm:cxn modelId="{044960FE-1025-43C0-B687-5F5D97391B9F}" type="presOf" srcId="{7E0FA450-3DE3-4ECC-ABD3-54CABA1E0BAE}" destId="{7B414A67-232A-46A8-BFA0-93BD851DC45B}" srcOrd="0" destOrd="0" presId="urn:microsoft.com/office/officeart/2005/8/layout/hList1"/>
    <dgm:cxn modelId="{774B86C3-927D-4BA1-9DE7-2632313D85B6}" type="presParOf" srcId="{D44F901C-0DC9-4B2F-AB0C-0A926F0FFF7E}" destId="{E6A55623-9C70-4AC4-B822-956C6320D2E6}" srcOrd="0" destOrd="0" presId="urn:microsoft.com/office/officeart/2005/8/layout/hList1"/>
    <dgm:cxn modelId="{4A7AA11B-493F-4F67-9A56-78B505A55B90}" type="presParOf" srcId="{E6A55623-9C70-4AC4-B822-956C6320D2E6}" destId="{15B0C806-234A-4653-AB95-928E457D33BC}" srcOrd="0" destOrd="0" presId="urn:microsoft.com/office/officeart/2005/8/layout/hList1"/>
    <dgm:cxn modelId="{47B9D9DE-3F60-40A6-971F-98AC06568478}" type="presParOf" srcId="{E6A55623-9C70-4AC4-B822-956C6320D2E6}" destId="{FD4341C5-E124-49F9-8286-CEF408B4E916}" srcOrd="1" destOrd="0" presId="urn:microsoft.com/office/officeart/2005/8/layout/hList1"/>
    <dgm:cxn modelId="{21285101-4228-492E-B04F-CF47A8198439}" type="presParOf" srcId="{D44F901C-0DC9-4B2F-AB0C-0A926F0FFF7E}" destId="{F2104D95-96F3-4DF2-9026-67198893979F}" srcOrd="1" destOrd="0" presId="urn:microsoft.com/office/officeart/2005/8/layout/hList1"/>
    <dgm:cxn modelId="{1759A001-A4CD-47FD-8237-6FAD7423E927}" type="presParOf" srcId="{D44F901C-0DC9-4B2F-AB0C-0A926F0FFF7E}" destId="{9F0A2FE6-4300-4BC3-B29A-00990E98FA70}" srcOrd="2" destOrd="0" presId="urn:microsoft.com/office/officeart/2005/8/layout/hList1"/>
    <dgm:cxn modelId="{0E32E24F-1E01-41B5-9B45-6B76DE859399}" type="presParOf" srcId="{9F0A2FE6-4300-4BC3-B29A-00990E98FA70}" destId="{BD15672F-1E0C-403D-85DD-816EAF409791}" srcOrd="0" destOrd="0" presId="urn:microsoft.com/office/officeart/2005/8/layout/hList1"/>
    <dgm:cxn modelId="{0C2CDAAA-7A12-4D88-B1AF-9EFEE7CB8D74}" type="presParOf" srcId="{9F0A2FE6-4300-4BC3-B29A-00990E98FA70}" destId="{7B414A67-232A-46A8-BFA0-93BD851DC4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1326B3-087E-4F99-9D16-1E88F0C93784}" type="doc">
      <dgm:prSet loTypeId="urn:microsoft.com/office/officeart/2005/8/layout/hList1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6ED2CA5B-DD2B-4F95-A384-A8EEC0B166B1}">
      <dgm:prSet phldrT="[Text]" custT="1"/>
      <dgm:spPr>
        <a:solidFill>
          <a:srgbClr val="00B050"/>
        </a:solidFill>
      </dgm:spPr>
      <dgm:t>
        <a:bodyPr/>
        <a:lstStyle/>
        <a:p>
          <a:r>
            <a:rPr lang="en-IN" sz="1800" dirty="0"/>
            <a:t>Secure Digital Integration</a:t>
          </a:r>
        </a:p>
      </dgm:t>
    </dgm:pt>
    <dgm:pt modelId="{42B942CB-33D5-45B7-994F-AEF7F94A2C0D}" type="parTrans" cxnId="{4838FFDB-72A4-423C-BCB1-1B1AD8E85E83}">
      <dgm:prSet/>
      <dgm:spPr/>
      <dgm:t>
        <a:bodyPr/>
        <a:lstStyle/>
        <a:p>
          <a:endParaRPr lang="en-IN" sz="1200"/>
        </a:p>
      </dgm:t>
    </dgm:pt>
    <dgm:pt modelId="{E071B27D-9278-41EF-AC29-F25CCB7B8500}" type="sibTrans" cxnId="{4838FFDB-72A4-423C-BCB1-1B1AD8E85E83}">
      <dgm:prSet/>
      <dgm:spPr/>
      <dgm:t>
        <a:bodyPr/>
        <a:lstStyle/>
        <a:p>
          <a:endParaRPr lang="en-IN" sz="1200"/>
        </a:p>
      </dgm:t>
    </dgm:pt>
    <dgm:pt modelId="{8E2A7ABE-A493-442F-8438-173CE82B27F8}">
      <dgm:prSet phldrT="[Text]" custT="1"/>
      <dgm:spPr/>
      <dgm:t>
        <a:bodyPr/>
        <a:lstStyle/>
        <a:p>
          <a:r>
            <a:rPr lang="en-US" sz="1800" dirty="0"/>
            <a:t>Secure API integration with P2P platform</a:t>
          </a:r>
          <a:endParaRPr lang="en-IN" sz="1800" dirty="0"/>
        </a:p>
      </dgm:t>
    </dgm:pt>
    <dgm:pt modelId="{212A7B78-75AD-496E-AF4C-7FC192A5CC38}" type="parTrans" cxnId="{5B66F241-D5CA-443B-AF7B-E74EC9EFFFDF}">
      <dgm:prSet/>
      <dgm:spPr/>
      <dgm:t>
        <a:bodyPr/>
        <a:lstStyle/>
        <a:p>
          <a:endParaRPr lang="en-IN" sz="1200"/>
        </a:p>
      </dgm:t>
    </dgm:pt>
    <dgm:pt modelId="{6BAA582E-4312-4C6E-96FB-22EB028E62BF}" type="sibTrans" cxnId="{5B66F241-D5CA-443B-AF7B-E74EC9EFFFDF}">
      <dgm:prSet/>
      <dgm:spPr/>
      <dgm:t>
        <a:bodyPr/>
        <a:lstStyle/>
        <a:p>
          <a:endParaRPr lang="en-IN" sz="1200"/>
        </a:p>
      </dgm:t>
    </dgm:pt>
    <dgm:pt modelId="{FE8DE008-4645-465F-AA46-6E32246E6202}">
      <dgm:prSet phldrT="[Text]" custT="1"/>
      <dgm:spPr/>
      <dgm:t>
        <a:bodyPr/>
        <a:lstStyle/>
        <a:p>
          <a:r>
            <a:rPr lang="en-IN" sz="1800" dirty="0"/>
            <a:t>Trading &amp; Billing Integration</a:t>
          </a:r>
        </a:p>
      </dgm:t>
    </dgm:pt>
    <dgm:pt modelId="{60717335-C1A0-4E5B-90BF-E2CBCAD7B904}" type="parTrans" cxnId="{B756A79B-6306-4BAF-9171-889E047A49F0}">
      <dgm:prSet/>
      <dgm:spPr/>
      <dgm:t>
        <a:bodyPr/>
        <a:lstStyle/>
        <a:p>
          <a:endParaRPr lang="en-IN" sz="1200"/>
        </a:p>
      </dgm:t>
    </dgm:pt>
    <dgm:pt modelId="{C0A04B4E-A227-441E-8E66-B1F605CCE61F}" type="sibTrans" cxnId="{B756A79B-6306-4BAF-9171-889E047A49F0}">
      <dgm:prSet/>
      <dgm:spPr/>
      <dgm:t>
        <a:bodyPr/>
        <a:lstStyle/>
        <a:p>
          <a:endParaRPr lang="en-IN" sz="1200"/>
        </a:p>
      </dgm:t>
    </dgm:pt>
    <dgm:pt modelId="{7E0FA450-3DE3-4ECC-ABD3-54CABA1E0BAE}">
      <dgm:prSet phldrT="[Text]" custT="1"/>
      <dgm:spPr/>
      <dgm:t>
        <a:bodyPr/>
        <a:lstStyle/>
        <a:p>
          <a:r>
            <a:rPr lang="en-US" sz="1800" dirty="0"/>
            <a:t>P2P trading integrated with billing schema</a:t>
          </a:r>
          <a:endParaRPr lang="en-IN" sz="1800" dirty="0"/>
        </a:p>
      </dgm:t>
    </dgm:pt>
    <dgm:pt modelId="{B49ADAE4-6C39-4542-AF9E-625213120FC8}" type="parTrans" cxnId="{8F218119-FE89-4CC2-9A59-C91469AA29AD}">
      <dgm:prSet/>
      <dgm:spPr/>
      <dgm:t>
        <a:bodyPr/>
        <a:lstStyle/>
        <a:p>
          <a:endParaRPr lang="en-IN" sz="1200"/>
        </a:p>
      </dgm:t>
    </dgm:pt>
    <dgm:pt modelId="{2CD7824D-70C5-4CA7-BD31-B9019426EA70}" type="sibTrans" cxnId="{8F218119-FE89-4CC2-9A59-C91469AA29AD}">
      <dgm:prSet/>
      <dgm:spPr/>
      <dgm:t>
        <a:bodyPr/>
        <a:lstStyle/>
        <a:p>
          <a:endParaRPr lang="en-IN" sz="1200"/>
        </a:p>
      </dgm:t>
    </dgm:pt>
    <dgm:pt modelId="{D44F901C-0DC9-4B2F-AB0C-0A926F0FFF7E}" type="pres">
      <dgm:prSet presAssocID="{901326B3-087E-4F99-9D16-1E88F0C93784}" presName="Name0" presStyleCnt="0">
        <dgm:presLayoutVars>
          <dgm:dir/>
          <dgm:animLvl val="lvl"/>
          <dgm:resizeHandles val="exact"/>
        </dgm:presLayoutVars>
      </dgm:prSet>
      <dgm:spPr/>
    </dgm:pt>
    <dgm:pt modelId="{E6A55623-9C70-4AC4-B822-956C6320D2E6}" type="pres">
      <dgm:prSet presAssocID="{6ED2CA5B-DD2B-4F95-A384-A8EEC0B166B1}" presName="composite" presStyleCnt="0"/>
      <dgm:spPr/>
    </dgm:pt>
    <dgm:pt modelId="{15B0C806-234A-4653-AB95-928E457D33BC}" type="pres">
      <dgm:prSet presAssocID="{6ED2CA5B-DD2B-4F95-A384-A8EEC0B166B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D4341C5-E124-49F9-8286-CEF408B4E916}" type="pres">
      <dgm:prSet presAssocID="{6ED2CA5B-DD2B-4F95-A384-A8EEC0B166B1}" presName="desTx" presStyleLbl="alignAccFollowNode1" presStyleIdx="0" presStyleCnt="2">
        <dgm:presLayoutVars>
          <dgm:bulletEnabled val="1"/>
        </dgm:presLayoutVars>
      </dgm:prSet>
      <dgm:spPr/>
    </dgm:pt>
    <dgm:pt modelId="{F2104D95-96F3-4DF2-9026-67198893979F}" type="pres">
      <dgm:prSet presAssocID="{E071B27D-9278-41EF-AC29-F25CCB7B8500}" presName="space" presStyleCnt="0"/>
      <dgm:spPr/>
    </dgm:pt>
    <dgm:pt modelId="{9F0A2FE6-4300-4BC3-B29A-00990E98FA70}" type="pres">
      <dgm:prSet presAssocID="{FE8DE008-4645-465F-AA46-6E32246E6202}" presName="composite" presStyleCnt="0"/>
      <dgm:spPr/>
    </dgm:pt>
    <dgm:pt modelId="{BD15672F-1E0C-403D-85DD-816EAF409791}" type="pres">
      <dgm:prSet presAssocID="{FE8DE008-4645-465F-AA46-6E32246E620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B414A67-232A-46A8-BFA0-93BD851DC45B}" type="pres">
      <dgm:prSet presAssocID="{FE8DE008-4645-465F-AA46-6E32246E6202}" presName="desTx" presStyleLbl="alignAccFollowNode1" presStyleIdx="1" presStyleCnt="2" custLinFactNeighborX="1" custLinFactNeighborY="-2755">
        <dgm:presLayoutVars>
          <dgm:bulletEnabled val="1"/>
        </dgm:presLayoutVars>
      </dgm:prSet>
      <dgm:spPr/>
    </dgm:pt>
  </dgm:ptLst>
  <dgm:cxnLst>
    <dgm:cxn modelId="{8F218119-FE89-4CC2-9A59-C91469AA29AD}" srcId="{FE8DE008-4645-465F-AA46-6E32246E6202}" destId="{7E0FA450-3DE3-4ECC-ABD3-54CABA1E0BAE}" srcOrd="0" destOrd="0" parTransId="{B49ADAE4-6C39-4542-AF9E-625213120FC8}" sibTransId="{2CD7824D-70C5-4CA7-BD31-B9019426EA70}"/>
    <dgm:cxn modelId="{5B66F241-D5CA-443B-AF7B-E74EC9EFFFDF}" srcId="{6ED2CA5B-DD2B-4F95-A384-A8EEC0B166B1}" destId="{8E2A7ABE-A493-442F-8438-173CE82B27F8}" srcOrd="0" destOrd="0" parTransId="{212A7B78-75AD-496E-AF4C-7FC192A5CC38}" sibTransId="{6BAA582E-4312-4C6E-96FB-22EB028E62BF}"/>
    <dgm:cxn modelId="{890E6C72-33EB-4F51-BD80-E1E072C7B36F}" type="presOf" srcId="{FE8DE008-4645-465F-AA46-6E32246E6202}" destId="{BD15672F-1E0C-403D-85DD-816EAF409791}" srcOrd="0" destOrd="0" presId="urn:microsoft.com/office/officeart/2005/8/layout/hList1"/>
    <dgm:cxn modelId="{D6EE6C59-62B9-45A4-9C25-280E07A828C1}" type="presOf" srcId="{6ED2CA5B-DD2B-4F95-A384-A8EEC0B166B1}" destId="{15B0C806-234A-4653-AB95-928E457D33BC}" srcOrd="0" destOrd="0" presId="urn:microsoft.com/office/officeart/2005/8/layout/hList1"/>
    <dgm:cxn modelId="{B756A79B-6306-4BAF-9171-889E047A49F0}" srcId="{901326B3-087E-4F99-9D16-1E88F0C93784}" destId="{FE8DE008-4645-465F-AA46-6E32246E6202}" srcOrd="1" destOrd="0" parTransId="{60717335-C1A0-4E5B-90BF-E2CBCAD7B904}" sibTransId="{C0A04B4E-A227-441E-8E66-B1F605CCE61F}"/>
    <dgm:cxn modelId="{BD3D42A2-8BEB-47D1-A3AE-F3F721CA2E74}" type="presOf" srcId="{8E2A7ABE-A493-442F-8438-173CE82B27F8}" destId="{FD4341C5-E124-49F9-8286-CEF408B4E916}" srcOrd="0" destOrd="0" presId="urn:microsoft.com/office/officeart/2005/8/layout/hList1"/>
    <dgm:cxn modelId="{98A110BC-F227-4DA8-900F-AFACAA81F664}" type="presOf" srcId="{901326B3-087E-4F99-9D16-1E88F0C93784}" destId="{D44F901C-0DC9-4B2F-AB0C-0A926F0FFF7E}" srcOrd="0" destOrd="0" presId="urn:microsoft.com/office/officeart/2005/8/layout/hList1"/>
    <dgm:cxn modelId="{4838FFDB-72A4-423C-BCB1-1B1AD8E85E83}" srcId="{901326B3-087E-4F99-9D16-1E88F0C93784}" destId="{6ED2CA5B-DD2B-4F95-A384-A8EEC0B166B1}" srcOrd="0" destOrd="0" parTransId="{42B942CB-33D5-45B7-994F-AEF7F94A2C0D}" sibTransId="{E071B27D-9278-41EF-AC29-F25CCB7B8500}"/>
    <dgm:cxn modelId="{044960FE-1025-43C0-B687-5F5D97391B9F}" type="presOf" srcId="{7E0FA450-3DE3-4ECC-ABD3-54CABA1E0BAE}" destId="{7B414A67-232A-46A8-BFA0-93BD851DC45B}" srcOrd="0" destOrd="0" presId="urn:microsoft.com/office/officeart/2005/8/layout/hList1"/>
    <dgm:cxn modelId="{774B86C3-927D-4BA1-9DE7-2632313D85B6}" type="presParOf" srcId="{D44F901C-0DC9-4B2F-AB0C-0A926F0FFF7E}" destId="{E6A55623-9C70-4AC4-B822-956C6320D2E6}" srcOrd="0" destOrd="0" presId="urn:microsoft.com/office/officeart/2005/8/layout/hList1"/>
    <dgm:cxn modelId="{4A7AA11B-493F-4F67-9A56-78B505A55B90}" type="presParOf" srcId="{E6A55623-9C70-4AC4-B822-956C6320D2E6}" destId="{15B0C806-234A-4653-AB95-928E457D33BC}" srcOrd="0" destOrd="0" presId="urn:microsoft.com/office/officeart/2005/8/layout/hList1"/>
    <dgm:cxn modelId="{47B9D9DE-3F60-40A6-971F-98AC06568478}" type="presParOf" srcId="{E6A55623-9C70-4AC4-B822-956C6320D2E6}" destId="{FD4341C5-E124-49F9-8286-CEF408B4E916}" srcOrd="1" destOrd="0" presId="urn:microsoft.com/office/officeart/2005/8/layout/hList1"/>
    <dgm:cxn modelId="{21285101-4228-492E-B04F-CF47A8198439}" type="presParOf" srcId="{D44F901C-0DC9-4B2F-AB0C-0A926F0FFF7E}" destId="{F2104D95-96F3-4DF2-9026-67198893979F}" srcOrd="1" destOrd="0" presId="urn:microsoft.com/office/officeart/2005/8/layout/hList1"/>
    <dgm:cxn modelId="{1759A001-A4CD-47FD-8237-6FAD7423E927}" type="presParOf" srcId="{D44F901C-0DC9-4B2F-AB0C-0A926F0FFF7E}" destId="{9F0A2FE6-4300-4BC3-B29A-00990E98FA70}" srcOrd="2" destOrd="0" presId="urn:microsoft.com/office/officeart/2005/8/layout/hList1"/>
    <dgm:cxn modelId="{0E32E24F-1E01-41B5-9B45-6B76DE859399}" type="presParOf" srcId="{9F0A2FE6-4300-4BC3-B29A-00990E98FA70}" destId="{BD15672F-1E0C-403D-85DD-816EAF409791}" srcOrd="0" destOrd="0" presId="urn:microsoft.com/office/officeart/2005/8/layout/hList1"/>
    <dgm:cxn modelId="{0C2CDAAA-7A12-4D88-B1AF-9EFEE7CB8D74}" type="presParOf" srcId="{9F0A2FE6-4300-4BC3-B29A-00990E98FA70}" destId="{7B414A67-232A-46A8-BFA0-93BD851DC4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81FF05-1E56-487F-B3A6-5DA21392FD82}" type="doc">
      <dgm:prSet loTypeId="urn:microsoft.com/office/officeart/2005/8/layout/hProcess7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407A6CD-96A3-4F2D-9E86-29426009CC20}">
      <dgm:prSet phldrT="[Text]"/>
      <dgm:spPr/>
      <dgm:t>
        <a:bodyPr/>
        <a:lstStyle/>
        <a:p>
          <a:pPr algn="ctr"/>
          <a:r>
            <a:rPr lang="en-IN" dirty="0"/>
            <a:t>Registration</a:t>
          </a:r>
        </a:p>
      </dgm:t>
    </dgm:pt>
    <dgm:pt modelId="{4389B6DF-A52E-4762-8AA5-A470D92F5829}" type="parTrans" cxnId="{A451CCE6-8560-4E58-9FE1-D32CDFDF3318}">
      <dgm:prSet/>
      <dgm:spPr/>
      <dgm:t>
        <a:bodyPr/>
        <a:lstStyle/>
        <a:p>
          <a:endParaRPr lang="en-IN"/>
        </a:p>
      </dgm:t>
    </dgm:pt>
    <dgm:pt modelId="{FCBAABBB-D551-4CB2-A5F1-F76778AF1801}" type="sibTrans" cxnId="{A451CCE6-8560-4E58-9FE1-D32CDFDF3318}">
      <dgm:prSet/>
      <dgm:spPr/>
      <dgm:t>
        <a:bodyPr/>
        <a:lstStyle/>
        <a:p>
          <a:endParaRPr lang="en-IN"/>
        </a:p>
      </dgm:t>
    </dgm:pt>
    <dgm:pt modelId="{69EEBD95-E320-407E-B5B4-B775FFAFCBF5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dirty="0"/>
            <a:t>- Registration through CA no. </a:t>
          </a:r>
          <a:r>
            <a:rPr lang="en-IN"/>
            <a:t>&amp; registered Mobile </a:t>
          </a:r>
          <a:r>
            <a:rPr lang="en-IN" dirty="0"/>
            <a:t>no.</a:t>
          </a:r>
        </a:p>
        <a:p>
          <a:pPr>
            <a:buFont typeface="Arial" panose="020B0604020202020204" pitchFamily="34" charset="0"/>
            <a:buChar char="•"/>
          </a:pPr>
          <a:r>
            <a:rPr lang="en-IN" dirty="0"/>
            <a:t>- Smart meter must for Consumer &amp; Prosumer.</a:t>
          </a:r>
        </a:p>
      </dgm:t>
    </dgm:pt>
    <dgm:pt modelId="{ABAF5411-0637-491E-8673-0A974FAF63AF}" type="parTrans" cxnId="{836B9D0C-65D4-4DD0-8F7B-9B4252DAE0AD}">
      <dgm:prSet/>
      <dgm:spPr/>
      <dgm:t>
        <a:bodyPr/>
        <a:lstStyle/>
        <a:p>
          <a:endParaRPr lang="en-IN"/>
        </a:p>
      </dgm:t>
    </dgm:pt>
    <dgm:pt modelId="{36EDE00C-B139-4435-9C46-0F49803627FC}" type="sibTrans" cxnId="{836B9D0C-65D4-4DD0-8F7B-9B4252DAE0AD}">
      <dgm:prSet/>
      <dgm:spPr/>
      <dgm:t>
        <a:bodyPr/>
        <a:lstStyle/>
        <a:p>
          <a:endParaRPr lang="en-IN"/>
        </a:p>
      </dgm:t>
    </dgm:pt>
    <dgm:pt modelId="{2E419F71-D414-4F96-9C8A-9CEA060F5B85}">
      <dgm:prSet phldrT="[Text]"/>
      <dgm:spPr/>
      <dgm:t>
        <a:bodyPr/>
        <a:lstStyle/>
        <a:p>
          <a:pPr algn="ctr"/>
          <a:r>
            <a:rPr lang="en-IN" dirty="0"/>
            <a:t>Eligibility</a:t>
          </a:r>
        </a:p>
      </dgm:t>
    </dgm:pt>
    <dgm:pt modelId="{F40C799E-EEED-4A9D-8AC7-3FC90E3D8740}" type="parTrans" cxnId="{A132EB74-A7A7-44B3-A8C1-CDC4BCA88E0B}">
      <dgm:prSet/>
      <dgm:spPr/>
      <dgm:t>
        <a:bodyPr/>
        <a:lstStyle/>
        <a:p>
          <a:endParaRPr lang="en-IN"/>
        </a:p>
      </dgm:t>
    </dgm:pt>
    <dgm:pt modelId="{E222D439-BB37-4283-AA25-12FFBC7EE8A8}" type="sibTrans" cxnId="{A132EB74-A7A7-44B3-A8C1-CDC4BCA88E0B}">
      <dgm:prSet/>
      <dgm:spPr/>
      <dgm:t>
        <a:bodyPr/>
        <a:lstStyle/>
        <a:p>
          <a:endParaRPr lang="en-IN"/>
        </a:p>
      </dgm:t>
    </dgm:pt>
    <dgm:pt modelId="{5EB60F6D-9DD1-434B-B750-BDAD9DECBDBB}">
      <dgm:prSet phldrT="[Text]"/>
      <dgm:spPr/>
      <dgm:t>
        <a:bodyPr/>
        <a:lstStyle/>
        <a:p>
          <a:r>
            <a:rPr lang="en-IN" dirty="0"/>
            <a:t>- Sanction load </a:t>
          </a:r>
          <a:r>
            <a:rPr lang="en-IN" u="sng" dirty="0"/>
            <a:t>&lt;</a:t>
          </a:r>
          <a:r>
            <a:rPr lang="en-IN" u="none" dirty="0"/>
            <a:t> 200KW.</a:t>
          </a:r>
        </a:p>
        <a:p>
          <a:r>
            <a:rPr lang="en-IN" u="none" dirty="0"/>
            <a:t>- Capacity for RES </a:t>
          </a:r>
          <a:r>
            <a:rPr lang="en-IN" u="sng" dirty="0"/>
            <a:t>&lt;</a:t>
          </a:r>
          <a:r>
            <a:rPr lang="en-IN" u="none" dirty="0"/>
            <a:t> 500% of Sanction load.</a:t>
          </a:r>
        </a:p>
        <a:p>
          <a:r>
            <a:rPr lang="en-IN" u="none" dirty="0"/>
            <a:t>- Group Net metering / Virtual Net metering prosumers not eligible.</a:t>
          </a:r>
          <a:endParaRPr lang="en-IN" dirty="0"/>
        </a:p>
      </dgm:t>
    </dgm:pt>
    <dgm:pt modelId="{9556B983-16CA-404F-B898-16C175A17134}" type="parTrans" cxnId="{A6F839DF-F00C-47AE-B3FB-A2FF9572D953}">
      <dgm:prSet/>
      <dgm:spPr/>
      <dgm:t>
        <a:bodyPr/>
        <a:lstStyle/>
        <a:p>
          <a:endParaRPr lang="en-IN"/>
        </a:p>
      </dgm:t>
    </dgm:pt>
    <dgm:pt modelId="{61C2D7E1-5A03-44FB-8417-5948875D77DD}" type="sibTrans" cxnId="{A6F839DF-F00C-47AE-B3FB-A2FF9572D953}">
      <dgm:prSet/>
      <dgm:spPr/>
      <dgm:t>
        <a:bodyPr/>
        <a:lstStyle/>
        <a:p>
          <a:endParaRPr lang="en-IN"/>
        </a:p>
      </dgm:t>
    </dgm:pt>
    <dgm:pt modelId="{17881570-3BC5-47D1-96A0-41C068EE92C3}">
      <dgm:prSet phldrT="[Text]"/>
      <dgm:spPr/>
      <dgm:t>
        <a:bodyPr/>
        <a:lstStyle/>
        <a:p>
          <a:pPr algn="ctr"/>
          <a:r>
            <a:rPr lang="en-IN" dirty="0"/>
            <a:t>Trading</a:t>
          </a:r>
        </a:p>
      </dgm:t>
    </dgm:pt>
    <dgm:pt modelId="{CE4A462D-5AE4-4CDD-9AB0-711D713A9DF1}" type="parTrans" cxnId="{E9B15BF4-AB0D-4128-8EF0-A6A50181B840}">
      <dgm:prSet/>
      <dgm:spPr/>
      <dgm:t>
        <a:bodyPr/>
        <a:lstStyle/>
        <a:p>
          <a:endParaRPr lang="en-IN"/>
        </a:p>
      </dgm:t>
    </dgm:pt>
    <dgm:pt modelId="{FD53C38C-B7AB-441A-B3DE-BF688EDF1DA8}" type="sibTrans" cxnId="{E9B15BF4-AB0D-4128-8EF0-A6A50181B840}">
      <dgm:prSet/>
      <dgm:spPr/>
      <dgm:t>
        <a:bodyPr/>
        <a:lstStyle/>
        <a:p>
          <a:endParaRPr lang="en-IN"/>
        </a:p>
      </dgm:t>
    </dgm:pt>
    <dgm:pt modelId="{E71B5928-E9D0-4CF5-AEDC-AAE4F167B8BF}">
      <dgm:prSet phldrT="[Text]"/>
      <dgm:spPr/>
      <dgm:t>
        <a:bodyPr/>
        <a:lstStyle/>
        <a:p>
          <a:r>
            <a:rPr lang="en-IN" dirty="0"/>
            <a:t>- Restricted to 20% of installed Capacity.</a:t>
          </a:r>
        </a:p>
        <a:p>
          <a:r>
            <a:rPr lang="en-IN" dirty="0"/>
            <a:t>- Transaction Price: Mutually agreed between Prosumer &amp; Consumer.</a:t>
          </a:r>
        </a:p>
      </dgm:t>
    </dgm:pt>
    <dgm:pt modelId="{561B8293-4324-400E-AF2E-4A4594865166}" type="parTrans" cxnId="{475A713F-BA6B-4EE8-8DE5-C768C2833422}">
      <dgm:prSet/>
      <dgm:spPr/>
      <dgm:t>
        <a:bodyPr/>
        <a:lstStyle/>
        <a:p>
          <a:endParaRPr lang="en-IN"/>
        </a:p>
      </dgm:t>
    </dgm:pt>
    <dgm:pt modelId="{A2F75639-24F1-4F11-8021-F96396062053}" type="sibTrans" cxnId="{475A713F-BA6B-4EE8-8DE5-C768C2833422}">
      <dgm:prSet/>
      <dgm:spPr/>
      <dgm:t>
        <a:bodyPr/>
        <a:lstStyle/>
        <a:p>
          <a:endParaRPr lang="en-IN"/>
        </a:p>
      </dgm:t>
    </dgm:pt>
    <dgm:pt modelId="{06F17D3D-6794-414E-9399-1D13F2B966CD}" type="pres">
      <dgm:prSet presAssocID="{2C81FF05-1E56-487F-B3A6-5DA21392FD82}" presName="Name0" presStyleCnt="0">
        <dgm:presLayoutVars>
          <dgm:dir/>
          <dgm:animLvl val="lvl"/>
          <dgm:resizeHandles val="exact"/>
        </dgm:presLayoutVars>
      </dgm:prSet>
      <dgm:spPr/>
    </dgm:pt>
    <dgm:pt modelId="{CCD25E4E-2022-40BB-91CD-0614B65B465B}" type="pres">
      <dgm:prSet presAssocID="{F407A6CD-96A3-4F2D-9E86-29426009CC20}" presName="compositeNode" presStyleCnt="0">
        <dgm:presLayoutVars>
          <dgm:bulletEnabled val="1"/>
        </dgm:presLayoutVars>
      </dgm:prSet>
      <dgm:spPr/>
    </dgm:pt>
    <dgm:pt modelId="{618439EC-AE28-4264-B8A9-E2A32B8F1CE8}" type="pres">
      <dgm:prSet presAssocID="{F407A6CD-96A3-4F2D-9E86-29426009CC20}" presName="bgRect" presStyleLbl="node1" presStyleIdx="0" presStyleCnt="3" custLinFactNeighborX="-23"/>
      <dgm:spPr/>
    </dgm:pt>
    <dgm:pt modelId="{E620D879-C88F-4B1A-AD6A-E3BEC16A92F5}" type="pres">
      <dgm:prSet presAssocID="{F407A6CD-96A3-4F2D-9E86-29426009CC20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C0740DC6-5F89-434F-BA1C-7B6A86CDEAB4}" type="pres">
      <dgm:prSet presAssocID="{F407A6CD-96A3-4F2D-9E86-29426009CC20}" presName="childNode" presStyleLbl="node1" presStyleIdx="0" presStyleCnt="3">
        <dgm:presLayoutVars>
          <dgm:bulletEnabled val="1"/>
        </dgm:presLayoutVars>
      </dgm:prSet>
      <dgm:spPr/>
    </dgm:pt>
    <dgm:pt modelId="{46AD6555-F6CF-4E6D-860A-303BC9E999E0}" type="pres">
      <dgm:prSet presAssocID="{FCBAABBB-D551-4CB2-A5F1-F76778AF1801}" presName="hSp" presStyleCnt="0"/>
      <dgm:spPr/>
    </dgm:pt>
    <dgm:pt modelId="{8562FB6F-7D00-4E66-932F-489694222553}" type="pres">
      <dgm:prSet presAssocID="{FCBAABBB-D551-4CB2-A5F1-F76778AF1801}" presName="vProcSp" presStyleCnt="0"/>
      <dgm:spPr/>
    </dgm:pt>
    <dgm:pt modelId="{EED9AD08-F6F3-4260-8D1C-B2407F938FA6}" type="pres">
      <dgm:prSet presAssocID="{FCBAABBB-D551-4CB2-A5F1-F76778AF1801}" presName="vSp1" presStyleCnt="0"/>
      <dgm:spPr/>
    </dgm:pt>
    <dgm:pt modelId="{DFC78401-B596-4556-8D28-8414CFF193D3}" type="pres">
      <dgm:prSet presAssocID="{FCBAABBB-D551-4CB2-A5F1-F76778AF1801}" presName="simulatedConn" presStyleLbl="solidFgAcc1" presStyleIdx="0" presStyleCnt="2"/>
      <dgm:spPr/>
    </dgm:pt>
    <dgm:pt modelId="{7352AA56-EE0C-409B-A25E-E861BE9565DB}" type="pres">
      <dgm:prSet presAssocID="{FCBAABBB-D551-4CB2-A5F1-F76778AF1801}" presName="vSp2" presStyleCnt="0"/>
      <dgm:spPr/>
    </dgm:pt>
    <dgm:pt modelId="{A4071627-9AA1-4A29-B73C-5AE320B2B9F1}" type="pres">
      <dgm:prSet presAssocID="{FCBAABBB-D551-4CB2-A5F1-F76778AF1801}" presName="sibTrans" presStyleCnt="0"/>
      <dgm:spPr/>
    </dgm:pt>
    <dgm:pt modelId="{4626FED0-A204-4AEE-93D3-F13F045C1E48}" type="pres">
      <dgm:prSet presAssocID="{2E419F71-D414-4F96-9C8A-9CEA060F5B85}" presName="compositeNode" presStyleCnt="0">
        <dgm:presLayoutVars>
          <dgm:bulletEnabled val="1"/>
        </dgm:presLayoutVars>
      </dgm:prSet>
      <dgm:spPr/>
    </dgm:pt>
    <dgm:pt modelId="{B7D6C256-298B-4756-9442-15EE3AC117B8}" type="pres">
      <dgm:prSet presAssocID="{2E419F71-D414-4F96-9C8A-9CEA060F5B85}" presName="bgRect" presStyleLbl="node1" presStyleIdx="1" presStyleCnt="3"/>
      <dgm:spPr/>
    </dgm:pt>
    <dgm:pt modelId="{4DE0D025-BAED-47DA-B4C8-EF9C50BD9386}" type="pres">
      <dgm:prSet presAssocID="{2E419F71-D414-4F96-9C8A-9CEA060F5B85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EC9EE27D-653D-4B42-8B3C-56056FE2ADAF}" type="pres">
      <dgm:prSet presAssocID="{2E419F71-D414-4F96-9C8A-9CEA060F5B85}" presName="childNode" presStyleLbl="node1" presStyleIdx="1" presStyleCnt="3">
        <dgm:presLayoutVars>
          <dgm:bulletEnabled val="1"/>
        </dgm:presLayoutVars>
      </dgm:prSet>
      <dgm:spPr/>
    </dgm:pt>
    <dgm:pt modelId="{57E56E30-AA98-4CF4-B0AC-CBF04E742041}" type="pres">
      <dgm:prSet presAssocID="{E222D439-BB37-4283-AA25-12FFBC7EE8A8}" presName="hSp" presStyleCnt="0"/>
      <dgm:spPr/>
    </dgm:pt>
    <dgm:pt modelId="{FD84CA7B-1822-419B-8914-EE2C6A3EE0F5}" type="pres">
      <dgm:prSet presAssocID="{E222D439-BB37-4283-AA25-12FFBC7EE8A8}" presName="vProcSp" presStyleCnt="0"/>
      <dgm:spPr/>
    </dgm:pt>
    <dgm:pt modelId="{3AC860B2-D52C-4423-85B8-E21690935AA4}" type="pres">
      <dgm:prSet presAssocID="{E222D439-BB37-4283-AA25-12FFBC7EE8A8}" presName="vSp1" presStyleCnt="0"/>
      <dgm:spPr/>
    </dgm:pt>
    <dgm:pt modelId="{3754CCC1-34C2-41B8-A1BC-32CECB59C7F0}" type="pres">
      <dgm:prSet presAssocID="{E222D439-BB37-4283-AA25-12FFBC7EE8A8}" presName="simulatedConn" presStyleLbl="solidFgAcc1" presStyleIdx="1" presStyleCnt="2"/>
      <dgm:spPr/>
    </dgm:pt>
    <dgm:pt modelId="{AEA1E507-C4A3-40AF-992B-959B6B4EDED3}" type="pres">
      <dgm:prSet presAssocID="{E222D439-BB37-4283-AA25-12FFBC7EE8A8}" presName="vSp2" presStyleCnt="0"/>
      <dgm:spPr/>
    </dgm:pt>
    <dgm:pt modelId="{AF0933D4-F9E9-4A27-BD17-DB188E3FC381}" type="pres">
      <dgm:prSet presAssocID="{E222D439-BB37-4283-AA25-12FFBC7EE8A8}" presName="sibTrans" presStyleCnt="0"/>
      <dgm:spPr/>
    </dgm:pt>
    <dgm:pt modelId="{149E8166-4905-4EF8-AA85-EE24C0656C56}" type="pres">
      <dgm:prSet presAssocID="{17881570-3BC5-47D1-96A0-41C068EE92C3}" presName="compositeNode" presStyleCnt="0">
        <dgm:presLayoutVars>
          <dgm:bulletEnabled val="1"/>
        </dgm:presLayoutVars>
      </dgm:prSet>
      <dgm:spPr/>
    </dgm:pt>
    <dgm:pt modelId="{C7E110BA-5171-426B-B487-88462A2B42BE}" type="pres">
      <dgm:prSet presAssocID="{17881570-3BC5-47D1-96A0-41C068EE92C3}" presName="bgRect" presStyleLbl="node1" presStyleIdx="2" presStyleCnt="3"/>
      <dgm:spPr/>
    </dgm:pt>
    <dgm:pt modelId="{0ABB77F8-1F74-4F99-A4BE-00EEADDB4BA5}" type="pres">
      <dgm:prSet presAssocID="{17881570-3BC5-47D1-96A0-41C068EE92C3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69A3BC30-E1EE-4BD2-93F9-8B7399876DE5}" type="pres">
      <dgm:prSet presAssocID="{17881570-3BC5-47D1-96A0-41C068EE92C3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36B9D0C-65D4-4DD0-8F7B-9B4252DAE0AD}" srcId="{F407A6CD-96A3-4F2D-9E86-29426009CC20}" destId="{69EEBD95-E320-407E-B5B4-B775FFAFCBF5}" srcOrd="0" destOrd="0" parTransId="{ABAF5411-0637-491E-8673-0A974FAF63AF}" sibTransId="{36EDE00C-B139-4435-9C46-0F49803627FC}"/>
    <dgm:cxn modelId="{333E9827-B3FD-40C5-9D5A-9C473A442017}" type="presOf" srcId="{E71B5928-E9D0-4CF5-AEDC-AAE4F167B8BF}" destId="{69A3BC30-E1EE-4BD2-93F9-8B7399876DE5}" srcOrd="0" destOrd="0" presId="urn:microsoft.com/office/officeart/2005/8/layout/hProcess7"/>
    <dgm:cxn modelId="{57C5AE27-7A1E-470B-B996-77E40E73D662}" type="presOf" srcId="{17881570-3BC5-47D1-96A0-41C068EE92C3}" destId="{C7E110BA-5171-426B-B487-88462A2B42BE}" srcOrd="0" destOrd="0" presId="urn:microsoft.com/office/officeart/2005/8/layout/hProcess7"/>
    <dgm:cxn modelId="{24EFC727-37EB-4DC4-B800-3A9A9A5D7268}" type="presOf" srcId="{F407A6CD-96A3-4F2D-9E86-29426009CC20}" destId="{618439EC-AE28-4264-B8A9-E2A32B8F1CE8}" srcOrd="0" destOrd="0" presId="urn:microsoft.com/office/officeart/2005/8/layout/hProcess7"/>
    <dgm:cxn modelId="{475A713F-BA6B-4EE8-8DE5-C768C2833422}" srcId="{17881570-3BC5-47D1-96A0-41C068EE92C3}" destId="{E71B5928-E9D0-4CF5-AEDC-AAE4F167B8BF}" srcOrd="0" destOrd="0" parTransId="{561B8293-4324-400E-AF2E-4A4594865166}" sibTransId="{A2F75639-24F1-4F11-8021-F96396062053}"/>
    <dgm:cxn modelId="{1C154162-D37F-44C9-90A4-DF242416CE28}" type="presOf" srcId="{69EEBD95-E320-407E-B5B4-B775FFAFCBF5}" destId="{C0740DC6-5F89-434F-BA1C-7B6A86CDEAB4}" srcOrd="0" destOrd="0" presId="urn:microsoft.com/office/officeart/2005/8/layout/hProcess7"/>
    <dgm:cxn modelId="{A132EB74-A7A7-44B3-A8C1-CDC4BCA88E0B}" srcId="{2C81FF05-1E56-487F-B3A6-5DA21392FD82}" destId="{2E419F71-D414-4F96-9C8A-9CEA060F5B85}" srcOrd="1" destOrd="0" parTransId="{F40C799E-EEED-4A9D-8AC7-3FC90E3D8740}" sibTransId="{E222D439-BB37-4283-AA25-12FFBC7EE8A8}"/>
    <dgm:cxn modelId="{58E33D56-9DEF-4F4F-B0FF-8F8847ABD10E}" type="presOf" srcId="{2C81FF05-1E56-487F-B3A6-5DA21392FD82}" destId="{06F17D3D-6794-414E-9399-1D13F2B966CD}" srcOrd="0" destOrd="0" presId="urn:microsoft.com/office/officeart/2005/8/layout/hProcess7"/>
    <dgm:cxn modelId="{B9537281-F860-4211-B7B3-56A870DCC75A}" type="presOf" srcId="{F407A6CD-96A3-4F2D-9E86-29426009CC20}" destId="{E620D879-C88F-4B1A-AD6A-E3BEC16A92F5}" srcOrd="1" destOrd="0" presId="urn:microsoft.com/office/officeart/2005/8/layout/hProcess7"/>
    <dgm:cxn modelId="{CC04458B-C296-4F7A-9027-AD88791F6A21}" type="presOf" srcId="{5EB60F6D-9DD1-434B-B750-BDAD9DECBDBB}" destId="{EC9EE27D-653D-4B42-8B3C-56056FE2ADAF}" srcOrd="0" destOrd="0" presId="urn:microsoft.com/office/officeart/2005/8/layout/hProcess7"/>
    <dgm:cxn modelId="{8C23ECB3-343C-4C81-8507-ED5B12C90732}" type="presOf" srcId="{17881570-3BC5-47D1-96A0-41C068EE92C3}" destId="{0ABB77F8-1F74-4F99-A4BE-00EEADDB4BA5}" srcOrd="1" destOrd="0" presId="urn:microsoft.com/office/officeart/2005/8/layout/hProcess7"/>
    <dgm:cxn modelId="{A6F839DF-F00C-47AE-B3FB-A2FF9572D953}" srcId="{2E419F71-D414-4F96-9C8A-9CEA060F5B85}" destId="{5EB60F6D-9DD1-434B-B750-BDAD9DECBDBB}" srcOrd="0" destOrd="0" parTransId="{9556B983-16CA-404F-B898-16C175A17134}" sibTransId="{61C2D7E1-5A03-44FB-8417-5948875D77DD}"/>
    <dgm:cxn modelId="{A451CCE6-8560-4E58-9FE1-D32CDFDF3318}" srcId="{2C81FF05-1E56-487F-B3A6-5DA21392FD82}" destId="{F407A6CD-96A3-4F2D-9E86-29426009CC20}" srcOrd="0" destOrd="0" parTransId="{4389B6DF-A52E-4762-8AA5-A470D92F5829}" sibTransId="{FCBAABBB-D551-4CB2-A5F1-F76778AF1801}"/>
    <dgm:cxn modelId="{E9B15BF4-AB0D-4128-8EF0-A6A50181B840}" srcId="{2C81FF05-1E56-487F-B3A6-5DA21392FD82}" destId="{17881570-3BC5-47D1-96A0-41C068EE92C3}" srcOrd="2" destOrd="0" parTransId="{CE4A462D-5AE4-4CDD-9AB0-711D713A9DF1}" sibTransId="{FD53C38C-B7AB-441A-B3DE-BF688EDF1DA8}"/>
    <dgm:cxn modelId="{8FB922F8-65F5-436E-9266-FC1D35D7A5B5}" type="presOf" srcId="{2E419F71-D414-4F96-9C8A-9CEA060F5B85}" destId="{B7D6C256-298B-4756-9442-15EE3AC117B8}" srcOrd="0" destOrd="0" presId="urn:microsoft.com/office/officeart/2005/8/layout/hProcess7"/>
    <dgm:cxn modelId="{9587B7F8-FD58-40C7-BDBC-E10FDE72DC4D}" type="presOf" srcId="{2E419F71-D414-4F96-9C8A-9CEA060F5B85}" destId="{4DE0D025-BAED-47DA-B4C8-EF9C50BD9386}" srcOrd="1" destOrd="0" presId="urn:microsoft.com/office/officeart/2005/8/layout/hProcess7"/>
    <dgm:cxn modelId="{33749AC3-F73F-4921-B5D8-3D8C56CDBB17}" type="presParOf" srcId="{06F17D3D-6794-414E-9399-1D13F2B966CD}" destId="{CCD25E4E-2022-40BB-91CD-0614B65B465B}" srcOrd="0" destOrd="0" presId="urn:microsoft.com/office/officeart/2005/8/layout/hProcess7"/>
    <dgm:cxn modelId="{8013B20B-8331-4745-9C06-43D0C692FA58}" type="presParOf" srcId="{CCD25E4E-2022-40BB-91CD-0614B65B465B}" destId="{618439EC-AE28-4264-B8A9-E2A32B8F1CE8}" srcOrd="0" destOrd="0" presId="urn:microsoft.com/office/officeart/2005/8/layout/hProcess7"/>
    <dgm:cxn modelId="{6F0C4905-3304-404B-896D-170F39D24C88}" type="presParOf" srcId="{CCD25E4E-2022-40BB-91CD-0614B65B465B}" destId="{E620D879-C88F-4B1A-AD6A-E3BEC16A92F5}" srcOrd="1" destOrd="0" presId="urn:microsoft.com/office/officeart/2005/8/layout/hProcess7"/>
    <dgm:cxn modelId="{2095BF7C-C534-49F4-87F5-923F2C1DA24A}" type="presParOf" srcId="{CCD25E4E-2022-40BB-91CD-0614B65B465B}" destId="{C0740DC6-5F89-434F-BA1C-7B6A86CDEAB4}" srcOrd="2" destOrd="0" presId="urn:microsoft.com/office/officeart/2005/8/layout/hProcess7"/>
    <dgm:cxn modelId="{0EB36199-13FC-44D0-AA00-C7E7F9D9B4DA}" type="presParOf" srcId="{06F17D3D-6794-414E-9399-1D13F2B966CD}" destId="{46AD6555-F6CF-4E6D-860A-303BC9E999E0}" srcOrd="1" destOrd="0" presId="urn:microsoft.com/office/officeart/2005/8/layout/hProcess7"/>
    <dgm:cxn modelId="{CDE78F8D-A61A-46C3-90E3-A2D694A5C898}" type="presParOf" srcId="{06F17D3D-6794-414E-9399-1D13F2B966CD}" destId="{8562FB6F-7D00-4E66-932F-489694222553}" srcOrd="2" destOrd="0" presId="urn:microsoft.com/office/officeart/2005/8/layout/hProcess7"/>
    <dgm:cxn modelId="{CA7BD931-7A51-4FE0-AACB-2C093FCFEC02}" type="presParOf" srcId="{8562FB6F-7D00-4E66-932F-489694222553}" destId="{EED9AD08-F6F3-4260-8D1C-B2407F938FA6}" srcOrd="0" destOrd="0" presId="urn:microsoft.com/office/officeart/2005/8/layout/hProcess7"/>
    <dgm:cxn modelId="{2012EF0F-97E9-4D83-8A41-01B58A2BA247}" type="presParOf" srcId="{8562FB6F-7D00-4E66-932F-489694222553}" destId="{DFC78401-B596-4556-8D28-8414CFF193D3}" srcOrd="1" destOrd="0" presId="urn:microsoft.com/office/officeart/2005/8/layout/hProcess7"/>
    <dgm:cxn modelId="{5C876163-D978-4739-947F-E10AB106AD84}" type="presParOf" srcId="{8562FB6F-7D00-4E66-932F-489694222553}" destId="{7352AA56-EE0C-409B-A25E-E861BE9565DB}" srcOrd="2" destOrd="0" presId="urn:microsoft.com/office/officeart/2005/8/layout/hProcess7"/>
    <dgm:cxn modelId="{A78585F5-A4FF-4972-BEA8-46E74C008354}" type="presParOf" srcId="{06F17D3D-6794-414E-9399-1D13F2B966CD}" destId="{A4071627-9AA1-4A29-B73C-5AE320B2B9F1}" srcOrd="3" destOrd="0" presId="urn:microsoft.com/office/officeart/2005/8/layout/hProcess7"/>
    <dgm:cxn modelId="{2483E0F9-69E8-45C7-8241-4E344DC6AB3D}" type="presParOf" srcId="{06F17D3D-6794-414E-9399-1D13F2B966CD}" destId="{4626FED0-A204-4AEE-93D3-F13F045C1E48}" srcOrd="4" destOrd="0" presId="urn:microsoft.com/office/officeart/2005/8/layout/hProcess7"/>
    <dgm:cxn modelId="{45153473-2569-4253-B352-D0B933F7760E}" type="presParOf" srcId="{4626FED0-A204-4AEE-93D3-F13F045C1E48}" destId="{B7D6C256-298B-4756-9442-15EE3AC117B8}" srcOrd="0" destOrd="0" presId="urn:microsoft.com/office/officeart/2005/8/layout/hProcess7"/>
    <dgm:cxn modelId="{439C6926-80C1-4F78-A4A6-F3B9E0C5A41A}" type="presParOf" srcId="{4626FED0-A204-4AEE-93D3-F13F045C1E48}" destId="{4DE0D025-BAED-47DA-B4C8-EF9C50BD9386}" srcOrd="1" destOrd="0" presId="urn:microsoft.com/office/officeart/2005/8/layout/hProcess7"/>
    <dgm:cxn modelId="{7C08C633-F2E3-4A00-A42B-054B1C43CD66}" type="presParOf" srcId="{4626FED0-A204-4AEE-93D3-F13F045C1E48}" destId="{EC9EE27D-653D-4B42-8B3C-56056FE2ADAF}" srcOrd="2" destOrd="0" presId="urn:microsoft.com/office/officeart/2005/8/layout/hProcess7"/>
    <dgm:cxn modelId="{824249E3-B8FE-4457-B67A-6EA203FE1EA9}" type="presParOf" srcId="{06F17D3D-6794-414E-9399-1D13F2B966CD}" destId="{57E56E30-AA98-4CF4-B0AC-CBF04E742041}" srcOrd="5" destOrd="0" presId="urn:microsoft.com/office/officeart/2005/8/layout/hProcess7"/>
    <dgm:cxn modelId="{DBA5138C-A95F-4FDD-8693-A666C970717C}" type="presParOf" srcId="{06F17D3D-6794-414E-9399-1D13F2B966CD}" destId="{FD84CA7B-1822-419B-8914-EE2C6A3EE0F5}" srcOrd="6" destOrd="0" presId="urn:microsoft.com/office/officeart/2005/8/layout/hProcess7"/>
    <dgm:cxn modelId="{4077FFE7-D798-4AD3-88C4-D7B3B7EE8232}" type="presParOf" srcId="{FD84CA7B-1822-419B-8914-EE2C6A3EE0F5}" destId="{3AC860B2-D52C-4423-85B8-E21690935AA4}" srcOrd="0" destOrd="0" presId="urn:microsoft.com/office/officeart/2005/8/layout/hProcess7"/>
    <dgm:cxn modelId="{6485C931-BCA2-4165-9DF2-7599A4543F4A}" type="presParOf" srcId="{FD84CA7B-1822-419B-8914-EE2C6A3EE0F5}" destId="{3754CCC1-34C2-41B8-A1BC-32CECB59C7F0}" srcOrd="1" destOrd="0" presId="urn:microsoft.com/office/officeart/2005/8/layout/hProcess7"/>
    <dgm:cxn modelId="{5B931549-4905-41C6-8D8F-309A60CB35C2}" type="presParOf" srcId="{FD84CA7B-1822-419B-8914-EE2C6A3EE0F5}" destId="{AEA1E507-C4A3-40AF-992B-959B6B4EDED3}" srcOrd="2" destOrd="0" presId="urn:microsoft.com/office/officeart/2005/8/layout/hProcess7"/>
    <dgm:cxn modelId="{6BBCA983-6F05-459C-8055-70556BD8698C}" type="presParOf" srcId="{06F17D3D-6794-414E-9399-1D13F2B966CD}" destId="{AF0933D4-F9E9-4A27-BD17-DB188E3FC381}" srcOrd="7" destOrd="0" presId="urn:microsoft.com/office/officeart/2005/8/layout/hProcess7"/>
    <dgm:cxn modelId="{55688F09-89EA-4EFE-8DF8-5E83E1E5CB59}" type="presParOf" srcId="{06F17D3D-6794-414E-9399-1D13F2B966CD}" destId="{149E8166-4905-4EF8-AA85-EE24C0656C56}" srcOrd="8" destOrd="0" presId="urn:microsoft.com/office/officeart/2005/8/layout/hProcess7"/>
    <dgm:cxn modelId="{7DF2DE97-800A-43A9-955F-1696F5A4A082}" type="presParOf" srcId="{149E8166-4905-4EF8-AA85-EE24C0656C56}" destId="{C7E110BA-5171-426B-B487-88462A2B42BE}" srcOrd="0" destOrd="0" presId="urn:microsoft.com/office/officeart/2005/8/layout/hProcess7"/>
    <dgm:cxn modelId="{7E745AF4-3539-41F3-9381-B9A29C319497}" type="presParOf" srcId="{149E8166-4905-4EF8-AA85-EE24C0656C56}" destId="{0ABB77F8-1F74-4F99-A4BE-00EEADDB4BA5}" srcOrd="1" destOrd="0" presId="urn:microsoft.com/office/officeart/2005/8/layout/hProcess7"/>
    <dgm:cxn modelId="{00F14CD6-5C35-4C7E-83B3-6E49C6D8FFA2}" type="presParOf" srcId="{149E8166-4905-4EF8-AA85-EE24C0656C56}" destId="{69A3BC30-E1EE-4BD2-93F9-8B7399876DE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3457F6-6464-453A-96FA-58AB9FCE605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14328D-F7D0-4FBC-A4DD-D7BA87027D3E}">
      <dgm:prSet phldrT="[Text]"/>
      <dgm:spPr/>
      <dgm:t>
        <a:bodyPr/>
        <a:lstStyle/>
        <a:p>
          <a:r>
            <a:rPr lang="en-IN" dirty="0"/>
            <a:t>Energy Trading enabled through 11 TSP</a:t>
          </a:r>
        </a:p>
      </dgm:t>
    </dgm:pt>
    <dgm:pt modelId="{D3782ECE-99CB-4C4E-8507-F17CAEADCB92}" type="parTrans" cxnId="{4B2FC9F6-ABDC-444B-8F5D-0559A093D20B}">
      <dgm:prSet/>
      <dgm:spPr/>
      <dgm:t>
        <a:bodyPr/>
        <a:lstStyle/>
        <a:p>
          <a:endParaRPr lang="en-IN"/>
        </a:p>
      </dgm:t>
    </dgm:pt>
    <dgm:pt modelId="{B435F86D-3E97-4F95-9E54-6722B638533F}" type="sibTrans" cxnId="{4B2FC9F6-ABDC-444B-8F5D-0559A093D20B}">
      <dgm:prSet/>
      <dgm:spPr/>
      <dgm:t>
        <a:bodyPr/>
        <a:lstStyle/>
        <a:p>
          <a:endParaRPr lang="en-IN"/>
        </a:p>
      </dgm:t>
    </dgm:pt>
    <dgm:pt modelId="{5387DEE4-04CC-41AE-9CDD-EA96729E18F2}">
      <dgm:prSet phldrT="[Text]"/>
      <dgm:spPr/>
      <dgm:t>
        <a:bodyPr/>
        <a:lstStyle/>
        <a:p>
          <a:r>
            <a:rPr lang="en-IN" dirty="0"/>
            <a:t>Consumers &amp; Prosumers of TPDDL / BRPL / PVVNL onboarded on P2P platforms.</a:t>
          </a:r>
        </a:p>
      </dgm:t>
    </dgm:pt>
    <dgm:pt modelId="{EA8D26A5-73BD-490E-88C1-5E9F0B7B39B9}" type="parTrans" cxnId="{47806ADB-2DC6-4C59-B42F-F22393CE562D}">
      <dgm:prSet/>
      <dgm:spPr/>
      <dgm:t>
        <a:bodyPr/>
        <a:lstStyle/>
        <a:p>
          <a:endParaRPr lang="en-IN"/>
        </a:p>
      </dgm:t>
    </dgm:pt>
    <dgm:pt modelId="{3B2A847F-A129-418B-81D0-8762C430973B}" type="sibTrans" cxnId="{47806ADB-2DC6-4C59-B42F-F22393CE562D}">
      <dgm:prSet/>
      <dgm:spPr/>
      <dgm:t>
        <a:bodyPr/>
        <a:lstStyle/>
        <a:p>
          <a:endParaRPr lang="en-IN"/>
        </a:p>
      </dgm:t>
    </dgm:pt>
    <dgm:pt modelId="{8A0FA5B0-F5BB-414A-BF0D-71571EC18ABD}">
      <dgm:prSet phldrT="[Text]"/>
      <dgm:spPr/>
      <dgm:t>
        <a:bodyPr/>
        <a:lstStyle/>
        <a:p>
          <a:r>
            <a:rPr lang="en-IN" dirty="0"/>
            <a:t>Successful trade has been started for inter DISCOM &amp; interstate. </a:t>
          </a:r>
        </a:p>
      </dgm:t>
    </dgm:pt>
    <dgm:pt modelId="{D3E6300E-358E-4CB3-8BCF-131EBA41BF85}" type="parTrans" cxnId="{3334F26A-41A3-4868-BFA4-8A79E17B8BC6}">
      <dgm:prSet/>
      <dgm:spPr/>
      <dgm:t>
        <a:bodyPr/>
        <a:lstStyle/>
        <a:p>
          <a:endParaRPr lang="en-IN"/>
        </a:p>
      </dgm:t>
    </dgm:pt>
    <dgm:pt modelId="{9876D6B9-B25B-40DD-843F-4B211398DCB0}" type="sibTrans" cxnId="{3334F26A-41A3-4868-BFA4-8A79E17B8BC6}">
      <dgm:prSet/>
      <dgm:spPr/>
      <dgm:t>
        <a:bodyPr/>
        <a:lstStyle/>
        <a:p>
          <a:endParaRPr lang="en-IN"/>
        </a:p>
      </dgm:t>
    </dgm:pt>
    <dgm:pt modelId="{D2444CC3-9D83-4700-A933-19D55E850982}" type="pres">
      <dgm:prSet presAssocID="{EA3457F6-6464-453A-96FA-58AB9FCE6051}" presName="Name0" presStyleCnt="0">
        <dgm:presLayoutVars>
          <dgm:dir/>
          <dgm:resizeHandles val="exact"/>
        </dgm:presLayoutVars>
      </dgm:prSet>
      <dgm:spPr/>
    </dgm:pt>
    <dgm:pt modelId="{C6563FD9-9A08-435D-A4D4-6B1C6F08DF53}" type="pres">
      <dgm:prSet presAssocID="{DC14328D-F7D0-4FBC-A4DD-D7BA87027D3E}" presName="composite" presStyleCnt="0"/>
      <dgm:spPr/>
    </dgm:pt>
    <dgm:pt modelId="{5DD1F0A5-00F9-46FE-87B3-EFB897A19714}" type="pres">
      <dgm:prSet presAssocID="{DC14328D-F7D0-4FBC-A4DD-D7BA87027D3E}" presName="bgChev" presStyleLbl="node1" presStyleIdx="0" presStyleCnt="3" custLinFactNeighborX="-40" custLinFactNeighborY="2755"/>
      <dgm:spPr/>
    </dgm:pt>
    <dgm:pt modelId="{D768F3D0-61FE-4415-AEE4-C168C2FAC53D}" type="pres">
      <dgm:prSet presAssocID="{DC14328D-F7D0-4FBC-A4DD-D7BA87027D3E}" presName="txNode" presStyleLbl="fgAcc1" presStyleIdx="0" presStyleCnt="3">
        <dgm:presLayoutVars>
          <dgm:bulletEnabled val="1"/>
        </dgm:presLayoutVars>
      </dgm:prSet>
      <dgm:spPr/>
    </dgm:pt>
    <dgm:pt modelId="{F6FC72D5-3423-489E-8B71-868AB69BC546}" type="pres">
      <dgm:prSet presAssocID="{B435F86D-3E97-4F95-9E54-6722B638533F}" presName="compositeSpace" presStyleCnt="0"/>
      <dgm:spPr/>
    </dgm:pt>
    <dgm:pt modelId="{913D66A4-8740-4F88-8BD4-0C00265424E3}" type="pres">
      <dgm:prSet presAssocID="{5387DEE4-04CC-41AE-9CDD-EA96729E18F2}" presName="composite" presStyleCnt="0"/>
      <dgm:spPr/>
    </dgm:pt>
    <dgm:pt modelId="{E4F0D298-AD1E-4A6F-B1CF-1CDF823F6811}" type="pres">
      <dgm:prSet presAssocID="{5387DEE4-04CC-41AE-9CDD-EA96729E18F2}" presName="bgChev" presStyleLbl="node1" presStyleIdx="1" presStyleCnt="3"/>
      <dgm:spPr/>
    </dgm:pt>
    <dgm:pt modelId="{F7B3CA94-69A5-4ED7-8359-E64962CE3A2B}" type="pres">
      <dgm:prSet presAssocID="{5387DEE4-04CC-41AE-9CDD-EA96729E18F2}" presName="txNode" presStyleLbl="fgAcc1" presStyleIdx="1" presStyleCnt="3">
        <dgm:presLayoutVars>
          <dgm:bulletEnabled val="1"/>
        </dgm:presLayoutVars>
      </dgm:prSet>
      <dgm:spPr/>
    </dgm:pt>
    <dgm:pt modelId="{9DB73BED-4C03-41D3-9FEE-2D1504A5DAA2}" type="pres">
      <dgm:prSet presAssocID="{3B2A847F-A129-418B-81D0-8762C430973B}" presName="compositeSpace" presStyleCnt="0"/>
      <dgm:spPr/>
    </dgm:pt>
    <dgm:pt modelId="{B832647E-932E-402E-A94D-A3D7E77A84E9}" type="pres">
      <dgm:prSet presAssocID="{8A0FA5B0-F5BB-414A-BF0D-71571EC18ABD}" presName="composite" presStyleCnt="0"/>
      <dgm:spPr/>
    </dgm:pt>
    <dgm:pt modelId="{9B16FE21-415B-45BB-89FF-A566726B5F72}" type="pres">
      <dgm:prSet presAssocID="{8A0FA5B0-F5BB-414A-BF0D-71571EC18ABD}" presName="bgChev" presStyleLbl="node1" presStyleIdx="2" presStyleCnt="3"/>
      <dgm:spPr/>
    </dgm:pt>
    <dgm:pt modelId="{A6107A94-B82F-46D8-AD31-7FA139805586}" type="pres">
      <dgm:prSet presAssocID="{8A0FA5B0-F5BB-414A-BF0D-71571EC18ABD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A7EFCE19-00CA-4BFC-B628-77447DE8238C}" type="presOf" srcId="{5387DEE4-04CC-41AE-9CDD-EA96729E18F2}" destId="{F7B3CA94-69A5-4ED7-8359-E64962CE3A2B}" srcOrd="0" destOrd="0" presId="urn:microsoft.com/office/officeart/2005/8/layout/chevronAccent+Icon"/>
    <dgm:cxn modelId="{3334F26A-41A3-4868-BFA4-8A79E17B8BC6}" srcId="{EA3457F6-6464-453A-96FA-58AB9FCE6051}" destId="{8A0FA5B0-F5BB-414A-BF0D-71571EC18ABD}" srcOrd="2" destOrd="0" parTransId="{D3E6300E-358E-4CB3-8BCF-131EBA41BF85}" sibTransId="{9876D6B9-B25B-40DD-843F-4B211398DCB0}"/>
    <dgm:cxn modelId="{0409A64D-BDCF-4566-85C6-153422F99A6E}" type="presOf" srcId="{EA3457F6-6464-453A-96FA-58AB9FCE6051}" destId="{D2444CC3-9D83-4700-A933-19D55E850982}" srcOrd="0" destOrd="0" presId="urn:microsoft.com/office/officeart/2005/8/layout/chevronAccent+Icon"/>
    <dgm:cxn modelId="{EC43EEA7-3D10-4861-8B48-435040FA2E80}" type="presOf" srcId="{8A0FA5B0-F5BB-414A-BF0D-71571EC18ABD}" destId="{A6107A94-B82F-46D8-AD31-7FA139805586}" srcOrd="0" destOrd="0" presId="urn:microsoft.com/office/officeart/2005/8/layout/chevronAccent+Icon"/>
    <dgm:cxn modelId="{8B4D7ED0-0F2E-44D6-A5B9-57938A920B5F}" type="presOf" srcId="{DC14328D-F7D0-4FBC-A4DD-D7BA87027D3E}" destId="{D768F3D0-61FE-4415-AEE4-C168C2FAC53D}" srcOrd="0" destOrd="0" presId="urn:microsoft.com/office/officeart/2005/8/layout/chevronAccent+Icon"/>
    <dgm:cxn modelId="{47806ADB-2DC6-4C59-B42F-F22393CE562D}" srcId="{EA3457F6-6464-453A-96FA-58AB9FCE6051}" destId="{5387DEE4-04CC-41AE-9CDD-EA96729E18F2}" srcOrd="1" destOrd="0" parTransId="{EA8D26A5-73BD-490E-88C1-5E9F0B7B39B9}" sibTransId="{3B2A847F-A129-418B-81D0-8762C430973B}"/>
    <dgm:cxn modelId="{4B2FC9F6-ABDC-444B-8F5D-0559A093D20B}" srcId="{EA3457F6-6464-453A-96FA-58AB9FCE6051}" destId="{DC14328D-F7D0-4FBC-A4DD-D7BA87027D3E}" srcOrd="0" destOrd="0" parTransId="{D3782ECE-99CB-4C4E-8507-F17CAEADCB92}" sibTransId="{B435F86D-3E97-4F95-9E54-6722B638533F}"/>
    <dgm:cxn modelId="{A1FACA1A-CDEA-49D3-8A5F-FD58F3F63A2C}" type="presParOf" srcId="{D2444CC3-9D83-4700-A933-19D55E850982}" destId="{C6563FD9-9A08-435D-A4D4-6B1C6F08DF53}" srcOrd="0" destOrd="0" presId="urn:microsoft.com/office/officeart/2005/8/layout/chevronAccent+Icon"/>
    <dgm:cxn modelId="{C806ADEF-0DAE-4CA5-95F8-209151295B31}" type="presParOf" srcId="{C6563FD9-9A08-435D-A4D4-6B1C6F08DF53}" destId="{5DD1F0A5-00F9-46FE-87B3-EFB897A19714}" srcOrd="0" destOrd="0" presId="urn:microsoft.com/office/officeart/2005/8/layout/chevronAccent+Icon"/>
    <dgm:cxn modelId="{9A6C0D2B-5314-4C48-AB96-FA595348AC88}" type="presParOf" srcId="{C6563FD9-9A08-435D-A4D4-6B1C6F08DF53}" destId="{D768F3D0-61FE-4415-AEE4-C168C2FAC53D}" srcOrd="1" destOrd="0" presId="urn:microsoft.com/office/officeart/2005/8/layout/chevronAccent+Icon"/>
    <dgm:cxn modelId="{AE7787FE-337D-4045-89CB-7D6A3FBD0C04}" type="presParOf" srcId="{D2444CC3-9D83-4700-A933-19D55E850982}" destId="{F6FC72D5-3423-489E-8B71-868AB69BC546}" srcOrd="1" destOrd="0" presId="urn:microsoft.com/office/officeart/2005/8/layout/chevronAccent+Icon"/>
    <dgm:cxn modelId="{B8C2996D-92B8-4E9D-AB85-50BCF121229B}" type="presParOf" srcId="{D2444CC3-9D83-4700-A933-19D55E850982}" destId="{913D66A4-8740-4F88-8BD4-0C00265424E3}" srcOrd="2" destOrd="0" presId="urn:microsoft.com/office/officeart/2005/8/layout/chevronAccent+Icon"/>
    <dgm:cxn modelId="{C81E092B-EA7D-43B7-AE02-B1BC60AA3C9F}" type="presParOf" srcId="{913D66A4-8740-4F88-8BD4-0C00265424E3}" destId="{E4F0D298-AD1E-4A6F-B1CF-1CDF823F6811}" srcOrd="0" destOrd="0" presId="urn:microsoft.com/office/officeart/2005/8/layout/chevronAccent+Icon"/>
    <dgm:cxn modelId="{94A21A29-0109-4114-855C-B591AA8D3749}" type="presParOf" srcId="{913D66A4-8740-4F88-8BD4-0C00265424E3}" destId="{F7B3CA94-69A5-4ED7-8359-E64962CE3A2B}" srcOrd="1" destOrd="0" presId="urn:microsoft.com/office/officeart/2005/8/layout/chevronAccent+Icon"/>
    <dgm:cxn modelId="{E87BDD3D-E98A-4F4B-9C58-2D3D9908D144}" type="presParOf" srcId="{D2444CC3-9D83-4700-A933-19D55E850982}" destId="{9DB73BED-4C03-41D3-9FEE-2D1504A5DAA2}" srcOrd="3" destOrd="0" presId="urn:microsoft.com/office/officeart/2005/8/layout/chevronAccent+Icon"/>
    <dgm:cxn modelId="{D550C39A-14BC-4882-844F-97A5BAD43AFA}" type="presParOf" srcId="{D2444CC3-9D83-4700-A933-19D55E850982}" destId="{B832647E-932E-402E-A94D-A3D7E77A84E9}" srcOrd="4" destOrd="0" presId="urn:microsoft.com/office/officeart/2005/8/layout/chevronAccent+Icon"/>
    <dgm:cxn modelId="{7DA45C45-2409-4E10-92A8-C6DA413AF99B}" type="presParOf" srcId="{B832647E-932E-402E-A94D-A3D7E77A84E9}" destId="{9B16FE21-415B-45BB-89FF-A566726B5F72}" srcOrd="0" destOrd="0" presId="urn:microsoft.com/office/officeart/2005/8/layout/chevronAccent+Icon"/>
    <dgm:cxn modelId="{687BA866-27BC-4F6F-A8AF-BFACC030C130}" type="presParOf" srcId="{B832647E-932E-402E-A94D-A3D7E77A84E9}" destId="{A6107A94-B82F-46D8-AD31-7FA139805586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0C806-234A-4653-AB95-928E457D33BC}">
      <dsp:nvSpPr>
        <dsp:cNvPr id="0" name=""/>
        <dsp:cNvSpPr/>
      </dsp:nvSpPr>
      <dsp:spPr>
        <a:xfrm>
          <a:off x="31" y="8646"/>
          <a:ext cx="3026605" cy="6698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End to End Digital Life Cycle</a:t>
          </a:r>
        </a:p>
      </dsp:txBody>
      <dsp:txXfrm>
        <a:off x="31" y="8646"/>
        <a:ext cx="3026605" cy="669860"/>
      </dsp:txXfrm>
    </dsp:sp>
    <dsp:sp modelId="{FD4341C5-E124-49F9-8286-CEF408B4E916}">
      <dsp:nvSpPr>
        <dsp:cNvPr id="0" name=""/>
        <dsp:cNvSpPr/>
      </dsp:nvSpPr>
      <dsp:spPr>
        <a:xfrm>
          <a:off x="31" y="678507"/>
          <a:ext cx="3026605" cy="74663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/>
            <a:t>Registration → Trading → Settlement → Billing</a:t>
          </a:r>
        </a:p>
      </dsp:txBody>
      <dsp:txXfrm>
        <a:off x="31" y="678507"/>
        <a:ext cx="3026605" cy="746639"/>
      </dsp:txXfrm>
    </dsp:sp>
    <dsp:sp modelId="{BD15672F-1E0C-403D-85DD-816EAF409791}">
      <dsp:nvSpPr>
        <dsp:cNvPr id="0" name=""/>
        <dsp:cNvSpPr/>
      </dsp:nvSpPr>
      <dsp:spPr>
        <a:xfrm>
          <a:off x="3450362" y="8646"/>
          <a:ext cx="3026605" cy="66986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Regulatory &amp; Compliance Framework</a:t>
          </a:r>
        </a:p>
      </dsp:txBody>
      <dsp:txXfrm>
        <a:off x="3450362" y="8646"/>
        <a:ext cx="3026605" cy="669860"/>
      </dsp:txXfrm>
    </dsp:sp>
    <dsp:sp modelId="{7B414A67-232A-46A8-BFA0-93BD851DC45B}">
      <dsp:nvSpPr>
        <dsp:cNvPr id="0" name=""/>
        <dsp:cNvSpPr/>
      </dsp:nvSpPr>
      <dsp:spPr>
        <a:xfrm>
          <a:off x="3450362" y="678507"/>
          <a:ext cx="3026605" cy="74663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Eligibility validation as per DERC Guidelines</a:t>
          </a:r>
          <a:endParaRPr lang="en-IN" sz="1800" kern="1200" dirty="0"/>
        </a:p>
      </dsp:txBody>
      <dsp:txXfrm>
        <a:off x="3450362" y="678507"/>
        <a:ext cx="3026605" cy="746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0C806-234A-4653-AB95-928E457D33BC}">
      <dsp:nvSpPr>
        <dsp:cNvPr id="0" name=""/>
        <dsp:cNvSpPr/>
      </dsp:nvSpPr>
      <dsp:spPr>
        <a:xfrm>
          <a:off x="31" y="31438"/>
          <a:ext cx="3026605" cy="576000"/>
        </a:xfrm>
        <a:prstGeom prst="rect">
          <a:avLst/>
        </a:prstGeom>
        <a:solidFill>
          <a:srgbClr val="00B050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Secure Digital Integration</a:t>
          </a:r>
        </a:p>
      </dsp:txBody>
      <dsp:txXfrm>
        <a:off x="31" y="31438"/>
        <a:ext cx="3026605" cy="576000"/>
      </dsp:txXfrm>
    </dsp:sp>
    <dsp:sp modelId="{FD4341C5-E124-49F9-8286-CEF408B4E916}">
      <dsp:nvSpPr>
        <dsp:cNvPr id="0" name=""/>
        <dsp:cNvSpPr/>
      </dsp:nvSpPr>
      <dsp:spPr>
        <a:xfrm>
          <a:off x="31" y="607438"/>
          <a:ext cx="3026605" cy="87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Secure API integration with P2P platform</a:t>
          </a:r>
          <a:endParaRPr lang="en-IN" sz="1800" kern="1200" dirty="0"/>
        </a:p>
      </dsp:txBody>
      <dsp:txXfrm>
        <a:off x="31" y="607438"/>
        <a:ext cx="3026605" cy="878400"/>
      </dsp:txXfrm>
    </dsp:sp>
    <dsp:sp modelId="{BD15672F-1E0C-403D-85DD-816EAF409791}">
      <dsp:nvSpPr>
        <dsp:cNvPr id="0" name=""/>
        <dsp:cNvSpPr/>
      </dsp:nvSpPr>
      <dsp:spPr>
        <a:xfrm>
          <a:off x="3450362" y="31438"/>
          <a:ext cx="3026605" cy="5760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Trading &amp; Billing Integration</a:t>
          </a:r>
        </a:p>
      </dsp:txBody>
      <dsp:txXfrm>
        <a:off x="3450362" y="31438"/>
        <a:ext cx="3026605" cy="576000"/>
      </dsp:txXfrm>
    </dsp:sp>
    <dsp:sp modelId="{7B414A67-232A-46A8-BFA0-93BD851DC45B}">
      <dsp:nvSpPr>
        <dsp:cNvPr id="0" name=""/>
        <dsp:cNvSpPr/>
      </dsp:nvSpPr>
      <dsp:spPr>
        <a:xfrm>
          <a:off x="3450392" y="583238"/>
          <a:ext cx="3026605" cy="87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P2P trading integrated with billing schema</a:t>
          </a:r>
          <a:endParaRPr lang="en-IN" sz="1800" kern="1200" dirty="0"/>
        </a:p>
      </dsp:txBody>
      <dsp:txXfrm>
        <a:off x="3450392" y="583238"/>
        <a:ext cx="3026605" cy="878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439EC-AE28-4264-B8A9-E2A32B8F1CE8}">
      <dsp:nvSpPr>
        <dsp:cNvPr id="0" name=""/>
        <dsp:cNvSpPr/>
      </dsp:nvSpPr>
      <dsp:spPr>
        <a:xfrm>
          <a:off x="8" y="0"/>
          <a:ext cx="3759789" cy="184959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Registration</a:t>
          </a:r>
        </a:p>
      </dsp:txBody>
      <dsp:txXfrm rot="16200000">
        <a:off x="-382345" y="382354"/>
        <a:ext cx="1516666" cy="751957"/>
      </dsp:txXfrm>
    </dsp:sp>
    <dsp:sp modelId="{C0740DC6-5F89-434F-BA1C-7B6A86CDEAB4}">
      <dsp:nvSpPr>
        <dsp:cNvPr id="0" name=""/>
        <dsp:cNvSpPr/>
      </dsp:nvSpPr>
      <dsp:spPr>
        <a:xfrm>
          <a:off x="751966" y="0"/>
          <a:ext cx="2801042" cy="184959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- Registration through CA no. </a:t>
          </a:r>
          <a:r>
            <a:rPr lang="en-IN" sz="1800" kern="1200"/>
            <a:t>&amp; registered Mobile </a:t>
          </a:r>
          <a:r>
            <a:rPr lang="en-IN" sz="1800" kern="1200" dirty="0"/>
            <a:t>no.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kern="1200" dirty="0"/>
            <a:t>- Smart meter must for Consumer &amp; Prosumer.</a:t>
          </a:r>
        </a:p>
      </dsp:txBody>
      <dsp:txXfrm>
        <a:off x="751966" y="0"/>
        <a:ext cx="2801042" cy="1849593"/>
      </dsp:txXfrm>
    </dsp:sp>
    <dsp:sp modelId="{B7D6C256-298B-4756-9442-15EE3AC117B8}">
      <dsp:nvSpPr>
        <dsp:cNvPr id="0" name=""/>
        <dsp:cNvSpPr/>
      </dsp:nvSpPr>
      <dsp:spPr>
        <a:xfrm>
          <a:off x="3892255" y="0"/>
          <a:ext cx="3759789" cy="184959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Eligibility</a:t>
          </a:r>
        </a:p>
      </dsp:txBody>
      <dsp:txXfrm rot="16200000">
        <a:off x="3509901" y="382354"/>
        <a:ext cx="1516666" cy="751957"/>
      </dsp:txXfrm>
    </dsp:sp>
    <dsp:sp modelId="{DFC78401-B596-4556-8D28-8414CFF193D3}">
      <dsp:nvSpPr>
        <dsp:cNvPr id="0" name=""/>
        <dsp:cNvSpPr/>
      </dsp:nvSpPr>
      <dsp:spPr>
        <a:xfrm rot="5400000">
          <a:off x="3775135" y="1303736"/>
          <a:ext cx="271837" cy="56396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9EE27D-653D-4B42-8B3C-56056FE2ADAF}">
      <dsp:nvSpPr>
        <dsp:cNvPr id="0" name=""/>
        <dsp:cNvSpPr/>
      </dsp:nvSpPr>
      <dsp:spPr>
        <a:xfrm>
          <a:off x="4644213" y="0"/>
          <a:ext cx="2801042" cy="184959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- Sanction load </a:t>
          </a:r>
          <a:r>
            <a:rPr lang="en-IN" sz="1800" u="sng" kern="1200" dirty="0"/>
            <a:t>&lt;</a:t>
          </a:r>
          <a:r>
            <a:rPr lang="en-IN" sz="1800" u="none" kern="1200" dirty="0"/>
            <a:t> 200KW.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u="none" kern="1200" dirty="0"/>
            <a:t>- Capacity for RES </a:t>
          </a:r>
          <a:r>
            <a:rPr lang="en-IN" sz="1800" u="sng" kern="1200" dirty="0"/>
            <a:t>&lt;</a:t>
          </a:r>
          <a:r>
            <a:rPr lang="en-IN" sz="1800" u="none" kern="1200" dirty="0"/>
            <a:t> 500% of Sanction load.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u="none" kern="1200" dirty="0"/>
            <a:t>- Group Net metering / Virtual Net metering prosumers not eligible.</a:t>
          </a:r>
          <a:endParaRPr lang="en-IN" sz="1800" kern="1200" dirty="0"/>
        </a:p>
      </dsp:txBody>
      <dsp:txXfrm>
        <a:off x="4644213" y="0"/>
        <a:ext cx="2801042" cy="1849593"/>
      </dsp:txXfrm>
    </dsp:sp>
    <dsp:sp modelId="{C7E110BA-5171-426B-B487-88462A2B42BE}">
      <dsp:nvSpPr>
        <dsp:cNvPr id="0" name=""/>
        <dsp:cNvSpPr/>
      </dsp:nvSpPr>
      <dsp:spPr>
        <a:xfrm>
          <a:off x="7783637" y="0"/>
          <a:ext cx="3759789" cy="184959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Trading</a:t>
          </a:r>
        </a:p>
      </dsp:txBody>
      <dsp:txXfrm rot="16200000">
        <a:off x="7401282" y="382354"/>
        <a:ext cx="1516666" cy="751957"/>
      </dsp:txXfrm>
    </dsp:sp>
    <dsp:sp modelId="{3754CCC1-34C2-41B8-A1BC-32CECB59C7F0}">
      <dsp:nvSpPr>
        <dsp:cNvPr id="0" name=""/>
        <dsp:cNvSpPr/>
      </dsp:nvSpPr>
      <dsp:spPr>
        <a:xfrm rot="5400000">
          <a:off x="7666517" y="1303736"/>
          <a:ext cx="271837" cy="56396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A3BC30-E1EE-4BD2-93F9-8B7399876DE5}">
      <dsp:nvSpPr>
        <dsp:cNvPr id="0" name=""/>
        <dsp:cNvSpPr/>
      </dsp:nvSpPr>
      <dsp:spPr>
        <a:xfrm>
          <a:off x="8535594" y="0"/>
          <a:ext cx="2801042" cy="184959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- Restricted to 20% of installed Capacity.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- Transaction Price: Mutually agreed between Prosumer &amp; Consumer.</a:t>
          </a:r>
        </a:p>
      </dsp:txBody>
      <dsp:txXfrm>
        <a:off x="8535594" y="0"/>
        <a:ext cx="2801042" cy="18495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1F0A5-00F9-46FE-87B3-EFB897A19714}">
      <dsp:nvSpPr>
        <dsp:cNvPr id="0" name=""/>
        <dsp:cNvSpPr/>
      </dsp:nvSpPr>
      <dsp:spPr>
        <a:xfrm>
          <a:off x="0" y="381002"/>
          <a:ext cx="3230760" cy="124707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8F3D0-61FE-4415-AEE4-C168C2FAC53D}">
      <dsp:nvSpPr>
        <dsp:cNvPr id="0" name=""/>
        <dsp:cNvSpPr/>
      </dsp:nvSpPr>
      <dsp:spPr>
        <a:xfrm>
          <a:off x="862822" y="658413"/>
          <a:ext cx="2728198" cy="1247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Energy Trading enabled through 11 TSP</a:t>
          </a:r>
        </a:p>
      </dsp:txBody>
      <dsp:txXfrm>
        <a:off x="899348" y="694939"/>
        <a:ext cx="2655146" cy="1174021"/>
      </dsp:txXfrm>
    </dsp:sp>
    <dsp:sp modelId="{E4F0D298-AD1E-4A6F-B1CF-1CDF823F6811}">
      <dsp:nvSpPr>
        <dsp:cNvPr id="0" name=""/>
        <dsp:cNvSpPr/>
      </dsp:nvSpPr>
      <dsp:spPr>
        <a:xfrm>
          <a:off x="3691532" y="346645"/>
          <a:ext cx="3230760" cy="124707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3CA94-69A5-4ED7-8359-E64962CE3A2B}">
      <dsp:nvSpPr>
        <dsp:cNvPr id="0" name=""/>
        <dsp:cNvSpPr/>
      </dsp:nvSpPr>
      <dsp:spPr>
        <a:xfrm>
          <a:off x="4553069" y="658413"/>
          <a:ext cx="2728198" cy="1247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Consumers &amp; Prosumers of TPDDL / BRPL / PVVNL onboarded on P2P platforms.</a:t>
          </a:r>
        </a:p>
      </dsp:txBody>
      <dsp:txXfrm>
        <a:off x="4589595" y="694939"/>
        <a:ext cx="2655146" cy="1174021"/>
      </dsp:txXfrm>
    </dsp:sp>
    <dsp:sp modelId="{9B16FE21-415B-45BB-89FF-A566726B5F72}">
      <dsp:nvSpPr>
        <dsp:cNvPr id="0" name=""/>
        <dsp:cNvSpPr/>
      </dsp:nvSpPr>
      <dsp:spPr>
        <a:xfrm>
          <a:off x="7381779" y="346645"/>
          <a:ext cx="3230760" cy="124707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07A94-B82F-46D8-AD31-7FA139805586}">
      <dsp:nvSpPr>
        <dsp:cNvPr id="0" name=""/>
        <dsp:cNvSpPr/>
      </dsp:nvSpPr>
      <dsp:spPr>
        <a:xfrm>
          <a:off x="8243316" y="658413"/>
          <a:ext cx="2728198" cy="1247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Successful trade has been started for inter DISCOM &amp; interstate. </a:t>
          </a:r>
        </a:p>
      </dsp:txBody>
      <dsp:txXfrm>
        <a:off x="8279842" y="694939"/>
        <a:ext cx="2655146" cy="11740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9413A-46EA-49A3-9C7A-AAB6AEF1F846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1C729-BE3D-4067-BE45-9A68F03E8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0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45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71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64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92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Where is ready for settlement? We need to show the ready to settlement.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23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1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81C729-BE3D-4067-BE45-9A68F03E817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30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1DBC6-9FCC-481A-8E85-32543E4E44E1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BA1B3-F42F-46FD-ADE4-6B1574EE6F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4400" y="2057401"/>
            <a:ext cx="10363200" cy="147002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Title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828800" y="3813175"/>
            <a:ext cx="8534400" cy="1295400"/>
          </a:xfrm>
        </p:spPr>
        <p:txBody>
          <a:bodyPr>
            <a:normAutofit/>
          </a:bodyPr>
          <a:lstStyle>
            <a:lvl1pPr algn="ctr">
              <a:buNone/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Event/Meeting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Date &amp; Venue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A2C24D-2512-43B5-809A-4668EF6D6A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3600" y="6264276"/>
            <a:ext cx="2844800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5DB83D0-A18D-493A-855E-B58D798113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 userDrawn="1">
            <p:ph type="title"/>
          </p:nvPr>
        </p:nvSpPr>
        <p:spPr>
          <a:xfrm>
            <a:off x="609600" y="2286000"/>
            <a:ext cx="10972800" cy="1143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09600" y="3429000"/>
            <a:ext cx="10972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solidFill>
                  <a:srgbClr val="2C6EB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3600" y="6264276"/>
            <a:ext cx="2844800" cy="365125"/>
          </a:xfrm>
        </p:spPr>
        <p:txBody>
          <a:bodyPr/>
          <a:lstStyle>
            <a:lvl1pPr algn="ctr">
              <a:defRPr sz="1000">
                <a:solidFill>
                  <a:srgbClr val="2C6EB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7A132F5-AD20-49EC-9AE4-5AA9804139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3600" y="6264276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fld id="{37A132F5-AD20-49EC-9AE4-5AA9804139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400800" y="1219201"/>
            <a:ext cx="5181600" cy="4906963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3600" y="6264276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fld id="{37A132F5-AD20-49EC-9AE4-5AA9804139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4906963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3600" y="6340476"/>
            <a:ext cx="28448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C1D5AA68-CFB1-4EE8-8250-18C4C1ED7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 userDrawn="1">
            <p:ph type="ctrTitle" idx="4294967295"/>
          </p:nvPr>
        </p:nvSpPr>
        <p:spPr>
          <a:xfrm>
            <a:off x="914400" y="2693989"/>
            <a:ext cx="10363200" cy="1470025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1DBC6-9FCC-481A-8E85-32543E4E44E1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BA1B3-F42F-46FD-ADE4-6B1574EE6F2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" y="0"/>
            <a:ext cx="1218510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609600" y="0"/>
            <a:ext cx="1066800" cy="1828800"/>
          </a:xfrm>
          <a:prstGeom prst="rect">
            <a:avLst/>
          </a:prstGeom>
          <a:solidFill>
            <a:srgbClr val="2B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5C0CE-2BB8-4732-9433-C1FF85BE15D7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B83D0-A18D-493A-855E-B58D798113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84EEFF-4C11-4762-3101-C5CB1A2C2F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3E47F-13DB-4BAA-AEC6-AB42AFD87AD8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C6EB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7A132F5-AD20-49EC-9AE4-5AA9804139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screenshot, text, diagram, design&#10;&#10;Description automatically generated">
            <a:extLst>
              <a:ext uri="{FF2B5EF4-FFF2-40B4-BE49-F238E27FC236}">
                <a16:creationId xmlns:a16="http://schemas.microsoft.com/office/drawing/2014/main" id="{3C5A3BEC-C9E4-6C21-B209-E5DAEC133C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8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2C6EB5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DEDD0-AE72-404D-9E65-0DF0F895BB45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5AA68-CFB1-4EE8-8250-18C4C1ED7B2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CA417D-54D4-007F-5E60-2F0661A93B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" y="0"/>
            <a:ext cx="12181854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24FAE-83C9-4F68-6350-A238BA23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9ED48-3F7A-2DD5-7881-FA6A12556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8800" y="2895600"/>
            <a:ext cx="6324600" cy="10668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Peer 2 Peer Energy Trading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C1DE2E-6448-8F81-212A-058C504CAECD}"/>
              </a:ext>
            </a:extLst>
          </p:cNvPr>
          <p:cNvSpPr txBox="1"/>
          <p:nvPr/>
        </p:nvSpPr>
        <p:spPr>
          <a:xfrm>
            <a:off x="7620000" y="49530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Presentation By</a:t>
            </a:r>
          </a:p>
          <a:p>
            <a:pPr algn="ctr"/>
            <a:endParaRPr lang="en-IN" dirty="0"/>
          </a:p>
          <a:p>
            <a:pPr algn="ctr"/>
            <a:r>
              <a:rPr lang="en-IN" dirty="0"/>
              <a:t>Tarun Batra, Head-D&amp;IT, TPDDL</a:t>
            </a:r>
          </a:p>
          <a:p>
            <a:pPr algn="ctr"/>
            <a:r>
              <a:rPr lang="en-IN" dirty="0"/>
              <a:t>S.M. Abidi, AGM-RCM, TPDDL</a:t>
            </a:r>
          </a:p>
        </p:txBody>
      </p:sp>
    </p:spTree>
    <p:extLst>
      <p:ext uri="{BB962C8B-B14F-4D97-AF65-F5344CB8AC3E}">
        <p14:creationId xmlns:p14="http://schemas.microsoft.com/office/powerpoint/2010/main" val="3904270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F7529-D035-45F2-8590-6D4E14C88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779AAC-AD1C-4F58-AD6C-668515E10B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2209800" y="990600"/>
            <a:ext cx="3086100" cy="57643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7E3A68-5536-4FC5-92F6-D64634BF6F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7124700" y="1017494"/>
            <a:ext cx="3086100" cy="576430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FFE5C5E-AA2B-43CA-B7CF-5C3B84B6E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IN" dirty="0"/>
              <a:t>Listing of Energy for sale and trade ledger</a:t>
            </a:r>
          </a:p>
        </p:txBody>
      </p:sp>
    </p:spTree>
    <p:extLst>
      <p:ext uri="{BB962C8B-B14F-4D97-AF65-F5344CB8AC3E}">
        <p14:creationId xmlns:p14="http://schemas.microsoft.com/office/powerpoint/2010/main" val="316357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B20B7-2989-4AC4-819D-B30F62B89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A0B33E-8C1C-4D7E-93CA-420221F974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8534400" y="900953"/>
            <a:ext cx="3086100" cy="58539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44348F-A1BF-4236-B00B-BEF21E5A83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495300" y="914399"/>
            <a:ext cx="3086100" cy="5853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F392ED-1C35-4751-8074-545CC552D2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4552950" y="927846"/>
            <a:ext cx="3086100" cy="585395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E903DB8-27C3-4AAE-B714-1B5FD856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IN" dirty="0"/>
              <a:t>Registered as Consumer &amp; Purchase of Energy</a:t>
            </a:r>
          </a:p>
        </p:txBody>
      </p:sp>
    </p:spTree>
    <p:extLst>
      <p:ext uri="{BB962C8B-B14F-4D97-AF65-F5344CB8AC3E}">
        <p14:creationId xmlns:p14="http://schemas.microsoft.com/office/powerpoint/2010/main" val="1431327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4032A-4DCE-496B-B1EA-7DB301C88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Peer 2 Peer trade - Interstate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DFFF3-DEEE-402E-BA24-0DD69A4D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BF10A-2A30-4124-A6A1-E68571E02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66417"/>
            <a:ext cx="11658600" cy="3705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63A95C-B97F-4C7A-8EA8-C19B9109E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648200"/>
            <a:ext cx="11658600" cy="172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7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BD208-95C9-4F1A-B714-CDB9A1CE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55BD4-FCD3-4A6E-85BA-2BFD527327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73"/>
          <a:stretch/>
        </p:blipFill>
        <p:spPr>
          <a:xfrm>
            <a:off x="3810000" y="990600"/>
            <a:ext cx="8077200" cy="54188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B8AA8D-C081-4083-A517-4DB31472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IN" dirty="0"/>
              <a:t>P2P Sample Billing Annexure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269FC-CE1C-44CC-88C9-905979D7E353}"/>
              </a:ext>
            </a:extLst>
          </p:cNvPr>
          <p:cNvSpPr txBox="1"/>
          <p:nvPr/>
        </p:nvSpPr>
        <p:spPr>
          <a:xfrm>
            <a:off x="457200" y="1219200"/>
            <a:ext cx="350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Total Consumption During the billing period – 5718 units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Units Traded on P2P Platform – 4 units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Net Units billed – 5714 units</a:t>
            </a:r>
          </a:p>
        </p:txBody>
      </p:sp>
    </p:spTree>
    <p:extLst>
      <p:ext uri="{BB962C8B-B14F-4D97-AF65-F5344CB8AC3E}">
        <p14:creationId xmlns:p14="http://schemas.microsoft.com/office/powerpoint/2010/main" val="2385163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01103-DB13-4292-A085-13FBD1769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P2P Sample Billing Annexure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0E1A4-C471-45EA-BD00-72E4D2D03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A8276C-16CA-413A-94CC-312574AFB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11582401" cy="5573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054C4A-0E2A-443C-BA9C-71ADE8F31CCB}"/>
              </a:ext>
            </a:extLst>
          </p:cNvPr>
          <p:cNvSpPr txBox="1"/>
          <p:nvPr/>
        </p:nvSpPr>
        <p:spPr>
          <a:xfrm>
            <a:off x="2819400" y="5029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/>
              <a:t>Units Billed - 5714</a:t>
            </a:r>
          </a:p>
        </p:txBody>
      </p:sp>
    </p:spTree>
    <p:extLst>
      <p:ext uri="{BB962C8B-B14F-4D97-AF65-F5344CB8AC3E}">
        <p14:creationId xmlns:p14="http://schemas.microsoft.com/office/powerpoint/2010/main" val="3100466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A814C-4591-47A7-9C07-08AA06BF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Challenges as we Scale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38E12-8E46-4605-871C-75CA27C5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A5675D-DBF5-5EEE-899D-6DEC2F8942F3}"/>
              </a:ext>
            </a:extLst>
          </p:cNvPr>
          <p:cNvSpPr txBox="1"/>
          <p:nvPr/>
        </p:nvSpPr>
        <p:spPr>
          <a:xfrm>
            <a:off x="685800" y="1143000"/>
            <a:ext cx="11125200" cy="455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IN" sz="2400" dirty="0"/>
              <a:t>Wheeling Charges is to be decided for inter state. (At present, not decided by DERC)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IN" sz="2400" dirty="0"/>
              <a:t>Cross Subsidy Surcharges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IN" sz="2400" dirty="0"/>
              <a:t>Platform upkeep cost is high as compared to recover through transaction charges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IN" sz="2400" dirty="0"/>
              <a:t>No action on Under Injection and under Drawl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IN" sz="2400" dirty="0"/>
              <a:t>Allocation logic shall be centralized.</a:t>
            </a:r>
          </a:p>
        </p:txBody>
      </p:sp>
    </p:spTree>
    <p:extLst>
      <p:ext uri="{BB962C8B-B14F-4D97-AF65-F5344CB8AC3E}">
        <p14:creationId xmlns:p14="http://schemas.microsoft.com/office/powerpoint/2010/main" val="1418393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16921-5993-414E-BDD2-A8EB7A300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2BA7810-A379-4E3E-9CB9-614562B5835C}"/>
              </a:ext>
            </a:extLst>
          </p:cNvPr>
          <p:cNvGraphicFramePr>
            <a:graphicFrameLocks noGrp="1"/>
          </p:cNvGraphicFramePr>
          <p:nvPr/>
        </p:nvGraphicFramePr>
        <p:xfrm>
          <a:off x="349624" y="1008729"/>
          <a:ext cx="4572000" cy="325847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925666570"/>
                    </a:ext>
                  </a:extLst>
                </a:gridCol>
              </a:tblGrid>
              <a:tr h="423831">
                <a:tc>
                  <a:txBody>
                    <a:bodyPr/>
                    <a:lstStyle/>
                    <a:p>
                      <a:r>
                        <a:rPr lang="en-IN" sz="2000" dirty="0"/>
                        <a:t>Trigger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089612"/>
                  </a:ext>
                </a:extLst>
              </a:tr>
              <a:tr h="277656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2000" dirty="0"/>
                        <a:t>Regulatory Mandate – DERC Guidelines 2024 &amp; 2025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N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/>
                        <a:t>National alignment with Indian Energy Stack (IES) Ministry of Power (</a:t>
                      </a:r>
                      <a:r>
                        <a:rPr lang="en-US" sz="2000" dirty="0" err="1"/>
                        <a:t>MoP</a:t>
                      </a:r>
                      <a:r>
                        <a:rPr lang="en-US" sz="2000" dirty="0"/>
                        <a:t>) vision for interstate P2P.</a:t>
                      </a:r>
                      <a:endParaRPr lang="en-IN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N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2000" dirty="0"/>
                        <a:t>Accelerating distributed renewable adoption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45720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6213384-3340-44D6-8305-A2F860E08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599"/>
            <a:ext cx="10439400" cy="715962"/>
          </a:xfrm>
        </p:spPr>
        <p:txBody>
          <a:bodyPr>
            <a:noAutofit/>
          </a:bodyPr>
          <a:lstStyle/>
          <a:p>
            <a:r>
              <a:rPr lang="en-US" sz="2400" dirty="0"/>
              <a:t>Framework of Peer to Peer (P2P) Energy Trading Program</a:t>
            </a:r>
            <a:endParaRPr lang="en-IN" sz="24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325C8B5-7ADE-4E76-B634-01850E30D936}"/>
              </a:ext>
            </a:extLst>
          </p:cNvPr>
          <p:cNvGraphicFramePr/>
          <p:nvPr/>
        </p:nvGraphicFramePr>
        <p:xfrm>
          <a:off x="5448300" y="1092244"/>
          <a:ext cx="6477000" cy="1433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95B0E97-C2C8-4789-92FB-0948C9661C08}"/>
              </a:ext>
            </a:extLst>
          </p:cNvPr>
          <p:cNvGraphicFramePr/>
          <p:nvPr/>
        </p:nvGraphicFramePr>
        <p:xfrm>
          <a:off x="5448300" y="2673722"/>
          <a:ext cx="6477000" cy="1517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3D1816-F9A1-407C-BD1F-525A4ADF4A33}"/>
              </a:ext>
            </a:extLst>
          </p:cNvPr>
          <p:cNvGraphicFramePr/>
          <p:nvPr/>
        </p:nvGraphicFramePr>
        <p:xfrm>
          <a:off x="381000" y="4414683"/>
          <a:ext cx="11544300" cy="1849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8390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1C5611-F8B8-4147-9B6D-8055308B8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0"/>
            <a:ext cx="11582400" cy="441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C4351F-9871-4156-BFB8-3ED548174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Peer 2 Peer Energy Trading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0E503-CC36-4665-82A8-8F30C6CDF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E0687A4-8897-4CC7-B9EA-E2E5B8E335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525506"/>
              </p:ext>
            </p:extLst>
          </p:nvPr>
        </p:nvGraphicFramePr>
        <p:xfrm>
          <a:off x="457200" y="567267"/>
          <a:ext cx="10972800" cy="2252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4804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F271-123C-438B-ABDA-FAF8DD56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9668"/>
            <a:ext cx="10972800" cy="715962"/>
          </a:xfrm>
        </p:spPr>
        <p:txBody>
          <a:bodyPr/>
          <a:lstStyle/>
          <a:p>
            <a:r>
              <a:rPr lang="en-IN" dirty="0"/>
              <a:t>Summary Peer 2 Peer Trades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8D910-74A0-4337-A030-FC301945F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0ECE0A-33CB-4CCA-AE51-14A3C455B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642902"/>
              </p:ext>
            </p:extLst>
          </p:nvPr>
        </p:nvGraphicFramePr>
        <p:xfrm>
          <a:off x="457200" y="1143000"/>
          <a:ext cx="4635499" cy="206841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938924">
                  <a:extLst>
                    <a:ext uri="{9D8B030D-6E8A-4147-A177-3AD203B41FA5}">
                      <a16:colId xmlns:a16="http://schemas.microsoft.com/office/drawing/2014/main" val="500674448"/>
                    </a:ext>
                  </a:extLst>
                </a:gridCol>
                <a:gridCol w="1167640">
                  <a:extLst>
                    <a:ext uri="{9D8B030D-6E8A-4147-A177-3AD203B41FA5}">
                      <a16:colId xmlns:a16="http://schemas.microsoft.com/office/drawing/2014/main" val="889372020"/>
                    </a:ext>
                  </a:extLst>
                </a:gridCol>
                <a:gridCol w="1528935">
                  <a:extLst>
                    <a:ext uri="{9D8B030D-6E8A-4147-A177-3AD203B41FA5}">
                      <a16:colId xmlns:a16="http://schemas.microsoft.com/office/drawing/2014/main" val="2931931928"/>
                    </a:ext>
                  </a:extLst>
                </a:gridCol>
              </a:tblGrid>
              <a:tr h="290550">
                <a:tc gridSpan="3"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chemeClr val="bg1"/>
                          </a:solidFill>
                          <a:effectLst/>
                        </a:rPr>
                        <a:t>TPDDL P2P Buyer Trades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983782"/>
                  </a:ext>
                </a:extLst>
              </a:tr>
              <a:tr h="615660"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Seller DISCOM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No. of trades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Energy Units (KWH) Settled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522584"/>
                  </a:ext>
                </a:extLst>
              </a:tr>
              <a:tr h="290550">
                <a:tc>
                  <a:txBody>
                    <a:bodyPr/>
                    <a:lstStyle/>
                    <a:p>
                      <a:pPr algn="ctr"/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</a:rPr>
                        <a:t>BRPL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effectLst/>
                          <a:latin typeface="Calibri" panose="020F0502020204030204" pitchFamily="34" charset="0"/>
                          <a:ea typeface="Aptos"/>
                        </a:rPr>
                        <a:t>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692274"/>
                  </a:ext>
                </a:extLst>
              </a:tr>
              <a:tr h="290550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PVVNL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384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357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770401"/>
                  </a:ext>
                </a:extLst>
              </a:tr>
              <a:tr h="290550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TPDDL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63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495299"/>
                  </a:ext>
                </a:extLst>
              </a:tr>
              <a:tr h="290550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/>
                        </a:rPr>
                        <a:t>481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</a:rPr>
                        <a:t>389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59787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E63711-8165-492C-9060-A7632BCDB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850949"/>
              </p:ext>
            </p:extLst>
          </p:nvPr>
        </p:nvGraphicFramePr>
        <p:xfrm>
          <a:off x="6261102" y="1116106"/>
          <a:ext cx="4635498" cy="209530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938924">
                  <a:extLst>
                    <a:ext uri="{9D8B030D-6E8A-4147-A177-3AD203B41FA5}">
                      <a16:colId xmlns:a16="http://schemas.microsoft.com/office/drawing/2014/main" val="2879084657"/>
                    </a:ext>
                  </a:extLst>
                </a:gridCol>
                <a:gridCol w="1167639">
                  <a:extLst>
                    <a:ext uri="{9D8B030D-6E8A-4147-A177-3AD203B41FA5}">
                      <a16:colId xmlns:a16="http://schemas.microsoft.com/office/drawing/2014/main" val="2432215131"/>
                    </a:ext>
                  </a:extLst>
                </a:gridCol>
                <a:gridCol w="1528935">
                  <a:extLst>
                    <a:ext uri="{9D8B030D-6E8A-4147-A177-3AD203B41FA5}">
                      <a16:colId xmlns:a16="http://schemas.microsoft.com/office/drawing/2014/main" val="3934097975"/>
                    </a:ext>
                  </a:extLst>
                </a:gridCol>
              </a:tblGrid>
              <a:tr h="359270">
                <a:tc gridSpan="3"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chemeClr val="bg1"/>
                          </a:solidFill>
                          <a:effectLst/>
                        </a:rPr>
                        <a:t>TPDDL P2P Seller Trades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289230"/>
                  </a:ext>
                </a:extLst>
              </a:tr>
              <a:tr h="658224"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Buyer DISCOM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No. of trades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</a:rPr>
                        <a:t>Energy Units (KWH) Settled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62813"/>
                  </a:ext>
                </a:extLst>
              </a:tr>
              <a:tr h="359270">
                <a:tc>
                  <a:txBody>
                    <a:bodyPr/>
                    <a:lstStyle/>
                    <a:p>
                      <a:pPr algn="ctr"/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</a:rPr>
                        <a:t>BRPL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/>
                        </a:rPr>
                        <a:t>70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181447"/>
                  </a:ext>
                </a:extLst>
              </a:tr>
              <a:tr h="359270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TPDDL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63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815171"/>
                  </a:ext>
                </a:extLst>
              </a:tr>
              <a:tr h="359270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/>
                        </a:rPr>
                        <a:t>133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1481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E0B63A-D1ED-4AC4-A16E-8959E1E2C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563927"/>
              </p:ext>
            </p:extLst>
          </p:nvPr>
        </p:nvGraphicFramePr>
        <p:xfrm>
          <a:off x="457200" y="3370752"/>
          <a:ext cx="4635498" cy="329374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09789">
                  <a:extLst>
                    <a:ext uri="{9D8B030D-6E8A-4147-A177-3AD203B41FA5}">
                      <a16:colId xmlns:a16="http://schemas.microsoft.com/office/drawing/2014/main" val="1232341082"/>
                    </a:ext>
                  </a:extLst>
                </a:gridCol>
                <a:gridCol w="2725709">
                  <a:extLst>
                    <a:ext uri="{9D8B030D-6E8A-4147-A177-3AD203B41FA5}">
                      <a16:colId xmlns:a16="http://schemas.microsoft.com/office/drawing/2014/main" val="1291020363"/>
                    </a:ext>
                  </a:extLst>
                </a:gridCol>
              </a:tblGrid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Meter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Rate Category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084980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11045174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E-DOMESTIC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3303963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75155085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E-DOMESTIC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4203491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79000450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9793974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79002064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5926831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79010637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6419732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79021936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3490895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79023360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E-NDLT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4121949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79036295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6061015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79038033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6503105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79038482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3370939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79041891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7385696"/>
                  </a:ext>
                </a:extLst>
              </a:tr>
              <a:tr h="24712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79044791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E-VEHICLE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3633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21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AA180-FE25-4F3A-BFA1-386F4B79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Peer 2 Peer Consumer / Prosumer Registration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D7A37-22F9-4799-AD3B-E9F0744B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C838F-3A02-4533-A293-4F7460064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83171"/>
            <a:ext cx="117348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3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88E2F-E56A-4EFB-92AD-5A38BA4F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1D90EB-6982-484E-8D1B-34A8DB281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15962"/>
          </a:xfrm>
        </p:spPr>
        <p:txBody>
          <a:bodyPr/>
          <a:lstStyle/>
          <a:p>
            <a:r>
              <a:rPr lang="en-IN" dirty="0"/>
              <a:t>Peer 2 Peer trading - Process flow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59E982-D8F3-4688-84B9-4D61E6423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68362"/>
            <a:ext cx="11658600" cy="58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8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1D9D2-5C72-48F8-9907-42789AB3F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Peer 2 Peer Dash 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AECC7-5827-4D15-86BE-388CE6CA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3F51738F-399C-45D5-B9CC-DB0EE2242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"/>
          <a:stretch/>
        </p:blipFill>
        <p:spPr bwMode="auto">
          <a:xfrm>
            <a:off x="228600" y="1143000"/>
            <a:ext cx="1163334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399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A89D3-3FA3-4875-9EF8-AC257BDCD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F7F10A-EA7D-485B-AA6F-1E874097BD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/>
          <a:stretch/>
        </p:blipFill>
        <p:spPr>
          <a:xfrm>
            <a:off x="649941" y="969244"/>
            <a:ext cx="3086100" cy="5752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6D0DB5-BA04-4560-BF26-A4D4C294D0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4572000" y="990600"/>
            <a:ext cx="3086100" cy="5791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B5FE9F-C919-49C9-92F7-385138F65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8420100" y="990600"/>
            <a:ext cx="3086100" cy="579120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D81E973F-D4D9-4846-ACCC-79D4F2CBF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IN" dirty="0"/>
              <a:t>Registration platform for Consumer &amp; Prosumer</a:t>
            </a:r>
          </a:p>
        </p:txBody>
      </p:sp>
    </p:spTree>
    <p:extLst>
      <p:ext uri="{BB962C8B-B14F-4D97-AF65-F5344CB8AC3E}">
        <p14:creationId xmlns:p14="http://schemas.microsoft.com/office/powerpoint/2010/main" val="1266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1DA8A-3ACD-4A60-983B-39F6E683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132F5-AD20-49EC-9AE4-5AA98041398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F54B44-15DD-4919-87D9-87233B0F2B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6819900" y="927847"/>
            <a:ext cx="3086100" cy="580240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85E4FC3-B64C-4725-A91A-1CE8AF0E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IN" dirty="0"/>
              <a:t>Registered as Prosumer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11FB27-8254-48EC-BF18-2B43CA9B31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/>
          <a:stretch/>
        </p:blipFill>
        <p:spPr>
          <a:xfrm>
            <a:off x="2438400" y="927847"/>
            <a:ext cx="3084266" cy="577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2537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ank You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ca00c3-fda3-45f2-81b6-973bde4441d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E7AF0B7047C746AD5028B80F1C04ED" ma:contentTypeVersion="15" ma:contentTypeDescription="Create a new document." ma:contentTypeScope="" ma:versionID="90ce0a4552559c17e6398b2c8372b02c">
  <xsd:schema xmlns:xsd="http://www.w3.org/2001/XMLSchema" xmlns:xs="http://www.w3.org/2001/XMLSchema" xmlns:p="http://schemas.microsoft.com/office/2006/metadata/properties" xmlns:ns3="e5ca00c3-fda3-45f2-81b6-973bde4441dd" xmlns:ns4="0637cc56-c230-4e15-b602-b82c31a01b84" targetNamespace="http://schemas.microsoft.com/office/2006/metadata/properties" ma:root="true" ma:fieldsID="4a5b0e2af5584e4d0b79bf489febad76" ns3:_="" ns4:_="">
    <xsd:import namespace="e5ca00c3-fda3-45f2-81b6-973bde4441dd"/>
    <xsd:import namespace="0637cc56-c230-4e15-b602-b82c31a01b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ystemTags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ca00c3-fda3-45f2-81b6-973bde4441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7cc56-c230-4e15-b602-b82c31a01b8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B4133D-613B-4DC5-A4A1-18CBC4D584B3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0637cc56-c230-4e15-b602-b82c31a01b84"/>
    <ds:schemaRef ds:uri="e5ca00c3-fda3-45f2-81b6-973bde4441d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5EB07E6-EC02-4649-B19E-FBEB443BD4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F051A7-7B6D-4423-BCED-D0353ED5A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ca00c3-fda3-45f2-81b6-973bde4441dd"/>
    <ds:schemaRef ds:uri="0637cc56-c230-4e15-b602-b82c31a01b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28692</TotalTime>
  <Words>476</Words>
  <Application>Microsoft Office PowerPoint</Application>
  <PresentationFormat>Widescreen</PresentationFormat>
  <Paragraphs>132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Wingdings</vt:lpstr>
      <vt:lpstr>Title Slide</vt:lpstr>
      <vt:lpstr>Divider</vt:lpstr>
      <vt:lpstr>Content Slide</vt:lpstr>
      <vt:lpstr>Thank You Slide</vt:lpstr>
      <vt:lpstr>Peer 2 Peer Energy Trading</vt:lpstr>
      <vt:lpstr>Framework of Peer to Peer (P2P) Energy Trading Program</vt:lpstr>
      <vt:lpstr>Peer 2 Peer Energy Trading Platform</vt:lpstr>
      <vt:lpstr>Summary Peer 2 Peer Trades</vt:lpstr>
      <vt:lpstr>Peer 2 Peer Consumer / Prosumer Registration</vt:lpstr>
      <vt:lpstr>Peer 2 Peer trading - Process flow</vt:lpstr>
      <vt:lpstr>Peer 2 Peer Dash Board</vt:lpstr>
      <vt:lpstr>Registration platform for Consumer &amp; Prosumer</vt:lpstr>
      <vt:lpstr>Registered as Prosumer</vt:lpstr>
      <vt:lpstr>Listing of Energy for sale and trade ledger</vt:lpstr>
      <vt:lpstr>Registered as Consumer &amp; Purchase of Energy</vt:lpstr>
      <vt:lpstr>Peer 2 Peer trade - Interstate</vt:lpstr>
      <vt:lpstr>P2P Sample Billing Annexure</vt:lpstr>
      <vt:lpstr>P2P Sample Billing Annexure</vt:lpstr>
      <vt:lpstr>Challenges as we Scale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Charan Jeet</dc:creator>
  <cp:lastModifiedBy>Tarun Batra</cp:lastModifiedBy>
  <cp:revision>193</cp:revision>
  <dcterms:created xsi:type="dcterms:W3CDTF">2012-08-28T09:09:02Z</dcterms:created>
  <dcterms:modified xsi:type="dcterms:W3CDTF">2026-06-21T14:50:25Z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fff4a65-273c-4bfe-82f4-d7396238ec3e_Enabled">
    <vt:lpwstr>true</vt:lpwstr>
  </property>
  <property fmtid="{D5CDD505-2E9C-101B-9397-08002B2CF9AE}" pid="3" name="MSIP_Label_2fff4a65-273c-4bfe-82f4-d7396238ec3e_SetDate">
    <vt:lpwstr>2025-04-03T07:41:33Z</vt:lpwstr>
  </property>
  <property fmtid="{D5CDD505-2E9C-101B-9397-08002B2CF9AE}" pid="4" name="MSIP_Label_2fff4a65-273c-4bfe-82f4-d7396238ec3e_Method">
    <vt:lpwstr>Standard</vt:lpwstr>
  </property>
  <property fmtid="{D5CDD505-2E9C-101B-9397-08002B2CF9AE}" pid="5" name="MSIP_Label_2fff4a65-273c-4bfe-82f4-d7396238ec3e_Name">
    <vt:lpwstr>General</vt:lpwstr>
  </property>
  <property fmtid="{D5CDD505-2E9C-101B-9397-08002B2CF9AE}" pid="6" name="MSIP_Label_2fff4a65-273c-4bfe-82f4-d7396238ec3e_SiteId">
    <vt:lpwstr>7839dc1a-9c43-4c52-8234-35723393c6e7</vt:lpwstr>
  </property>
  <property fmtid="{D5CDD505-2E9C-101B-9397-08002B2CF9AE}" pid="7" name="MSIP_Label_2fff4a65-273c-4bfe-82f4-d7396238ec3e_ActionId">
    <vt:lpwstr>53e8378e-ea46-4804-84e9-a1bd60bb2697</vt:lpwstr>
  </property>
  <property fmtid="{D5CDD505-2E9C-101B-9397-08002B2CF9AE}" pid="8" name="MSIP_Label_2fff4a65-273c-4bfe-82f4-d7396238ec3e_ContentBits">
    <vt:lpwstr>0</vt:lpwstr>
  </property>
  <property fmtid="{D5CDD505-2E9C-101B-9397-08002B2CF9AE}" pid="9" name="MSIP_Label_2fff4a65-273c-4bfe-82f4-d7396238ec3e_Tag">
    <vt:lpwstr>10, 3, 0, 1</vt:lpwstr>
  </property>
  <property fmtid="{D5CDD505-2E9C-101B-9397-08002B2CF9AE}" pid="10" name="ContentTypeId">
    <vt:lpwstr>0x01010088E7AF0B7047C746AD5028B80F1C04ED</vt:lpwstr>
  </property>
</Properties>
</file>