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9144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192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322" autoAdjust="0"/>
    <p:restoredTop sz="94660"/>
  </p:normalViewPr>
  <p:slideViewPr>
    <p:cSldViewPr snapToGrid="0" snapToObjects="1">
      <p:cViewPr>
        <p:scale>
          <a:sx n="50" d="100"/>
          <a:sy n="50" d="100"/>
        </p:scale>
        <p:origin x="1544" y="108"/>
      </p:cViewPr>
      <p:guideLst>
        <p:guide orient="horz" pos="2160"/>
        <p:guide pos="19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57200" y="2130428"/>
            <a:ext cx="51816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886200"/>
            <a:ext cx="4267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048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0963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1444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2192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52407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82889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13370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4385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419600" y="274641"/>
            <a:ext cx="13716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04800" y="274641"/>
            <a:ext cx="40132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1542" y="4406903"/>
            <a:ext cx="5181600" cy="1362075"/>
          </a:xfrm>
        </p:spPr>
        <p:txBody>
          <a:bodyPr anchor="t"/>
          <a:lstStyle>
            <a:lvl1pPr algn="l">
              <a:defRPr sz="2667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1542" y="2906716"/>
            <a:ext cx="5181600" cy="1500187"/>
          </a:xfrm>
        </p:spPr>
        <p:txBody>
          <a:bodyPr anchor="b"/>
          <a:lstStyle>
            <a:lvl1pPr marL="0" indent="0">
              <a:buNone/>
              <a:defRPr sz="1333">
                <a:solidFill>
                  <a:schemeClr val="tx1">
                    <a:tint val="75000"/>
                  </a:schemeClr>
                </a:solidFill>
              </a:defRPr>
            </a:lvl1pPr>
            <a:lvl2pPr marL="304815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2pPr>
            <a:lvl3pPr marL="609630" indent="0">
              <a:buNone/>
              <a:defRPr sz="1067">
                <a:solidFill>
                  <a:schemeClr val="tx1">
                    <a:tint val="75000"/>
                  </a:schemeClr>
                </a:solidFill>
              </a:defRPr>
            </a:lvl3pPr>
            <a:lvl4pPr marL="91444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4pPr>
            <a:lvl5pPr marL="121926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5pPr>
            <a:lvl6pPr marL="1524076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6pPr>
            <a:lvl7pPr marL="1828891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7pPr>
            <a:lvl8pPr marL="2133707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8pPr>
            <a:lvl9pPr marL="2438522" indent="0">
              <a:buNone/>
              <a:defRPr sz="9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04800" y="1600203"/>
            <a:ext cx="2692400" cy="4525963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98800" y="1600203"/>
            <a:ext cx="2692400" cy="4525963"/>
          </a:xfrm>
        </p:spPr>
        <p:txBody>
          <a:bodyPr/>
          <a:lstStyle>
            <a:lvl1pPr>
              <a:defRPr sz="1867"/>
            </a:lvl1pPr>
            <a:lvl2pPr>
              <a:defRPr sz="1600"/>
            </a:lvl2pPr>
            <a:lvl3pPr>
              <a:defRPr sz="1333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1" y="1535113"/>
            <a:ext cx="2693459" cy="63976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04801" y="2174875"/>
            <a:ext cx="2693459" cy="3951288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096685" y="1535113"/>
            <a:ext cx="2694517" cy="639762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304815" indent="0">
              <a:buNone/>
              <a:defRPr sz="1333" b="1"/>
            </a:lvl2pPr>
            <a:lvl3pPr marL="609630" indent="0">
              <a:buNone/>
              <a:defRPr sz="1200" b="1"/>
            </a:lvl3pPr>
            <a:lvl4pPr marL="914446" indent="0">
              <a:buNone/>
              <a:defRPr sz="1067" b="1"/>
            </a:lvl4pPr>
            <a:lvl5pPr marL="1219261" indent="0">
              <a:buNone/>
              <a:defRPr sz="1067" b="1"/>
            </a:lvl5pPr>
            <a:lvl6pPr marL="1524076" indent="0">
              <a:buNone/>
              <a:defRPr sz="1067" b="1"/>
            </a:lvl6pPr>
            <a:lvl7pPr marL="1828891" indent="0">
              <a:buNone/>
              <a:defRPr sz="1067" b="1"/>
            </a:lvl7pPr>
            <a:lvl8pPr marL="2133707" indent="0">
              <a:buNone/>
              <a:defRPr sz="1067" b="1"/>
            </a:lvl8pPr>
            <a:lvl9pPr marL="2438522" indent="0">
              <a:buNone/>
              <a:defRPr sz="1067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096685" y="2174875"/>
            <a:ext cx="2694517" cy="3951288"/>
          </a:xfrm>
        </p:spPr>
        <p:txBody>
          <a:bodyPr/>
          <a:lstStyle>
            <a:lvl1pPr>
              <a:defRPr sz="1600"/>
            </a:lvl1pPr>
            <a:lvl2pPr>
              <a:defRPr sz="1333"/>
            </a:lvl2pPr>
            <a:lvl3pPr>
              <a:defRPr sz="1200"/>
            </a:lvl3pPr>
            <a:lvl4pPr>
              <a:defRPr sz="1067"/>
            </a:lvl4pPr>
            <a:lvl5pPr>
              <a:defRPr sz="1067"/>
            </a:lvl5pPr>
            <a:lvl6pPr>
              <a:defRPr sz="1067"/>
            </a:lvl6pPr>
            <a:lvl7pPr>
              <a:defRPr sz="1067"/>
            </a:lvl7pPr>
            <a:lvl8pPr>
              <a:defRPr sz="1067"/>
            </a:lvl8pPr>
            <a:lvl9pPr>
              <a:defRPr sz="1067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273050"/>
            <a:ext cx="2005542" cy="1162050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83368" y="273053"/>
            <a:ext cx="3407833" cy="5853113"/>
          </a:xfrm>
        </p:spPr>
        <p:txBody>
          <a:bodyPr/>
          <a:lstStyle>
            <a:lvl1pPr>
              <a:defRPr sz="2133"/>
            </a:lvl1pPr>
            <a:lvl2pPr>
              <a:defRPr sz="1867"/>
            </a:lvl2pPr>
            <a:lvl3pPr>
              <a:defRPr sz="1600"/>
            </a:lvl3pPr>
            <a:lvl4pPr>
              <a:defRPr sz="1333"/>
            </a:lvl4pPr>
            <a:lvl5pPr>
              <a:defRPr sz="1333"/>
            </a:lvl5pPr>
            <a:lvl6pPr>
              <a:defRPr sz="1333"/>
            </a:lvl6pPr>
            <a:lvl7pPr>
              <a:defRPr sz="1333"/>
            </a:lvl7pPr>
            <a:lvl8pPr>
              <a:defRPr sz="1333"/>
            </a:lvl8pPr>
            <a:lvl9pPr>
              <a:defRPr sz="1333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04800" y="1435103"/>
            <a:ext cx="2005542" cy="4691063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94859" y="4800600"/>
            <a:ext cx="3657600" cy="566738"/>
          </a:xfrm>
        </p:spPr>
        <p:txBody>
          <a:bodyPr anchor="b"/>
          <a:lstStyle>
            <a:lvl1pPr algn="l">
              <a:defRPr sz="1333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194859" y="612775"/>
            <a:ext cx="3657600" cy="4114800"/>
          </a:xfrm>
        </p:spPr>
        <p:txBody>
          <a:bodyPr/>
          <a:lstStyle>
            <a:lvl1pPr marL="0" indent="0">
              <a:buNone/>
              <a:defRPr sz="2133"/>
            </a:lvl1pPr>
            <a:lvl2pPr marL="304815" indent="0">
              <a:buNone/>
              <a:defRPr sz="1867"/>
            </a:lvl2pPr>
            <a:lvl3pPr marL="609630" indent="0">
              <a:buNone/>
              <a:defRPr sz="1600"/>
            </a:lvl3pPr>
            <a:lvl4pPr marL="914446" indent="0">
              <a:buNone/>
              <a:defRPr sz="1333"/>
            </a:lvl4pPr>
            <a:lvl5pPr marL="1219261" indent="0">
              <a:buNone/>
              <a:defRPr sz="1333"/>
            </a:lvl5pPr>
            <a:lvl6pPr marL="1524076" indent="0">
              <a:buNone/>
              <a:defRPr sz="1333"/>
            </a:lvl6pPr>
            <a:lvl7pPr marL="1828891" indent="0">
              <a:buNone/>
              <a:defRPr sz="1333"/>
            </a:lvl7pPr>
            <a:lvl8pPr marL="2133707" indent="0">
              <a:buNone/>
              <a:defRPr sz="1333"/>
            </a:lvl8pPr>
            <a:lvl9pPr marL="2438522" indent="0">
              <a:buNone/>
              <a:defRPr sz="1333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94859" y="5367338"/>
            <a:ext cx="3657600" cy="804862"/>
          </a:xfrm>
        </p:spPr>
        <p:txBody>
          <a:bodyPr/>
          <a:lstStyle>
            <a:lvl1pPr marL="0" indent="0">
              <a:buNone/>
              <a:defRPr sz="933"/>
            </a:lvl1pPr>
            <a:lvl2pPr marL="304815" indent="0">
              <a:buNone/>
              <a:defRPr sz="800"/>
            </a:lvl2pPr>
            <a:lvl3pPr marL="609630" indent="0">
              <a:buNone/>
              <a:defRPr sz="667"/>
            </a:lvl3pPr>
            <a:lvl4pPr marL="914446" indent="0">
              <a:buNone/>
              <a:defRPr sz="600"/>
            </a:lvl4pPr>
            <a:lvl5pPr marL="1219261" indent="0">
              <a:buNone/>
              <a:defRPr sz="600"/>
            </a:lvl5pPr>
            <a:lvl6pPr marL="1524076" indent="0">
              <a:buNone/>
              <a:defRPr sz="600"/>
            </a:lvl6pPr>
            <a:lvl7pPr marL="1828891" indent="0">
              <a:buNone/>
              <a:defRPr sz="600"/>
            </a:lvl7pPr>
            <a:lvl8pPr marL="2133707" indent="0">
              <a:buNone/>
              <a:defRPr sz="600"/>
            </a:lvl8pPr>
            <a:lvl9pPr marL="2438522" indent="0">
              <a:buNone/>
              <a:defRPr sz="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04800" y="274638"/>
            <a:ext cx="5486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04800" y="1600203"/>
            <a:ext cx="5486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04800" y="6356353"/>
            <a:ext cx="142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6/24/2026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082800" y="6356353"/>
            <a:ext cx="1930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368800" y="6356353"/>
            <a:ext cx="1422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04815" rtl="0" eaLnBrk="1" latinLnBrk="0" hangingPunct="1">
        <a:spcBef>
          <a:spcPct val="0"/>
        </a:spcBef>
        <a:buNone/>
        <a:defRPr sz="293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11" indent="-228611" algn="l" defTabSz="304815" rtl="0" eaLnBrk="1" latinLnBrk="0" hangingPunct="1">
        <a:spcBef>
          <a:spcPct val="20000"/>
        </a:spcBef>
        <a:buFont typeface="Arial"/>
        <a:buChar char="•"/>
        <a:defRPr sz="2133" kern="1200">
          <a:solidFill>
            <a:schemeClr val="tx1"/>
          </a:solidFill>
          <a:latin typeface="+mn-lt"/>
          <a:ea typeface="+mn-ea"/>
          <a:cs typeface="+mn-cs"/>
        </a:defRPr>
      </a:lvl1pPr>
      <a:lvl2pPr marL="495325" indent="-190510" algn="l" defTabSz="304815" rtl="0" eaLnBrk="1" latinLnBrk="0" hangingPunct="1">
        <a:spcBef>
          <a:spcPct val="20000"/>
        </a:spcBef>
        <a:buFont typeface="Arial"/>
        <a:buChar char="–"/>
        <a:defRPr sz="1867" kern="1200">
          <a:solidFill>
            <a:schemeClr val="tx1"/>
          </a:solidFill>
          <a:latin typeface="+mn-lt"/>
          <a:ea typeface="+mn-ea"/>
          <a:cs typeface="+mn-cs"/>
        </a:defRPr>
      </a:lvl2pPr>
      <a:lvl3pPr marL="762038" indent="-152408" algn="l" defTabSz="304815" rtl="0" eaLnBrk="1" latinLnBrk="0" hangingPunct="1">
        <a:spcBef>
          <a:spcPct val="200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066853" indent="-152408" algn="l" defTabSz="304815" rtl="0" eaLnBrk="1" latinLnBrk="0" hangingPunct="1">
        <a:spcBef>
          <a:spcPct val="20000"/>
        </a:spcBef>
        <a:buFont typeface="Arial"/>
        <a:buChar char="–"/>
        <a:defRPr sz="1333" kern="1200">
          <a:solidFill>
            <a:schemeClr val="tx1"/>
          </a:solidFill>
          <a:latin typeface="+mn-lt"/>
          <a:ea typeface="+mn-ea"/>
          <a:cs typeface="+mn-cs"/>
        </a:defRPr>
      </a:lvl4pPr>
      <a:lvl5pPr marL="1371669" indent="-152408" algn="l" defTabSz="304815" rtl="0" eaLnBrk="1" latinLnBrk="0" hangingPunct="1">
        <a:spcBef>
          <a:spcPct val="20000"/>
        </a:spcBef>
        <a:buFont typeface="Arial"/>
        <a:buChar char="»"/>
        <a:defRPr sz="1333" kern="1200">
          <a:solidFill>
            <a:schemeClr val="tx1"/>
          </a:solidFill>
          <a:latin typeface="+mn-lt"/>
          <a:ea typeface="+mn-ea"/>
          <a:cs typeface="+mn-cs"/>
        </a:defRPr>
      </a:lvl5pPr>
      <a:lvl6pPr marL="1676484" indent="-152408" algn="l" defTabSz="304815" rtl="0" eaLnBrk="1" latinLnBrk="0" hangingPunct="1">
        <a:spcBef>
          <a:spcPct val="20000"/>
        </a:spcBef>
        <a:buFont typeface="Arial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6pPr>
      <a:lvl7pPr marL="1981299" indent="-152408" algn="l" defTabSz="304815" rtl="0" eaLnBrk="1" latinLnBrk="0" hangingPunct="1">
        <a:spcBef>
          <a:spcPct val="20000"/>
        </a:spcBef>
        <a:buFont typeface="Arial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7pPr>
      <a:lvl8pPr marL="2286114" indent="-152408" algn="l" defTabSz="304815" rtl="0" eaLnBrk="1" latinLnBrk="0" hangingPunct="1">
        <a:spcBef>
          <a:spcPct val="20000"/>
        </a:spcBef>
        <a:buFont typeface="Arial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8pPr>
      <a:lvl9pPr marL="2590930" indent="-152408" algn="l" defTabSz="304815" rtl="0" eaLnBrk="1" latinLnBrk="0" hangingPunct="1">
        <a:spcBef>
          <a:spcPct val="20000"/>
        </a:spcBef>
        <a:buFont typeface="Arial"/>
        <a:buChar char="•"/>
        <a:defRPr sz="1333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1pPr>
      <a:lvl2pPr marL="304815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2pPr>
      <a:lvl3pPr marL="609630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3pPr>
      <a:lvl4pPr marL="914446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1219261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1524076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91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7pPr>
      <a:lvl8pPr marL="2133707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8pPr>
      <a:lvl9pPr marL="2438522" algn="l" defTabSz="304815" rtl="0" eaLnBrk="1" latinLnBrk="0" hangingPunct="1">
        <a:defRPr sz="12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17479"/>
            <a:ext cx="12192000" cy="359058"/>
          </a:xfrm>
          <a:prstGeom prst="rect">
            <a:avLst/>
          </a:prstGeom>
          <a:solidFill>
            <a:srgbClr val="004B87"/>
          </a:solidFill>
        </p:spPr>
        <p:txBody>
          <a:bodyPr wrap="square">
            <a:spAutoFit/>
          </a:bodyPr>
          <a:lstStyle/>
          <a:p>
            <a:endParaRPr sz="1200"/>
          </a:p>
        </p:txBody>
      </p:sp>
      <p:sp>
        <p:nvSpPr>
          <p:cNvPr id="4" name="TextBox 3"/>
          <p:cNvSpPr txBox="1"/>
          <p:nvPr/>
        </p:nvSpPr>
        <p:spPr>
          <a:xfrm>
            <a:off x="609602" y="4057774"/>
            <a:ext cx="10972800" cy="9950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004B87"/>
                </a:solidFill>
              </a:defRPr>
            </a:pPr>
            <a:r>
              <a:rPr sz="2933" dirty="0"/>
              <a:t>STRENGTHENING LOAD RESEARCH</a:t>
            </a:r>
            <a:br>
              <a:rPr sz="2933" dirty="0"/>
            </a:br>
            <a:r>
              <a:rPr sz="2933" dirty="0"/>
              <a:t>AND DEMAND FORECASTING IN DISCOMs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361484" y="5066564"/>
            <a:ext cx="5477718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8C8C"/>
                </a:solidFill>
              </a:defRPr>
            </a:pPr>
            <a:r>
              <a:rPr sz="1600" dirty="0"/>
              <a:t>Towards Robust Planning for India's Evolving Electricity Demand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2137719" y="2607067"/>
            <a:ext cx="7615883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600" b="1">
                <a:solidFill>
                  <a:srgbClr val="505050"/>
                </a:solidFill>
              </a:defRPr>
            </a:pPr>
            <a:r>
              <a:rPr lang="en-US" sz="2400" dirty="0"/>
              <a:t>Welcome </a:t>
            </a:r>
          </a:p>
          <a:p>
            <a:pPr algn="ctr">
              <a:defRPr sz="2600" b="1">
                <a:solidFill>
                  <a:srgbClr val="505050"/>
                </a:solidFill>
              </a:defRPr>
            </a:pPr>
            <a:r>
              <a:rPr lang="en-US" sz="2400" dirty="0"/>
              <a:t> Stakeholder Workshop </a:t>
            </a:r>
            <a:r>
              <a:rPr lang="en-IN" sz="2400" dirty="0"/>
              <a:t>Organized by </a:t>
            </a:r>
          </a:p>
          <a:p>
            <a:pPr algn="ctr">
              <a:defRPr sz="2600" b="1">
                <a:solidFill>
                  <a:srgbClr val="505050"/>
                </a:solidFill>
              </a:defRPr>
            </a:pPr>
            <a:r>
              <a:rPr lang="en-IN" sz="2400" dirty="0"/>
              <a:t>All India Discoms Association | Prayas (Energy Group) </a:t>
            </a:r>
            <a:endParaRPr sz="2400" dirty="0"/>
          </a:p>
        </p:txBody>
      </p:sp>
      <p:sp>
        <p:nvSpPr>
          <p:cNvPr id="7" name="TextBox 6"/>
          <p:cNvSpPr txBox="1"/>
          <p:nvPr/>
        </p:nvSpPr>
        <p:spPr>
          <a:xfrm>
            <a:off x="0" y="8882653"/>
            <a:ext cx="12192000" cy="261347"/>
          </a:xfrm>
          <a:prstGeom prst="rect">
            <a:avLst/>
          </a:prstGeom>
          <a:solidFill>
            <a:srgbClr val="004B87"/>
          </a:solidFill>
        </p:spPr>
        <p:txBody>
          <a:bodyPr wrap="square">
            <a:spAutoFit/>
          </a:bodyPr>
          <a:lstStyle/>
          <a:p>
            <a:endParaRPr sz="1200"/>
          </a:p>
        </p:txBody>
      </p:sp>
      <p:sp>
        <p:nvSpPr>
          <p:cNvPr id="9" name="TextBox 8"/>
          <p:cNvSpPr txBox="1"/>
          <p:nvPr/>
        </p:nvSpPr>
        <p:spPr>
          <a:xfrm>
            <a:off x="609600" y="621792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0" name="TextBox 9"/>
          <p:cNvSpPr txBox="1"/>
          <p:nvPr/>
        </p:nvSpPr>
        <p:spPr>
          <a:xfrm>
            <a:off x="1524000" y="609600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1" name="TextBox 10"/>
          <p:cNvSpPr txBox="1"/>
          <p:nvPr/>
        </p:nvSpPr>
        <p:spPr>
          <a:xfrm>
            <a:off x="2438402" y="597408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2" name="TextBox 11"/>
          <p:cNvSpPr txBox="1"/>
          <p:nvPr/>
        </p:nvSpPr>
        <p:spPr>
          <a:xfrm>
            <a:off x="3352802" y="585216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3" name="TextBox 12"/>
          <p:cNvSpPr txBox="1"/>
          <p:nvPr/>
        </p:nvSpPr>
        <p:spPr>
          <a:xfrm>
            <a:off x="4267202" y="621792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4" name="TextBox 13"/>
          <p:cNvSpPr txBox="1"/>
          <p:nvPr/>
        </p:nvSpPr>
        <p:spPr>
          <a:xfrm>
            <a:off x="5181602" y="609600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5" name="TextBox 14"/>
          <p:cNvSpPr txBox="1"/>
          <p:nvPr/>
        </p:nvSpPr>
        <p:spPr>
          <a:xfrm>
            <a:off x="6096002" y="597408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6" name="TextBox 15"/>
          <p:cNvSpPr txBox="1"/>
          <p:nvPr/>
        </p:nvSpPr>
        <p:spPr>
          <a:xfrm>
            <a:off x="7010402" y="585216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7" name="TextBox 16"/>
          <p:cNvSpPr txBox="1"/>
          <p:nvPr/>
        </p:nvSpPr>
        <p:spPr>
          <a:xfrm>
            <a:off x="7924802" y="621792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8" name="TextBox 17"/>
          <p:cNvSpPr txBox="1"/>
          <p:nvPr/>
        </p:nvSpPr>
        <p:spPr>
          <a:xfrm>
            <a:off x="8839202" y="609600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19" name="TextBox 18"/>
          <p:cNvSpPr txBox="1"/>
          <p:nvPr/>
        </p:nvSpPr>
        <p:spPr>
          <a:xfrm>
            <a:off x="9753602" y="597408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20" name="TextBox 19"/>
          <p:cNvSpPr txBox="1"/>
          <p:nvPr/>
        </p:nvSpPr>
        <p:spPr>
          <a:xfrm>
            <a:off x="10668000" y="5852160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CC53E652-72DB-6847-EB27-8767AD5E2A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243131" y="1071398"/>
            <a:ext cx="1219200" cy="869958"/>
          </a:xfrm>
          <a:prstGeom prst="rect">
            <a:avLst/>
          </a:prstGeom>
        </p:spPr>
      </p:pic>
      <p:pic>
        <p:nvPicPr>
          <p:cNvPr id="24" name="Picture 23" descr="A logo with a lightning bolt&#10;&#10;AI-generated content may be incorrect.">
            <a:extLst>
              <a:ext uri="{FF2B5EF4-FFF2-40B4-BE49-F238E27FC236}">
                <a16:creationId xmlns:a16="http://schemas.microsoft.com/office/drawing/2014/main" id="{5C8C1944-A797-4E87-AE9C-D5CC45DD66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740" y="845664"/>
            <a:ext cx="2831309" cy="115229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9134D0C2-EACA-8860-9863-DC2B0CE8391D}"/>
              </a:ext>
            </a:extLst>
          </p:cNvPr>
          <p:cNvSpPr txBox="1"/>
          <p:nvPr/>
        </p:nvSpPr>
        <p:spPr>
          <a:xfrm>
            <a:off x="11533632" y="5983966"/>
            <a:ext cx="184731" cy="276999"/>
          </a:xfrm>
          <a:prstGeom prst="rect">
            <a:avLst/>
          </a:prstGeom>
          <a:solidFill>
            <a:srgbClr val="E6EEF5"/>
          </a:solidFill>
        </p:spPr>
        <p:txBody>
          <a:bodyPr wrap="none">
            <a:spAutoFit/>
          </a:bodyPr>
          <a:lstStyle/>
          <a:p>
            <a:endParaRPr sz="120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4946BCE-D508-375B-2308-3EC7723E90D8}"/>
              </a:ext>
            </a:extLst>
          </p:cNvPr>
          <p:cNvSpPr txBox="1"/>
          <p:nvPr/>
        </p:nvSpPr>
        <p:spPr>
          <a:xfrm>
            <a:off x="1918679" y="8191771"/>
            <a:ext cx="8940012" cy="338554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>
              <a:defRPr sz="2400">
                <a:solidFill>
                  <a:srgbClr val="008C8C"/>
                </a:solidFill>
              </a:defRPr>
            </a:pPr>
            <a:r>
              <a:rPr lang="en-US" sz="1600" dirty="0">
                <a:solidFill>
                  <a:srgbClr val="002060"/>
                </a:solidFill>
              </a:rPr>
              <a:t>Please scan and provide your responses to a short questionnaire on Load Forecasting and Data Availability</a:t>
            </a:r>
            <a:endParaRPr sz="1600" dirty="0">
              <a:solidFill>
                <a:srgbClr val="002060"/>
              </a:solidFill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838339B0-32FC-B1E1-2291-9146F1FD37F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71952" y="6275595"/>
            <a:ext cx="1753717" cy="1753717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49</Words>
  <Application>Microsoft Office PowerPoint</Application>
  <PresentationFormat>Custom</PresentationFormat>
  <Paragraphs>6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Shweta Kulkarni</dc:creator>
  <cp:keywords/>
  <dc:description>generated using python-pptx</dc:description>
  <cp:lastModifiedBy>Shweta Kulkarni</cp:lastModifiedBy>
  <cp:revision>7</cp:revision>
  <dcterms:created xsi:type="dcterms:W3CDTF">2013-01-27T09:14:16Z</dcterms:created>
  <dcterms:modified xsi:type="dcterms:W3CDTF">2026-06-24T01:48:49Z</dcterms:modified>
  <cp:category/>
</cp:coreProperties>
</file>