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4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80" r:id="rId3"/>
    <p:sldMasterId id="2147483693" r:id="rId4"/>
    <p:sldMasterId id="2147483707" r:id="rId5"/>
  </p:sldMasterIdLst>
  <p:notesMasterIdLst>
    <p:notesMasterId r:id="rId24"/>
  </p:notesMasterIdLst>
  <p:handoutMasterIdLst>
    <p:handoutMasterId r:id="rId25"/>
  </p:handoutMasterIdLst>
  <p:sldIdLst>
    <p:sldId id="393" r:id="rId6"/>
    <p:sldId id="422" r:id="rId7"/>
    <p:sldId id="396" r:id="rId8"/>
    <p:sldId id="401" r:id="rId9"/>
    <p:sldId id="402" r:id="rId10"/>
    <p:sldId id="418" r:id="rId11"/>
    <p:sldId id="284" r:id="rId12"/>
    <p:sldId id="419" r:id="rId13"/>
    <p:sldId id="421" r:id="rId14"/>
    <p:sldId id="425" r:id="rId15"/>
    <p:sldId id="426" r:id="rId16"/>
    <p:sldId id="420" r:id="rId17"/>
    <p:sldId id="278" r:id="rId18"/>
    <p:sldId id="406" r:id="rId19"/>
    <p:sldId id="407" r:id="rId20"/>
    <p:sldId id="408" r:id="rId21"/>
    <p:sldId id="423" r:id="rId22"/>
    <p:sldId id="400" r:id="rId23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7" userDrawn="1">
          <p15:clr>
            <a:srgbClr val="A4A3A4"/>
          </p15:clr>
        </p15:guide>
        <p15:guide id="2" pos="383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0178BC"/>
    <a:srgbClr val="6ABFE9"/>
    <a:srgbClr val="E772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浅色样式 1 - 强调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12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60" y="303"/>
      </p:cViewPr>
      <p:guideLst>
        <p:guide orient="horz" pos="2147"/>
        <p:guide pos="383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82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BACKUP\Old-D\PP%20Presentation\UnionMinister(P)-01-02-2011\2026-27\Chart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14f269b1fc351f2c/Desktop/C%5e0T/Misc/Data%20Records/Ashim%20Sir/Max.%20Peak%20State%20Demand%20and%20Bangladesh%20Drawal%202025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J:\Old-Backup\Old-D\PP%20Presentation\Debu\2024-12-30%20(Power%20Demand%20&amp;%20Arrangement%20FY26)\DATA-Demand%20Availability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D:\BACKUP\Old-D\PP%20Presentation\UnionMinister(P)-01-02-2011\2026-27\Char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860" b="0" i="0" u="none" strike="noStrike" kern="1200" cap="none" spc="2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Consumer Profile (Consumption)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</c:spPr>
    </c:floor>
    <c:sideWall>
      <c:thickness val="0"/>
      <c:spPr>
        <a:noFill/>
        <a:ln>
          <a:noFill/>
        </a:ln>
        <a:effectLst/>
      </c:spPr>
    </c:sideWall>
    <c:backWall>
      <c:thickness val="0"/>
      <c:spPr>
        <a:noFill/>
        <a:ln>
          <a:noFill/>
        </a:ln>
        <a:effectLst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1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1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1-3DA9-431E-9425-C66057826B7C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2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2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3-3DA9-431E-9425-C66057826B7C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3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3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5-3DA9-431E-9425-C66057826B7C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4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4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7-3DA9-431E-9425-C66057826B7C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5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5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9-3DA9-431E-9425-C66057826B7C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6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6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B-3DA9-431E-9425-C66057826B7C}"/>
              </c:ext>
            </c:extLst>
          </c:dPt>
          <c:dLbls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195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'[Billing-2025-26-Month wise.xlsx]PI'!$F$3:$F$8</c:f>
              <c:strCache>
                <c:ptCount val="6"/>
                <c:pt idx="0">
                  <c:v>Domestic</c:v>
                </c:pt>
                <c:pt idx="1">
                  <c:v>Commercial</c:v>
                </c:pt>
                <c:pt idx="2">
                  <c:v>Industries</c:v>
                </c:pt>
                <c:pt idx="3">
                  <c:v>Irrigation &amp; Water</c:v>
                </c:pt>
                <c:pt idx="4">
                  <c:v>Public water works</c:v>
                </c:pt>
                <c:pt idx="5">
                  <c:v>Others</c:v>
                </c:pt>
              </c:strCache>
            </c:strRef>
          </c:cat>
          <c:val>
            <c:numRef>
              <c:f>'[Billing-2025-26-Month wise.xlsx]PI'!$H$3:$H$8</c:f>
              <c:numCache>
                <c:formatCode>0.00</c:formatCode>
                <c:ptCount val="6"/>
                <c:pt idx="0" formatCode="#,##0.00">
                  <c:v>681.1898271</c:v>
                </c:pt>
                <c:pt idx="1">
                  <c:v>89.930424299999999</c:v>
                </c:pt>
                <c:pt idx="2">
                  <c:v>50.076221599999997</c:v>
                </c:pt>
                <c:pt idx="3">
                  <c:v>64.511936500000004</c:v>
                </c:pt>
                <c:pt idx="4">
                  <c:v>175.81448330000001</c:v>
                </c:pt>
                <c:pt idx="5" formatCode="#,##0.00">
                  <c:v>308.87782609999999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DA9-431E-9425-C66057826B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195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  <c:extLst>
      <c:ext uri="{0b15fc19-7d7d-44ad-8c2d-2c3a37ce22c3}">
        <chartProps xmlns="https://web.wps.cn/et/2018/main" chartId="{e9f315ac-95c3-4bd6-ac6c-6a3432a6e529}"/>
      </c:ext>
    </c:extLst>
  </c:chart>
  <c:spPr>
    <a:noFill/>
    <a:ln>
      <a:noFill/>
    </a:ln>
    <a:effectLst/>
  </c:spPr>
  <c:txPr>
    <a:bodyPr/>
    <a:lstStyle/>
    <a:p>
      <a:pPr>
        <a:defRPr lang="en-US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'[Max. Peak State Demand and Bangladesh Drawal 2025.xlsx]Sheet2'!$A$2</c:f>
              <c:strCache>
                <c:ptCount val="1"/>
                <c:pt idx="0">
                  <c:v>Winter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'[Max. Peak State Demand and Bangladesh Drawal 2025.xlsx]Sheet2'!$B$1:$Y$1</c:f>
              <c:strCache>
                <c:ptCount val="24"/>
                <c:pt idx="0">
                  <c:v>0000-0100 Hrs</c:v>
                </c:pt>
                <c:pt idx="1">
                  <c:v>0100 -0200 Hrs</c:v>
                </c:pt>
                <c:pt idx="2">
                  <c:v>0200-0300 Hrs</c:v>
                </c:pt>
                <c:pt idx="3">
                  <c:v>0300-0400 Hrs</c:v>
                </c:pt>
                <c:pt idx="4">
                  <c:v>0400-0500 Hrs</c:v>
                </c:pt>
                <c:pt idx="5">
                  <c:v>0500-0600 Hrs</c:v>
                </c:pt>
                <c:pt idx="6">
                  <c:v>0600-0700 Hrs</c:v>
                </c:pt>
                <c:pt idx="7">
                  <c:v>0700-0800 Hrs</c:v>
                </c:pt>
                <c:pt idx="8">
                  <c:v>0800-0900 Hrs</c:v>
                </c:pt>
                <c:pt idx="9">
                  <c:v>0900-1000 Hrs</c:v>
                </c:pt>
                <c:pt idx="10">
                  <c:v>1000-1100 Hrs</c:v>
                </c:pt>
                <c:pt idx="11">
                  <c:v>1100-1200 Hrs</c:v>
                </c:pt>
                <c:pt idx="12">
                  <c:v>1200-1300 Hrs</c:v>
                </c:pt>
                <c:pt idx="13">
                  <c:v>1300-1400 Hrs</c:v>
                </c:pt>
                <c:pt idx="14">
                  <c:v>1400-1500 Hrs</c:v>
                </c:pt>
                <c:pt idx="15">
                  <c:v>1500-1600 Hrs</c:v>
                </c:pt>
                <c:pt idx="16">
                  <c:v>1600-1700 Hrs</c:v>
                </c:pt>
                <c:pt idx="17">
                  <c:v>1700-1800 Hrs</c:v>
                </c:pt>
                <c:pt idx="18">
                  <c:v>1800-1900 Hrs</c:v>
                </c:pt>
                <c:pt idx="19">
                  <c:v>1900-2000 Hrs</c:v>
                </c:pt>
                <c:pt idx="20">
                  <c:v>2000-2100 Hrs</c:v>
                </c:pt>
                <c:pt idx="21">
                  <c:v>2100-2200 Hrs</c:v>
                </c:pt>
                <c:pt idx="22">
                  <c:v>2200-2300 Hrs</c:v>
                </c:pt>
                <c:pt idx="23">
                  <c:v>2300-2400 Hrs</c:v>
                </c:pt>
              </c:strCache>
            </c:strRef>
          </c:cat>
          <c:val>
            <c:numRef>
              <c:f>'[Max. Peak State Demand and Bangladesh Drawal 2025.xlsx]Sheet2'!$B$2:$Y$2</c:f>
              <c:numCache>
                <c:formatCode>General</c:formatCode>
                <c:ptCount val="24"/>
                <c:pt idx="0">
                  <c:v>132.6</c:v>
                </c:pt>
                <c:pt idx="1">
                  <c:v>121.02500000000001</c:v>
                </c:pt>
                <c:pt idx="2">
                  <c:v>118.27500000000001</c:v>
                </c:pt>
                <c:pt idx="3">
                  <c:v>114.575</c:v>
                </c:pt>
                <c:pt idx="4">
                  <c:v>116.97499999999999</c:v>
                </c:pt>
                <c:pt idx="5">
                  <c:v>122.35</c:v>
                </c:pt>
                <c:pt idx="6">
                  <c:v>158.69999999999999</c:v>
                </c:pt>
                <c:pt idx="7">
                  <c:v>206.82499999999999</c:v>
                </c:pt>
                <c:pt idx="8">
                  <c:v>220.875</c:v>
                </c:pt>
                <c:pt idx="9">
                  <c:v>208.3</c:v>
                </c:pt>
                <c:pt idx="10">
                  <c:v>185.52500000000001</c:v>
                </c:pt>
                <c:pt idx="11">
                  <c:v>184.5</c:v>
                </c:pt>
                <c:pt idx="12">
                  <c:v>183.9</c:v>
                </c:pt>
                <c:pt idx="13">
                  <c:v>174</c:v>
                </c:pt>
                <c:pt idx="14">
                  <c:v>170.52500000000001</c:v>
                </c:pt>
                <c:pt idx="15">
                  <c:v>157.44999999999999</c:v>
                </c:pt>
                <c:pt idx="16">
                  <c:v>177.32499999999999</c:v>
                </c:pt>
                <c:pt idx="17">
                  <c:v>238.65</c:v>
                </c:pt>
                <c:pt idx="18">
                  <c:v>226.875</c:v>
                </c:pt>
                <c:pt idx="19">
                  <c:v>223.8</c:v>
                </c:pt>
                <c:pt idx="20">
                  <c:v>216.32499999999999</c:v>
                </c:pt>
                <c:pt idx="21">
                  <c:v>199.22499999999999</c:v>
                </c:pt>
                <c:pt idx="22">
                  <c:v>173.32499999999999</c:v>
                </c:pt>
                <c:pt idx="23">
                  <c:v>151.05000000000001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1CF-4FB0-986B-AF851954AAE8}"/>
            </c:ext>
          </c:extLst>
        </c:ser>
        <c:ser>
          <c:idx val="1"/>
          <c:order val="1"/>
          <c:tx>
            <c:strRef>
              <c:f>'[Max. Peak State Demand and Bangladesh Drawal 2025.xlsx]Sheet2'!$A$3</c:f>
              <c:strCache>
                <c:ptCount val="1"/>
                <c:pt idx="0">
                  <c:v>Summer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'[Max. Peak State Demand and Bangladesh Drawal 2025.xlsx]Sheet2'!$B$1:$Y$1</c:f>
              <c:strCache>
                <c:ptCount val="24"/>
                <c:pt idx="0">
                  <c:v>0000-0100 Hrs</c:v>
                </c:pt>
                <c:pt idx="1">
                  <c:v>0100 -0200 Hrs</c:v>
                </c:pt>
                <c:pt idx="2">
                  <c:v>0200-0300 Hrs</c:v>
                </c:pt>
                <c:pt idx="3">
                  <c:v>0300-0400 Hrs</c:v>
                </c:pt>
                <c:pt idx="4">
                  <c:v>0400-0500 Hrs</c:v>
                </c:pt>
                <c:pt idx="5">
                  <c:v>0500-0600 Hrs</c:v>
                </c:pt>
                <c:pt idx="6">
                  <c:v>0600-0700 Hrs</c:v>
                </c:pt>
                <c:pt idx="7">
                  <c:v>0700-0800 Hrs</c:v>
                </c:pt>
                <c:pt idx="8">
                  <c:v>0800-0900 Hrs</c:v>
                </c:pt>
                <c:pt idx="9">
                  <c:v>0900-1000 Hrs</c:v>
                </c:pt>
                <c:pt idx="10">
                  <c:v>1000-1100 Hrs</c:v>
                </c:pt>
                <c:pt idx="11">
                  <c:v>1100-1200 Hrs</c:v>
                </c:pt>
                <c:pt idx="12">
                  <c:v>1200-1300 Hrs</c:v>
                </c:pt>
                <c:pt idx="13">
                  <c:v>1300-1400 Hrs</c:v>
                </c:pt>
                <c:pt idx="14">
                  <c:v>1400-1500 Hrs</c:v>
                </c:pt>
                <c:pt idx="15">
                  <c:v>1500-1600 Hrs</c:v>
                </c:pt>
                <c:pt idx="16">
                  <c:v>1600-1700 Hrs</c:v>
                </c:pt>
                <c:pt idx="17">
                  <c:v>1700-1800 Hrs</c:v>
                </c:pt>
                <c:pt idx="18">
                  <c:v>1800-1900 Hrs</c:v>
                </c:pt>
                <c:pt idx="19">
                  <c:v>1900-2000 Hrs</c:v>
                </c:pt>
                <c:pt idx="20">
                  <c:v>2000-2100 Hrs</c:v>
                </c:pt>
                <c:pt idx="21">
                  <c:v>2100-2200 Hrs</c:v>
                </c:pt>
                <c:pt idx="22">
                  <c:v>2200-2300 Hrs</c:v>
                </c:pt>
                <c:pt idx="23">
                  <c:v>2300-2400 Hrs</c:v>
                </c:pt>
              </c:strCache>
            </c:strRef>
          </c:cat>
          <c:val>
            <c:numRef>
              <c:f>'[Max. Peak State Demand and Bangladesh Drawal 2025.xlsx]Sheet2'!$B$3:$Y$3</c:f>
              <c:numCache>
                <c:formatCode>General</c:formatCode>
                <c:ptCount val="24"/>
                <c:pt idx="0">
                  <c:v>289.05</c:v>
                </c:pt>
                <c:pt idx="1">
                  <c:v>273.625</c:v>
                </c:pt>
                <c:pt idx="2">
                  <c:v>259.57499999999999</c:v>
                </c:pt>
                <c:pt idx="3">
                  <c:v>250.72499999999999</c:v>
                </c:pt>
                <c:pt idx="4">
                  <c:v>235.125</c:v>
                </c:pt>
                <c:pt idx="5">
                  <c:v>222.65</c:v>
                </c:pt>
                <c:pt idx="6">
                  <c:v>235.5</c:v>
                </c:pt>
                <c:pt idx="7">
                  <c:v>265.17500000000001</c:v>
                </c:pt>
                <c:pt idx="8">
                  <c:v>276.7</c:v>
                </c:pt>
                <c:pt idx="9">
                  <c:v>268.25</c:v>
                </c:pt>
                <c:pt idx="10">
                  <c:v>272.05</c:v>
                </c:pt>
                <c:pt idx="11">
                  <c:v>275.22500000000002</c:v>
                </c:pt>
                <c:pt idx="12">
                  <c:v>287.85000000000002</c:v>
                </c:pt>
                <c:pt idx="13">
                  <c:v>290.17500000000001</c:v>
                </c:pt>
                <c:pt idx="14">
                  <c:v>295.3</c:v>
                </c:pt>
                <c:pt idx="15">
                  <c:v>301.45</c:v>
                </c:pt>
                <c:pt idx="16">
                  <c:v>299.77499999999998</c:v>
                </c:pt>
                <c:pt idx="17">
                  <c:v>307.42500000000001</c:v>
                </c:pt>
                <c:pt idx="18">
                  <c:v>356.77499999999998</c:v>
                </c:pt>
                <c:pt idx="19">
                  <c:v>351.27499999999998</c:v>
                </c:pt>
                <c:pt idx="20">
                  <c:v>351.15</c:v>
                </c:pt>
                <c:pt idx="21">
                  <c:v>325.5</c:v>
                </c:pt>
                <c:pt idx="22">
                  <c:v>312.92500000000001</c:v>
                </c:pt>
                <c:pt idx="23">
                  <c:v>313.52499999999998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1CF-4FB0-986B-AF851954AAE8}"/>
            </c:ext>
          </c:extLst>
        </c:ser>
        <c:ser>
          <c:idx val="2"/>
          <c:order val="2"/>
          <c:tx>
            <c:strRef>
              <c:f>'[Max. Peak State Demand and Bangladesh Drawal 2025.xlsx]Sheet2'!$A$4</c:f>
              <c:strCache>
                <c:ptCount val="1"/>
                <c:pt idx="0">
                  <c:v>Rainy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'[Max. Peak State Demand and Bangladesh Drawal 2025.xlsx]Sheet2'!$B$1:$Y$1</c:f>
              <c:strCache>
                <c:ptCount val="24"/>
                <c:pt idx="0">
                  <c:v>0000-0100 Hrs</c:v>
                </c:pt>
                <c:pt idx="1">
                  <c:v>0100 -0200 Hrs</c:v>
                </c:pt>
                <c:pt idx="2">
                  <c:v>0200-0300 Hrs</c:v>
                </c:pt>
                <c:pt idx="3">
                  <c:v>0300-0400 Hrs</c:v>
                </c:pt>
                <c:pt idx="4">
                  <c:v>0400-0500 Hrs</c:v>
                </c:pt>
                <c:pt idx="5">
                  <c:v>0500-0600 Hrs</c:v>
                </c:pt>
                <c:pt idx="6">
                  <c:v>0600-0700 Hrs</c:v>
                </c:pt>
                <c:pt idx="7">
                  <c:v>0700-0800 Hrs</c:v>
                </c:pt>
                <c:pt idx="8">
                  <c:v>0800-0900 Hrs</c:v>
                </c:pt>
                <c:pt idx="9">
                  <c:v>0900-1000 Hrs</c:v>
                </c:pt>
                <c:pt idx="10">
                  <c:v>1000-1100 Hrs</c:v>
                </c:pt>
                <c:pt idx="11">
                  <c:v>1100-1200 Hrs</c:v>
                </c:pt>
                <c:pt idx="12">
                  <c:v>1200-1300 Hrs</c:v>
                </c:pt>
                <c:pt idx="13">
                  <c:v>1300-1400 Hrs</c:v>
                </c:pt>
                <c:pt idx="14">
                  <c:v>1400-1500 Hrs</c:v>
                </c:pt>
                <c:pt idx="15">
                  <c:v>1500-1600 Hrs</c:v>
                </c:pt>
                <c:pt idx="16">
                  <c:v>1600-1700 Hrs</c:v>
                </c:pt>
                <c:pt idx="17">
                  <c:v>1700-1800 Hrs</c:v>
                </c:pt>
                <c:pt idx="18">
                  <c:v>1800-1900 Hrs</c:v>
                </c:pt>
                <c:pt idx="19">
                  <c:v>1900-2000 Hrs</c:v>
                </c:pt>
                <c:pt idx="20">
                  <c:v>2000-2100 Hrs</c:v>
                </c:pt>
                <c:pt idx="21">
                  <c:v>2100-2200 Hrs</c:v>
                </c:pt>
                <c:pt idx="22">
                  <c:v>2200-2300 Hrs</c:v>
                </c:pt>
                <c:pt idx="23">
                  <c:v>2300-2400 Hrs</c:v>
                </c:pt>
              </c:strCache>
            </c:strRef>
          </c:cat>
          <c:val>
            <c:numRef>
              <c:f>'[Max. Peak State Demand and Bangladesh Drawal 2025.xlsx]Sheet2'!$B$4:$Y$4</c:f>
              <c:numCache>
                <c:formatCode>General</c:formatCode>
                <c:ptCount val="24"/>
                <c:pt idx="0">
                  <c:v>113.625</c:v>
                </c:pt>
                <c:pt idx="1">
                  <c:v>93.575000000000003</c:v>
                </c:pt>
                <c:pt idx="2">
                  <c:v>84.9</c:v>
                </c:pt>
                <c:pt idx="3">
                  <c:v>81.8</c:v>
                </c:pt>
                <c:pt idx="4">
                  <c:v>76.825000000000003</c:v>
                </c:pt>
                <c:pt idx="5">
                  <c:v>89.8</c:v>
                </c:pt>
                <c:pt idx="6">
                  <c:v>96.275000000000006</c:v>
                </c:pt>
                <c:pt idx="7">
                  <c:v>105.5</c:v>
                </c:pt>
                <c:pt idx="8">
                  <c:v>102.4</c:v>
                </c:pt>
                <c:pt idx="9">
                  <c:v>111.9</c:v>
                </c:pt>
                <c:pt idx="10">
                  <c:v>110.02500000000001</c:v>
                </c:pt>
                <c:pt idx="11">
                  <c:v>114.22499999999999</c:v>
                </c:pt>
                <c:pt idx="12">
                  <c:v>115.625</c:v>
                </c:pt>
                <c:pt idx="13">
                  <c:v>114.3</c:v>
                </c:pt>
                <c:pt idx="14">
                  <c:v>116.25</c:v>
                </c:pt>
                <c:pt idx="15">
                  <c:v>123.97499999999999</c:v>
                </c:pt>
                <c:pt idx="16">
                  <c:v>120.85</c:v>
                </c:pt>
                <c:pt idx="17">
                  <c:v>159.92500000000001</c:v>
                </c:pt>
                <c:pt idx="18">
                  <c:v>183.07499999999999</c:v>
                </c:pt>
                <c:pt idx="19">
                  <c:v>184.82499999999999</c:v>
                </c:pt>
                <c:pt idx="20">
                  <c:v>185.45</c:v>
                </c:pt>
                <c:pt idx="21">
                  <c:v>168.125</c:v>
                </c:pt>
                <c:pt idx="22">
                  <c:v>152.05000000000001</c:v>
                </c:pt>
                <c:pt idx="23">
                  <c:v>131.94999999999999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1CF-4FB0-986B-AF851954AA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1909248"/>
        <c:axId val="211919232"/>
      </c:lineChart>
      <c:catAx>
        <c:axId val="211909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919232"/>
        <c:crosses val="autoZero"/>
        <c:auto val="1"/>
        <c:lblAlgn val="ctr"/>
        <c:lblOffset val="100"/>
        <c:noMultiLvlLbl val="0"/>
      </c:catAx>
      <c:valAx>
        <c:axId val="2119192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909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2727d01c-2072-492f-8f1a-27a9289c5c03}"/>
      </c:ext>
    </c:extLst>
  </c:chart>
  <c:spPr>
    <a:noFill/>
    <a:ln>
      <a:noFill/>
    </a:ln>
    <a:effectLst/>
  </c:spPr>
  <c:txPr>
    <a:bodyPr/>
    <a:lstStyle/>
    <a:p>
      <a:pPr>
        <a:defRPr lang="en-US"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IN" dirty="0"/>
              <a:t>DEMAND VS. AVAILABILITY (PEAK)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7.0484216418005105E-2"/>
          <c:y val="0.123375229141752"/>
          <c:w val="0.91341373369998802"/>
          <c:h val="0.66311337264336101"/>
        </c:manualLayout>
      </c:layout>
      <c:areaChart>
        <c:grouping val="stacked"/>
        <c:varyColors val="0"/>
        <c:ser>
          <c:idx val="2"/>
          <c:order val="2"/>
          <c:tx>
            <c:strRef>
              <c:f>'FY26-Sesonal Demand &amp; Availabil'!$B$19</c:f>
              <c:strCache>
                <c:ptCount val="1"/>
                <c:pt idx="0">
                  <c:v>Own Generation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 w="19050">
              <a:solidFill>
                <a:schemeClr val="bg1"/>
              </a:solidFill>
            </a:ln>
          </c:spPr>
          <c:cat>
            <c:numRef>
              <c:f>'FY26-Sesonal Demand &amp; Availabil'!$C$16:$N$16</c:f>
              <c:numCache>
                <c:formatCode>mmm/yy</c:formatCode>
                <c:ptCount val="12"/>
                <c:pt idx="0">
                  <c:v>45748</c:v>
                </c:pt>
                <c:pt idx="1">
                  <c:v>45778</c:v>
                </c:pt>
                <c:pt idx="2">
                  <c:v>45809</c:v>
                </c:pt>
                <c:pt idx="3">
                  <c:v>45839</c:v>
                </c:pt>
                <c:pt idx="4">
                  <c:v>45870</c:v>
                </c:pt>
                <c:pt idx="5">
                  <c:v>45901</c:v>
                </c:pt>
                <c:pt idx="6">
                  <c:v>45931</c:v>
                </c:pt>
                <c:pt idx="7">
                  <c:v>45962</c:v>
                </c:pt>
                <c:pt idx="8">
                  <c:v>45992</c:v>
                </c:pt>
                <c:pt idx="9">
                  <c:v>46023</c:v>
                </c:pt>
                <c:pt idx="10">
                  <c:v>46054</c:v>
                </c:pt>
                <c:pt idx="11">
                  <c:v>46082</c:v>
                </c:pt>
              </c:numCache>
            </c:numRef>
          </c:cat>
          <c:val>
            <c:numRef>
              <c:f>'FY26-Sesonal Demand &amp; Availabil'!$C$19:$N$19</c:f>
              <c:numCache>
                <c:formatCode>0.00</c:formatCode>
                <c:ptCount val="12"/>
                <c:pt idx="0">
                  <c:v>60</c:v>
                </c:pt>
                <c:pt idx="1">
                  <c:v>60</c:v>
                </c:pt>
                <c:pt idx="2">
                  <c:v>60</c:v>
                </c:pt>
                <c:pt idx="3">
                  <c:v>60</c:v>
                </c:pt>
                <c:pt idx="4">
                  <c:v>60</c:v>
                </c:pt>
                <c:pt idx="5">
                  <c:v>60</c:v>
                </c:pt>
                <c:pt idx="6">
                  <c:v>60</c:v>
                </c:pt>
                <c:pt idx="7">
                  <c:v>60</c:v>
                </c:pt>
                <c:pt idx="8">
                  <c:v>60</c:v>
                </c:pt>
                <c:pt idx="9">
                  <c:v>60</c:v>
                </c:pt>
                <c:pt idx="10">
                  <c:v>60</c:v>
                </c:pt>
                <c:pt idx="1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A4-4274-B9D8-74550AEE788C}"/>
            </c:ext>
          </c:extLst>
        </c:ser>
        <c:ser>
          <c:idx val="3"/>
          <c:order val="3"/>
          <c:tx>
            <c:strRef>
              <c:f>'FY26-Sesonal Demand &amp; Availabil'!$B$20</c:f>
              <c:strCache>
                <c:ptCount val="1"/>
                <c:pt idx="0">
                  <c:v>Central Sector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 w="19050">
              <a:solidFill>
                <a:schemeClr val="bg1"/>
              </a:solidFill>
            </a:ln>
          </c:spPr>
          <c:cat>
            <c:numRef>
              <c:f>'FY26-Sesonal Demand &amp; Availabil'!$C$16:$N$16</c:f>
              <c:numCache>
                <c:formatCode>mmm/yy</c:formatCode>
                <c:ptCount val="12"/>
                <c:pt idx="0">
                  <c:v>45748</c:v>
                </c:pt>
                <c:pt idx="1">
                  <c:v>45778</c:v>
                </c:pt>
                <c:pt idx="2">
                  <c:v>45809</c:v>
                </c:pt>
                <c:pt idx="3">
                  <c:v>45839</c:v>
                </c:pt>
                <c:pt idx="4">
                  <c:v>45870</c:v>
                </c:pt>
                <c:pt idx="5">
                  <c:v>45901</c:v>
                </c:pt>
                <c:pt idx="6">
                  <c:v>45931</c:v>
                </c:pt>
                <c:pt idx="7">
                  <c:v>45962</c:v>
                </c:pt>
                <c:pt idx="8">
                  <c:v>45992</c:v>
                </c:pt>
                <c:pt idx="9">
                  <c:v>46023</c:v>
                </c:pt>
                <c:pt idx="10">
                  <c:v>46054</c:v>
                </c:pt>
                <c:pt idx="11">
                  <c:v>46082</c:v>
                </c:pt>
              </c:numCache>
            </c:numRef>
          </c:cat>
          <c:val>
            <c:numRef>
              <c:f>'FY26-Sesonal Demand &amp; Availabil'!$C$20:$N$20</c:f>
              <c:numCache>
                <c:formatCode>General</c:formatCode>
                <c:ptCount val="12"/>
                <c:pt idx="0">
                  <c:v>301</c:v>
                </c:pt>
                <c:pt idx="1">
                  <c:v>301</c:v>
                </c:pt>
                <c:pt idx="2">
                  <c:v>301</c:v>
                </c:pt>
                <c:pt idx="3">
                  <c:v>325.5</c:v>
                </c:pt>
                <c:pt idx="4">
                  <c:v>325.5</c:v>
                </c:pt>
                <c:pt idx="5">
                  <c:v>325.5</c:v>
                </c:pt>
                <c:pt idx="6">
                  <c:v>325.5</c:v>
                </c:pt>
                <c:pt idx="7">
                  <c:v>325.5</c:v>
                </c:pt>
                <c:pt idx="8">
                  <c:v>325.5</c:v>
                </c:pt>
                <c:pt idx="9">
                  <c:v>325.5</c:v>
                </c:pt>
                <c:pt idx="10">
                  <c:v>325.5</c:v>
                </c:pt>
                <c:pt idx="11">
                  <c:v>325.5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1A4-4274-B9D8-74550AEE788C}"/>
            </c:ext>
          </c:extLst>
        </c:ser>
        <c:ser>
          <c:idx val="4"/>
          <c:order val="4"/>
          <c:tx>
            <c:strRef>
              <c:f>'FY26-Sesonal Demand &amp; Availabil'!$B$21</c:f>
              <c:strCache>
                <c:ptCount val="1"/>
                <c:pt idx="0">
                  <c:v>Short-Fall</c:v>
                </c:pt>
              </c:strCache>
            </c:strRef>
          </c:tx>
          <c:spPr>
            <a:solidFill>
              <a:schemeClr val="tx1">
                <a:lumMod val="65000"/>
                <a:lumOff val="35000"/>
              </a:schemeClr>
            </a:solidFill>
          </c:spPr>
          <c:cat>
            <c:numRef>
              <c:f>'FY26-Sesonal Demand &amp; Availabil'!$C$16:$N$16</c:f>
              <c:numCache>
                <c:formatCode>mmm/yy</c:formatCode>
                <c:ptCount val="12"/>
                <c:pt idx="0">
                  <c:v>45748</c:v>
                </c:pt>
                <c:pt idx="1">
                  <c:v>45778</c:v>
                </c:pt>
                <c:pt idx="2">
                  <c:v>45809</c:v>
                </c:pt>
                <c:pt idx="3">
                  <c:v>45839</c:v>
                </c:pt>
                <c:pt idx="4">
                  <c:v>45870</c:v>
                </c:pt>
                <c:pt idx="5">
                  <c:v>45901</c:v>
                </c:pt>
                <c:pt idx="6">
                  <c:v>45931</c:v>
                </c:pt>
                <c:pt idx="7">
                  <c:v>45962</c:v>
                </c:pt>
                <c:pt idx="8">
                  <c:v>45992</c:v>
                </c:pt>
                <c:pt idx="9">
                  <c:v>46023</c:v>
                </c:pt>
                <c:pt idx="10">
                  <c:v>46054</c:v>
                </c:pt>
                <c:pt idx="11">
                  <c:v>46082</c:v>
                </c:pt>
              </c:numCache>
            </c:numRef>
          </c:cat>
          <c:val>
            <c:numRef>
              <c:f>'FY26-Sesonal Demand &amp; Availabil'!$C$21:$N$21</c:f>
              <c:numCache>
                <c:formatCode>General</c:formatCode>
                <c:ptCount val="12"/>
                <c:pt idx="0">
                  <c:v>55</c:v>
                </c:pt>
                <c:pt idx="1">
                  <c:v>71</c:v>
                </c:pt>
                <c:pt idx="2">
                  <c:v>54</c:v>
                </c:pt>
                <c:pt idx="3">
                  <c:v>35.5</c:v>
                </c:pt>
                <c:pt idx="4">
                  <c:v>22.5</c:v>
                </c:pt>
                <c:pt idx="5">
                  <c:v>61.5</c:v>
                </c:pt>
                <c:pt idx="6">
                  <c:v>24.5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1A4-4274-B9D8-74550AEE788C}"/>
            </c:ext>
          </c:extLst>
        </c:ser>
        <c:ser>
          <c:idx val="5"/>
          <c:order val="5"/>
          <c:tx>
            <c:strRef>
              <c:f>'FY26-Sesonal Demand &amp; Availabil'!$B$22</c:f>
              <c:strCache>
                <c:ptCount val="1"/>
                <c:pt idx="0">
                  <c:v>Surplus</c:v>
                </c:pt>
              </c:strCache>
            </c:strRef>
          </c:tx>
          <c:spPr>
            <a:solidFill>
              <a:srgbClr val="00B050"/>
            </a:solidFill>
          </c:spPr>
          <c:cat>
            <c:numRef>
              <c:f>'FY26-Sesonal Demand &amp; Availabil'!$C$16:$N$16</c:f>
              <c:numCache>
                <c:formatCode>mmm/yy</c:formatCode>
                <c:ptCount val="12"/>
                <c:pt idx="0">
                  <c:v>45748</c:v>
                </c:pt>
                <c:pt idx="1">
                  <c:v>45778</c:v>
                </c:pt>
                <c:pt idx="2">
                  <c:v>45809</c:v>
                </c:pt>
                <c:pt idx="3">
                  <c:v>45839</c:v>
                </c:pt>
                <c:pt idx="4">
                  <c:v>45870</c:v>
                </c:pt>
                <c:pt idx="5">
                  <c:v>45901</c:v>
                </c:pt>
                <c:pt idx="6">
                  <c:v>45931</c:v>
                </c:pt>
                <c:pt idx="7">
                  <c:v>45962</c:v>
                </c:pt>
                <c:pt idx="8">
                  <c:v>45992</c:v>
                </c:pt>
                <c:pt idx="9">
                  <c:v>46023</c:v>
                </c:pt>
                <c:pt idx="10">
                  <c:v>46054</c:v>
                </c:pt>
                <c:pt idx="11">
                  <c:v>46082</c:v>
                </c:pt>
              </c:numCache>
            </c:numRef>
          </c:cat>
          <c:val>
            <c:numRef>
              <c:f>'FY26-Sesonal Demand &amp; Availabil'!$C$22:$N$22</c:f>
              <c:numCache>
                <c:formatCode>General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-7.5</c:v>
                </c:pt>
                <c:pt idx="8">
                  <c:v>-72.5</c:v>
                </c:pt>
                <c:pt idx="9">
                  <c:v>-77.5</c:v>
                </c:pt>
                <c:pt idx="10">
                  <c:v>-75.5</c:v>
                </c:pt>
                <c:pt idx="11">
                  <c:v>-35.5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1A4-4274-B9D8-74550AEE7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2441344"/>
        <c:axId val="212455424"/>
      </c:areaChart>
      <c:lineChart>
        <c:grouping val="stacked"/>
        <c:varyColors val="0"/>
        <c:ser>
          <c:idx val="0"/>
          <c:order val="0"/>
          <c:tx>
            <c:strRef>
              <c:f>'FY26-Sesonal Demand &amp; Availabil'!$B$17</c:f>
              <c:strCache>
                <c:ptCount val="1"/>
                <c:pt idx="0">
                  <c:v>State Demand</c:v>
                </c:pt>
              </c:strCache>
            </c:strRef>
          </c:tx>
          <c:spPr>
            <a:ln w="38100" cap="rnd" cmpd="sng" algn="ctr">
              <a:solidFill>
                <a:srgbClr val="0000FF"/>
              </a:solidFill>
              <a:prstDash val="solid"/>
              <a:round/>
            </a:ln>
          </c:spPr>
          <c:marker>
            <c:symbol val="none"/>
          </c:marker>
          <c:cat>
            <c:numRef>
              <c:f>'FY26-Sesonal Demand &amp; Availabil'!$C$16:$N$16</c:f>
              <c:numCache>
                <c:formatCode>mmm/yy</c:formatCode>
                <c:ptCount val="12"/>
                <c:pt idx="0">
                  <c:v>45748</c:v>
                </c:pt>
                <c:pt idx="1">
                  <c:v>45778</c:v>
                </c:pt>
                <c:pt idx="2">
                  <c:v>45809</c:v>
                </c:pt>
                <c:pt idx="3">
                  <c:v>45839</c:v>
                </c:pt>
                <c:pt idx="4">
                  <c:v>45870</c:v>
                </c:pt>
                <c:pt idx="5">
                  <c:v>45901</c:v>
                </c:pt>
                <c:pt idx="6">
                  <c:v>45931</c:v>
                </c:pt>
                <c:pt idx="7">
                  <c:v>45962</c:v>
                </c:pt>
                <c:pt idx="8">
                  <c:v>45992</c:v>
                </c:pt>
                <c:pt idx="9">
                  <c:v>46023</c:v>
                </c:pt>
                <c:pt idx="10">
                  <c:v>46054</c:v>
                </c:pt>
                <c:pt idx="11">
                  <c:v>46082</c:v>
                </c:pt>
              </c:numCache>
            </c:numRef>
          </c:cat>
          <c:val>
            <c:numRef>
              <c:f>'FY26-Sesonal Demand &amp; Availabil'!$C$17:$N$17</c:f>
              <c:numCache>
                <c:formatCode>0.00</c:formatCode>
                <c:ptCount val="12"/>
                <c:pt idx="0">
                  <c:v>366</c:v>
                </c:pt>
                <c:pt idx="1">
                  <c:v>382</c:v>
                </c:pt>
                <c:pt idx="2">
                  <c:v>365</c:v>
                </c:pt>
                <c:pt idx="3">
                  <c:v>371</c:v>
                </c:pt>
                <c:pt idx="4">
                  <c:v>358</c:v>
                </c:pt>
                <c:pt idx="5">
                  <c:v>397</c:v>
                </c:pt>
                <c:pt idx="6">
                  <c:v>360</c:v>
                </c:pt>
                <c:pt idx="7">
                  <c:v>328</c:v>
                </c:pt>
                <c:pt idx="8">
                  <c:v>263</c:v>
                </c:pt>
                <c:pt idx="9">
                  <c:v>258</c:v>
                </c:pt>
                <c:pt idx="10">
                  <c:v>260</c:v>
                </c:pt>
                <c:pt idx="11">
                  <c:v>300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4-E1A4-4274-B9D8-74550AEE788C}"/>
            </c:ext>
          </c:extLst>
        </c:ser>
        <c:ser>
          <c:idx val="1"/>
          <c:order val="1"/>
          <c:tx>
            <c:strRef>
              <c:f>'FY26-Sesonal Demand &amp; Availabil'!$B$18</c:f>
              <c:strCache>
                <c:ptCount val="1"/>
                <c:pt idx="0">
                  <c:v>Total Demand I/c Cross-Border</c:v>
                </c:pt>
              </c:strCache>
            </c:strRef>
          </c:tx>
          <c:spPr>
            <a:ln w="57150" cap="rnd" cmpd="sng" algn="ctr">
              <a:solidFill>
                <a:srgbClr val="FF0000"/>
              </a:solidFill>
              <a:prstDash val="solid"/>
              <a:round/>
            </a:ln>
          </c:spPr>
          <c:marker>
            <c:symbol val="none"/>
          </c:marker>
          <c:cat>
            <c:numRef>
              <c:f>'FY26-Sesonal Demand &amp; Availabil'!$C$16:$N$16</c:f>
              <c:numCache>
                <c:formatCode>mmm/yy</c:formatCode>
                <c:ptCount val="12"/>
                <c:pt idx="0">
                  <c:v>45748</c:v>
                </c:pt>
                <c:pt idx="1">
                  <c:v>45778</c:v>
                </c:pt>
                <c:pt idx="2">
                  <c:v>45809</c:v>
                </c:pt>
                <c:pt idx="3">
                  <c:v>45839</c:v>
                </c:pt>
                <c:pt idx="4">
                  <c:v>45870</c:v>
                </c:pt>
                <c:pt idx="5">
                  <c:v>45901</c:v>
                </c:pt>
                <c:pt idx="6">
                  <c:v>45931</c:v>
                </c:pt>
                <c:pt idx="7">
                  <c:v>45962</c:v>
                </c:pt>
                <c:pt idx="8">
                  <c:v>45992</c:v>
                </c:pt>
                <c:pt idx="9">
                  <c:v>46023</c:v>
                </c:pt>
                <c:pt idx="10">
                  <c:v>46054</c:v>
                </c:pt>
                <c:pt idx="11">
                  <c:v>46082</c:v>
                </c:pt>
              </c:numCache>
            </c:numRef>
          </c:cat>
          <c:val>
            <c:numRef>
              <c:f>'FY26-Sesonal Demand &amp; Availabil'!$C$18:$N$18</c:f>
              <c:numCache>
                <c:formatCode>0.00</c:formatCode>
                <c:ptCount val="12"/>
                <c:pt idx="0">
                  <c:v>50</c:v>
                </c:pt>
                <c:pt idx="1">
                  <c:v>50</c:v>
                </c:pt>
                <c:pt idx="2">
                  <c:v>50</c:v>
                </c:pt>
                <c:pt idx="3">
                  <c:v>50</c:v>
                </c:pt>
                <c:pt idx="4">
                  <c:v>50</c:v>
                </c:pt>
                <c:pt idx="5">
                  <c:v>50</c:v>
                </c:pt>
                <c:pt idx="6">
                  <c:v>50</c:v>
                </c:pt>
                <c:pt idx="7">
                  <c:v>50</c:v>
                </c:pt>
                <c:pt idx="8">
                  <c:v>50</c:v>
                </c:pt>
                <c:pt idx="9">
                  <c:v>50</c:v>
                </c:pt>
                <c:pt idx="10">
                  <c:v>50</c:v>
                </c:pt>
                <c:pt idx="11">
                  <c:v>50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5-E1A4-4274-B9D8-74550AEE7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2441344"/>
        <c:axId val="212455424"/>
      </c:lineChart>
      <c:dateAx>
        <c:axId val="212441344"/>
        <c:scaling>
          <c:orientation val="minMax"/>
        </c:scaling>
        <c:delete val="0"/>
        <c:axPos val="b"/>
        <c:numFmt formatCode="mmm/yy" sourceLinked="1"/>
        <c:majorTickMark val="none"/>
        <c:minorTickMark val="none"/>
        <c:tickLblPos val="nextTo"/>
        <c:txPr>
          <a:bodyPr rot="-60000000" spcFirstLastPara="0" vertOverflow="ellipsis" vert="horz" wrap="square" anchor="t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455424"/>
        <c:crosses val="autoZero"/>
        <c:auto val="1"/>
        <c:lblOffset val="100"/>
        <c:baseTimeUnit val="months"/>
      </c:dateAx>
      <c:valAx>
        <c:axId val="212455424"/>
        <c:scaling>
          <c:orientation val="minMax"/>
        </c:scaling>
        <c:delete val="0"/>
        <c:axPos val="l"/>
        <c:majorGridlines/>
        <c:numFmt formatCode="0.00" sourceLinked="1"/>
        <c:majorTickMark val="none"/>
        <c:minorTickMark val="none"/>
        <c:tickLblPos val="nextTo"/>
        <c:spPr>
          <a:ln w="9525" cap="flat" cmpd="sng" algn="ctr">
            <a:noFill/>
            <a:prstDash val="solid"/>
            <a:round/>
          </a:ln>
        </c:spPr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44134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7.6860028810797398E-2"/>
          <c:y val="0.87537459193143996"/>
          <c:w val="0.88873080115824099"/>
          <c:h val="0.118761226214278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  <c:extLst>
      <c:ext uri="{0b15fc19-7d7d-44ad-8c2d-2c3a37ce22c3}">
        <chartProps xmlns="https://web.wps.cn/et/2018/main" chartId="{71c7442a-4ef6-4665-82a1-3237c9633a5d}"/>
      </c:ext>
    </c:extLst>
  </c:chart>
  <c:spPr>
    <a:solidFill>
      <a:schemeClr val="accent6">
        <a:lumMod val="40000"/>
        <a:lumOff val="60000"/>
      </a:schemeClr>
    </a:solidFill>
    <a:ln w="38100">
      <a:solidFill>
        <a:schemeClr val="accent1"/>
      </a:solidFill>
    </a:ln>
  </c:spPr>
  <c:txPr>
    <a:bodyPr/>
    <a:lstStyle/>
    <a:p>
      <a:pPr>
        <a:defRPr lang="en-US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2130" b="1" i="0" u="none" strike="noStrike" kern="1200" cap="none" spc="0" normalizeH="0" baseline="0">
                <a:solidFill>
                  <a:srgbClr val="0070C0"/>
                </a:solidFill>
                <a:latin typeface="+mj-lt"/>
                <a:ea typeface="+mj-ea"/>
                <a:cs typeface="+mj-cs"/>
              </a:defRPr>
            </a:pPr>
            <a:r>
              <a:rPr lang="en-IN">
                <a:solidFill>
                  <a:srgbClr val="0070C0"/>
                </a:solidFill>
              </a:rPr>
              <a:t>Peak Demand &amp; Energy Requirement Projection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2130" b="1" i="0" u="none" strike="noStrike" kern="1200" cap="none" spc="0" normalizeH="0" baseline="0">
              <a:solidFill>
                <a:srgbClr val="0070C0"/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6643966397855303E-2"/>
          <c:y val="0.13672192537345401"/>
          <c:w val="0.86335568651941996"/>
          <c:h val="0.62430674820315002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demand!$N$5:$N$6</c:f>
              <c:strCache>
                <c:ptCount val="1"/>
                <c:pt idx="0">
                  <c:v>Peak Electricity Demand Projected by 20th EPS (in MW)</c:v>
                </c:pt>
              </c:strCache>
            </c:strRef>
          </c:tx>
          <c:spPr>
            <a:solidFill>
              <a:srgbClr val="0178B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lang="en-US" sz="1195" b="1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demand!$L$7:$L$17</c:f>
              <c:strCache>
                <c:ptCount val="11"/>
                <c:pt idx="0">
                  <c:v>2025-26</c:v>
                </c:pt>
                <c:pt idx="1">
                  <c:v>2026-27</c:v>
                </c:pt>
                <c:pt idx="2">
                  <c:v>2027-28</c:v>
                </c:pt>
                <c:pt idx="3">
                  <c:v>2028-29</c:v>
                </c:pt>
                <c:pt idx="4">
                  <c:v>2029-30</c:v>
                </c:pt>
                <c:pt idx="5">
                  <c:v>2030-31</c:v>
                </c:pt>
                <c:pt idx="6">
                  <c:v>2031-32</c:v>
                </c:pt>
                <c:pt idx="7">
                  <c:v>2032-33</c:v>
                </c:pt>
                <c:pt idx="8">
                  <c:v>2033-34</c:v>
                </c:pt>
                <c:pt idx="9">
                  <c:v>2034-35</c:v>
                </c:pt>
                <c:pt idx="10">
                  <c:v>2035-36</c:v>
                </c:pt>
              </c:strCache>
            </c:strRef>
          </c:cat>
          <c:val>
            <c:numRef>
              <c:f>demand!$N$7:$N$17</c:f>
              <c:numCache>
                <c:formatCode>0" MW"</c:formatCode>
                <c:ptCount val="11"/>
                <c:pt idx="0">
                  <c:v>459</c:v>
                </c:pt>
                <c:pt idx="1">
                  <c:v>484</c:v>
                </c:pt>
                <c:pt idx="2">
                  <c:v>501</c:v>
                </c:pt>
                <c:pt idx="3">
                  <c:v>519</c:v>
                </c:pt>
                <c:pt idx="4">
                  <c:v>536</c:v>
                </c:pt>
                <c:pt idx="5">
                  <c:v>551</c:v>
                </c:pt>
                <c:pt idx="6">
                  <c:v>564</c:v>
                </c:pt>
                <c:pt idx="7">
                  <c:v>582</c:v>
                </c:pt>
                <c:pt idx="8">
                  <c:v>598</c:v>
                </c:pt>
                <c:pt idx="9">
                  <c:v>615</c:v>
                </c:pt>
                <c:pt idx="10">
                  <c:v>633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30-455F-82B3-3846E38B77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7"/>
        <c:axId val="212598784"/>
        <c:axId val="212600320"/>
      </c:barChart>
      <c:lineChart>
        <c:grouping val="standard"/>
        <c:varyColors val="0"/>
        <c:ser>
          <c:idx val="3"/>
          <c:order val="1"/>
          <c:tx>
            <c:strRef>
              <c:f>demand!$P$5:$P$6</c:f>
              <c:strCache>
                <c:ptCount val="1"/>
                <c:pt idx="0">
                  <c:v>Electrical Energy Requirement Projected by 20th EPS (in MU)</c:v>
                </c:pt>
              </c:strCache>
            </c:strRef>
          </c:tx>
          <c:spPr>
            <a:ln w="2222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lang="en-US" sz="1050" b="1" i="0" u="none" strike="noStrike" kern="1200" baseline="0">
                    <a:solidFill>
                      <a:schemeClr val="bg2"/>
                    </a:solidFill>
                    <a:latin typeface="Calibri" pitchFamily="34" charset="0"/>
                    <a:ea typeface="Calibri" pitchFamily="34" charset="0"/>
                    <a:cs typeface="Calibri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demand!$L$7:$L$17</c:f>
              <c:strCache>
                <c:ptCount val="11"/>
                <c:pt idx="0">
                  <c:v>2025-26</c:v>
                </c:pt>
                <c:pt idx="1">
                  <c:v>2026-27</c:v>
                </c:pt>
                <c:pt idx="2">
                  <c:v>2027-28</c:v>
                </c:pt>
                <c:pt idx="3">
                  <c:v>2028-29</c:v>
                </c:pt>
                <c:pt idx="4">
                  <c:v>2029-30</c:v>
                </c:pt>
                <c:pt idx="5">
                  <c:v>2030-31</c:v>
                </c:pt>
                <c:pt idx="6">
                  <c:v>2031-32</c:v>
                </c:pt>
                <c:pt idx="7">
                  <c:v>2032-33</c:v>
                </c:pt>
                <c:pt idx="8">
                  <c:v>2033-34</c:v>
                </c:pt>
                <c:pt idx="9">
                  <c:v>2034-35</c:v>
                </c:pt>
                <c:pt idx="10">
                  <c:v>2035-36</c:v>
                </c:pt>
              </c:strCache>
            </c:strRef>
          </c:cat>
          <c:val>
            <c:numRef>
              <c:f>demand!$P$7:$P$17</c:f>
              <c:numCache>
                <c:formatCode>0" MU"</c:formatCode>
                <c:ptCount val="11"/>
                <c:pt idx="0">
                  <c:v>1926</c:v>
                </c:pt>
                <c:pt idx="1">
                  <c:v>2029</c:v>
                </c:pt>
                <c:pt idx="2">
                  <c:v>2131</c:v>
                </c:pt>
                <c:pt idx="3">
                  <c:v>2243</c:v>
                </c:pt>
                <c:pt idx="4">
                  <c:v>2352</c:v>
                </c:pt>
                <c:pt idx="5">
                  <c:v>2454</c:v>
                </c:pt>
                <c:pt idx="6">
                  <c:v>2551</c:v>
                </c:pt>
                <c:pt idx="7">
                  <c:v>2670</c:v>
                </c:pt>
                <c:pt idx="8">
                  <c:v>2784</c:v>
                </c:pt>
                <c:pt idx="9">
                  <c:v>2899</c:v>
                </c:pt>
                <c:pt idx="10">
                  <c:v>2988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D30-455F-82B3-3846E38B77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2601856"/>
        <c:axId val="212603648"/>
      </c:lineChart>
      <c:catAx>
        <c:axId val="2125987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lang="en-US" sz="1195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600320"/>
        <c:crosses val="autoZero"/>
        <c:auto val="1"/>
        <c:lblAlgn val="ctr"/>
        <c:lblOffset val="100"/>
        <c:noMultiLvlLbl val="0"/>
      </c:catAx>
      <c:valAx>
        <c:axId val="212600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&quot; MW&quot;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95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598784"/>
        <c:crosses val="autoZero"/>
        <c:crossBetween val="between"/>
      </c:valAx>
      <c:catAx>
        <c:axId val="2126018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12603648"/>
        <c:crosses val="autoZero"/>
        <c:auto val="1"/>
        <c:lblAlgn val="ctr"/>
        <c:lblOffset val="100"/>
        <c:noMultiLvlLbl val="0"/>
      </c:catAx>
      <c:valAx>
        <c:axId val="212603648"/>
        <c:scaling>
          <c:orientation val="minMax"/>
          <c:max val="4000"/>
        </c:scaling>
        <c:delete val="0"/>
        <c:axPos val="r"/>
        <c:numFmt formatCode="0&quot; MU&quot;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95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601856"/>
        <c:crosses val="max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1047012689736301"/>
          <c:y val="0.90395082326305298"/>
          <c:w val="0.779059662816175"/>
          <c:h val="4.98060875682746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195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8c9e6a58-af53-4d3a-878b-b346f51e2850}"/>
      </c:ext>
    </c:extLst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 lang="en-US"/>
      </a:pPr>
      <a:endParaRPr lang="en-US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213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dirty="0">
                <a:solidFill>
                  <a:srgbClr val="0070C0"/>
                </a:solidFill>
              </a:rPr>
              <a:t>Projected contracted capacity (MW) in 2035-36</a:t>
            </a:r>
          </a:p>
        </c:rich>
      </c:tx>
      <c:layout>
        <c:manualLayout>
          <c:xMode val="edge"/>
          <c:yMode val="edge"/>
          <c:x val="2.79629204014403E-2"/>
          <c:y val="3.7313432835820899E-3"/>
        </c:manualLayout>
      </c:layout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</c:spPr>
    </c:floor>
    <c:sideWall>
      <c:thickness val="0"/>
      <c:spPr>
        <a:noFill/>
        <a:ln>
          <a:noFill/>
        </a:ln>
        <a:effectLst/>
      </c:spPr>
    </c:sideWall>
    <c:backWall>
      <c:thickness val="0"/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6.3940022831643795E-2"/>
          <c:y val="0.199166074835504"/>
          <c:w val="0.86830331013754203"/>
          <c:h val="0.69293217491147296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1F8D-41D4-B427-E24E029A6F2E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1F8D-41D4-B427-E24E029A6F2E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1F8D-41D4-B427-E24E029A6F2E}"/>
              </c:ext>
            </c:extLst>
          </c:dPt>
          <c:dPt>
            <c:idx val="3"/>
            <c:bubble3D val="0"/>
            <c:spPr>
              <a:solidFill>
                <a:srgbClr val="0178BC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1F8D-41D4-B427-E24E029A6F2E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1F8D-41D4-B427-E24E029A6F2E}"/>
              </c:ext>
            </c:extLst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B-1F8D-41D4-B427-E24E029A6F2E}"/>
              </c:ext>
            </c:extLst>
          </c:dPt>
          <c:dPt>
            <c:idx val="6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D-1F8D-41D4-B427-E24E029A6F2E}"/>
              </c:ext>
            </c:extLst>
          </c:dPt>
          <c:dPt>
            <c:idx val="7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F-1F8D-41D4-B427-E24E029A6F2E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en-US"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F8D-41D4-B427-E24E029A6F2E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en-US" sz="133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F8D-41D4-B427-E24E029A6F2E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en-US" sz="133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F8D-41D4-B427-E24E029A6F2E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en-US" sz="133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F8D-41D4-B427-E24E029A6F2E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en-US" sz="1330" b="1" i="0" u="none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F8D-41D4-B427-E24E029A6F2E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en-US" sz="1330" b="1" i="0" u="none" strike="noStrike" kern="1200" spc="0" baseline="0">
                      <a:solidFill>
                        <a:schemeClr val="accent5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F8D-41D4-B427-E24E029A6F2E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en-US" sz="1330" b="1" i="0" u="none" strike="noStrike" kern="1200" spc="0" baseline="0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F8D-41D4-B427-E24E029A6F2E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en-US" sz="1330" b="1" i="0" u="none" strike="noStrike" kern="1200" spc="0" baseline="0">
                      <a:solidFill>
                        <a:schemeClr val="accent3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1F8D-41D4-B427-E24E029A6F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en-US" sz="133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'Pro-Capacity FY36'!$C$3:$J$3</c:f>
              <c:strCache>
                <c:ptCount val="8"/>
                <c:pt idx="0">
                  <c:v>Coal </c:v>
                </c:pt>
                <c:pt idx="1">
                  <c:v>Gas </c:v>
                </c:pt>
                <c:pt idx="2">
                  <c:v>Hydro </c:v>
                </c:pt>
                <c:pt idx="3">
                  <c:v>Solar </c:v>
                </c:pt>
                <c:pt idx="4">
                  <c:v>PSP</c:v>
                </c:pt>
                <c:pt idx="5">
                  <c:v> BESS </c:v>
                </c:pt>
                <c:pt idx="6">
                  <c:v>DRE</c:v>
                </c:pt>
                <c:pt idx="7">
                  <c:v> SToA/MToA</c:v>
                </c:pt>
              </c:strCache>
            </c:strRef>
          </c:cat>
          <c:val>
            <c:numRef>
              <c:f>'Pro-Capacity FY36'!$C$4:$J$4</c:f>
              <c:numCache>
                <c:formatCode>General</c:formatCode>
                <c:ptCount val="8"/>
                <c:pt idx="0">
                  <c:v>87</c:v>
                </c:pt>
                <c:pt idx="1">
                  <c:v>524</c:v>
                </c:pt>
                <c:pt idx="2">
                  <c:v>142</c:v>
                </c:pt>
                <c:pt idx="3">
                  <c:v>905</c:v>
                </c:pt>
                <c:pt idx="4">
                  <c:v>132</c:v>
                </c:pt>
                <c:pt idx="5">
                  <c:v>50</c:v>
                </c:pt>
                <c:pt idx="6">
                  <c:v>84</c:v>
                </c:pt>
                <c:pt idx="7">
                  <c:v>117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1F8D-41D4-B427-E24E029A6F2E}"/>
            </c:ext>
          </c:extLst>
        </c:ser>
        <c:dLbls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zero"/>
    <c:showDLblsOverMax val="0"/>
    <c:extLst>
      <c:ext uri="{0b15fc19-7d7d-44ad-8c2d-2c3a37ce22c3}">
        <chartProps xmlns="https://web.wps.cn/et/2018/main" chartId="{84a297af-88da-40ab-be66-bf1a39a4d7df}"/>
      </c:ext>
    </c:extLst>
  </c:chart>
  <c:spPr>
    <a:noFill/>
    <a:ln>
      <a:noFill/>
    </a:ln>
    <a:effectLst/>
  </c:spPr>
  <c:txPr>
    <a:bodyPr/>
    <a:lstStyle/>
    <a:p>
      <a:pPr>
        <a:defRPr lang="en-US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5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5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5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5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3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#1">
  <dgm:title val=""/>
  <dgm:desc val=""/>
  <dgm:catLst>
    <dgm:cat type="mainScheme" pri="10100"/>
  </dgm:catLst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30ACB4-59E2-4E04-8D7C-667F8D92BB2A}" type="doc">
      <dgm:prSet loTypeId="urn:microsoft.com/office/officeart/2005/8/layout/vList2#1" loCatId="list" qsTypeId="urn:microsoft.com/office/officeart/2005/8/quickstyle/simple1#1" qsCatId="simple" csTypeId="urn:microsoft.com/office/officeart/2005/8/colors/accent0_1#1" csCatId="mainScheme" phldr="1"/>
      <dgm:spPr/>
      <dgm:t>
        <a:bodyPr/>
        <a:lstStyle/>
        <a:p>
          <a:endParaRPr lang="en-IN"/>
        </a:p>
      </dgm:t>
    </dgm:pt>
    <dgm:pt modelId="{BE11151F-9210-4AF8-B853-A3AD282D925A}">
      <dgm:prSet/>
      <dgm:spPr/>
      <dgm:t>
        <a:bodyPr/>
        <a:lstStyle/>
        <a:p>
          <a:r>
            <a:rPr lang="en-IN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132 KV Line:</a:t>
          </a:r>
          <a:r>
            <a:rPr lang="en-IN" dirty="0">
              <a:latin typeface="Times New Roman" panose="02020603050405020304" pitchFamily="18" charset="0"/>
              <a:cs typeface="Times New Roman" panose="02020603050405020304" pitchFamily="18" charset="0"/>
            </a:rPr>
            <a:t>		 987 </a:t>
          </a:r>
          <a:r>
            <a:rPr lang="en-IN" dirty="0" err="1">
              <a:latin typeface="Times New Roman" panose="02020603050405020304" pitchFamily="18" charset="0"/>
              <a:cs typeface="Times New Roman" panose="02020603050405020304" pitchFamily="18" charset="0"/>
            </a:rPr>
            <a:t>Ckm</a:t>
          </a:r>
          <a:endParaRPr lang="en-IN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42A8320-74AD-4A1A-AC8C-B09951F978B5}" type="parTrans" cxnId="{9C77740B-A4B0-4B6D-AD96-B11ED4ED5206}">
      <dgm:prSet/>
      <dgm:spPr/>
      <dgm:t>
        <a:bodyPr/>
        <a:lstStyle/>
        <a:p>
          <a:endParaRPr lang="en-IN"/>
        </a:p>
      </dgm:t>
    </dgm:pt>
    <dgm:pt modelId="{CCDAEFAD-05AA-4F59-B674-19F9050A61DC}" type="sibTrans" cxnId="{9C77740B-A4B0-4B6D-AD96-B11ED4ED5206}">
      <dgm:prSet/>
      <dgm:spPr/>
      <dgm:t>
        <a:bodyPr/>
        <a:lstStyle/>
        <a:p>
          <a:endParaRPr lang="en-IN"/>
        </a:p>
      </dgm:t>
    </dgm:pt>
    <dgm:pt modelId="{E82C8205-E3DF-478A-A779-9D9644F62923}">
      <dgm:prSet phldr="0" custT="0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IN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66 KV Line:	</a:t>
          </a:r>
          <a:r>
            <a:rPr lang="en-IN" dirty="0">
              <a:latin typeface="Times New Roman" panose="02020603050405020304" pitchFamily="18" charset="0"/>
              <a:cs typeface="Times New Roman" panose="02020603050405020304" pitchFamily="18" charset="0"/>
            </a:rPr>
            <a:t>	 360 </a:t>
          </a:r>
          <a:r>
            <a:rPr lang="en-IN" dirty="0" err="1">
              <a:latin typeface="Times New Roman" panose="02020603050405020304" pitchFamily="18" charset="0"/>
              <a:cs typeface="Times New Roman" panose="02020603050405020304" pitchFamily="18" charset="0"/>
            </a:rPr>
            <a:t>Ckm</a:t>
          </a:r>
          <a:endParaRPr lang="en-IN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D0D8227-BC8B-4E9A-8FD2-B4FE0774A3B9}" type="parTrans" cxnId="{23D6E3CE-A964-4BAF-B9B1-8383B13EFD4C}">
      <dgm:prSet/>
      <dgm:spPr/>
      <dgm:t>
        <a:bodyPr/>
        <a:lstStyle/>
        <a:p>
          <a:endParaRPr lang="en-IN"/>
        </a:p>
      </dgm:t>
    </dgm:pt>
    <dgm:pt modelId="{B0BDC0CD-032F-4B44-BBB7-24512C0CE493}" type="sibTrans" cxnId="{23D6E3CE-A964-4BAF-B9B1-8383B13EFD4C}">
      <dgm:prSet/>
      <dgm:spPr/>
      <dgm:t>
        <a:bodyPr/>
        <a:lstStyle/>
        <a:p>
          <a:endParaRPr lang="en-IN"/>
        </a:p>
      </dgm:t>
    </dgm:pt>
    <dgm:pt modelId="{DE3BAD4A-3A15-4F11-B9AE-C0818235EC86}">
      <dgm:prSet phldr="0" custT="0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IN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132 KV Sub-station:        </a:t>
          </a:r>
          <a:r>
            <a:rPr lang="en-IN" dirty="0">
              <a:latin typeface="Times New Roman" panose="02020603050405020304" pitchFamily="18" charset="0"/>
              <a:cs typeface="Times New Roman" panose="02020603050405020304" pitchFamily="18" charset="0"/>
            </a:rPr>
            <a:t>1522 MVA (21 nos.)</a:t>
          </a:r>
          <a:endParaRPr dirty="0"/>
        </a:p>
      </dgm:t>
    </dgm:pt>
    <dgm:pt modelId="{C2376A19-286A-45E9-AF4A-3FF87CCCEE7C}" type="parTrans" cxnId="{95F2FF33-5E2D-482E-8C53-95C5FD419EDF}">
      <dgm:prSet/>
      <dgm:spPr/>
      <dgm:t>
        <a:bodyPr/>
        <a:lstStyle/>
        <a:p>
          <a:endParaRPr lang="en-IN"/>
        </a:p>
      </dgm:t>
    </dgm:pt>
    <dgm:pt modelId="{AB21989B-210C-4111-A978-F0795BBFE792}" type="sibTrans" cxnId="{95F2FF33-5E2D-482E-8C53-95C5FD419EDF}">
      <dgm:prSet/>
      <dgm:spPr/>
      <dgm:t>
        <a:bodyPr/>
        <a:lstStyle/>
        <a:p>
          <a:endParaRPr lang="en-IN"/>
        </a:p>
      </dgm:t>
    </dgm:pt>
    <dgm:pt modelId="{699B1503-261A-4141-90D2-861A1D2E3E06}">
      <dgm:prSet/>
      <dgm:spPr/>
      <dgm:t>
        <a:bodyPr/>
        <a:lstStyle/>
        <a:p>
          <a:r>
            <a:rPr lang="en-US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Transmission availability:   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97%</a:t>
          </a:r>
          <a:endParaRPr lang="en-IN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6AC3876-0AF1-4E44-B3B1-02CFA21F37B8}" type="parTrans" cxnId="{6722B48F-7870-40EE-9B9B-7501B636817A}">
      <dgm:prSet/>
      <dgm:spPr/>
      <dgm:t>
        <a:bodyPr/>
        <a:lstStyle/>
        <a:p>
          <a:endParaRPr lang="en-IN"/>
        </a:p>
      </dgm:t>
    </dgm:pt>
    <dgm:pt modelId="{FB91367F-A047-45E9-ADBF-B9759B103A71}" type="sibTrans" cxnId="{6722B48F-7870-40EE-9B9B-7501B636817A}">
      <dgm:prSet/>
      <dgm:spPr/>
      <dgm:t>
        <a:bodyPr/>
        <a:lstStyle/>
        <a:p>
          <a:endParaRPr lang="en-IN"/>
        </a:p>
      </dgm:t>
    </dgm:pt>
    <dgm:pt modelId="{17C3EA8E-106B-4E4E-8253-425960885E0C}">
      <dgm:prSet/>
      <dgm:spPr/>
      <dgm:t>
        <a:bodyPr/>
        <a:lstStyle/>
        <a:p>
          <a:r>
            <a:rPr lang="en-US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Transmission Reliability:   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2.5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trippings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/line</a:t>
          </a:r>
          <a:endParaRPr lang="en-IN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30CDFA7-8CD9-498E-B817-9210D1A5CC8B}" type="parTrans" cxnId="{2082B0B7-1A20-4BBD-973E-47ECB7CDD8FD}">
      <dgm:prSet/>
      <dgm:spPr/>
      <dgm:t>
        <a:bodyPr/>
        <a:lstStyle/>
        <a:p>
          <a:endParaRPr lang="en-IN"/>
        </a:p>
      </dgm:t>
    </dgm:pt>
    <dgm:pt modelId="{767422AD-7D65-4338-98F7-A05DA589FD7B}" type="sibTrans" cxnId="{2082B0B7-1A20-4BBD-973E-47ECB7CDD8FD}">
      <dgm:prSet/>
      <dgm:spPr/>
      <dgm:t>
        <a:bodyPr/>
        <a:lstStyle/>
        <a:p>
          <a:endParaRPr lang="en-IN"/>
        </a:p>
      </dgm:t>
    </dgm:pt>
    <dgm:pt modelId="{D878D167-DD56-4ABB-B80B-9C6990AAFD0C}" type="pres">
      <dgm:prSet presAssocID="{2030ACB4-59E2-4E04-8D7C-667F8D92BB2A}" presName="linear" presStyleCnt="0">
        <dgm:presLayoutVars>
          <dgm:animLvl val="lvl"/>
          <dgm:resizeHandles val="exact"/>
        </dgm:presLayoutVars>
      </dgm:prSet>
      <dgm:spPr/>
    </dgm:pt>
    <dgm:pt modelId="{7D07C708-9413-4825-9BB2-5C3680059C40}" type="pres">
      <dgm:prSet presAssocID="{BE11151F-9210-4AF8-B853-A3AD282D925A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1137FADB-D11C-47AC-BABD-5841D3C0DBE9}" type="pres">
      <dgm:prSet presAssocID="{CCDAEFAD-05AA-4F59-B674-19F9050A61DC}" presName="spacer" presStyleCnt="0"/>
      <dgm:spPr/>
    </dgm:pt>
    <dgm:pt modelId="{8611E129-AF86-45F1-840A-335594F530F7}" type="pres">
      <dgm:prSet presAssocID="{E82C8205-E3DF-478A-A779-9D9644F62923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F31B629A-1556-4F4D-AA63-CE9981F2FA51}" type="pres">
      <dgm:prSet presAssocID="{B0BDC0CD-032F-4B44-BBB7-24512C0CE493}" presName="spacer" presStyleCnt="0"/>
      <dgm:spPr/>
    </dgm:pt>
    <dgm:pt modelId="{9E46EC08-8EDF-419F-8F8B-C0B577059C58}" type="pres">
      <dgm:prSet presAssocID="{DE3BAD4A-3A15-4F11-B9AE-C0818235EC86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BDE9C394-8FE5-46EC-B2B9-7940D2302A46}" type="pres">
      <dgm:prSet presAssocID="{AB21989B-210C-4111-A978-F0795BBFE792}" presName="spacer" presStyleCnt="0"/>
      <dgm:spPr/>
    </dgm:pt>
    <dgm:pt modelId="{1A7FD1A7-D53E-4375-8F1D-A62D8693C8BD}" type="pres">
      <dgm:prSet presAssocID="{699B1503-261A-4141-90D2-861A1D2E3E06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7BAB359B-7129-4D5E-B7DC-0861CAE32F7A}" type="pres">
      <dgm:prSet presAssocID="{FB91367F-A047-45E9-ADBF-B9759B103A71}" presName="spacer" presStyleCnt="0"/>
      <dgm:spPr/>
    </dgm:pt>
    <dgm:pt modelId="{68F9C8DA-9DCF-4F6C-97EF-A62D681EF949}" type="pres">
      <dgm:prSet presAssocID="{17C3EA8E-106B-4E4E-8253-425960885E0C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63648905-4230-4252-A273-9482972962BE}" type="presOf" srcId="{BE11151F-9210-4AF8-B853-A3AD282D925A}" destId="{7D07C708-9413-4825-9BB2-5C3680059C40}" srcOrd="0" destOrd="0" presId="urn:microsoft.com/office/officeart/2005/8/layout/vList2#1"/>
    <dgm:cxn modelId="{E2EA8706-3E3C-458E-8E0E-0DF7322ED3A2}" type="presOf" srcId="{699B1503-261A-4141-90D2-861A1D2E3E06}" destId="{1A7FD1A7-D53E-4375-8F1D-A62D8693C8BD}" srcOrd="0" destOrd="0" presId="urn:microsoft.com/office/officeart/2005/8/layout/vList2#1"/>
    <dgm:cxn modelId="{9C77740B-A4B0-4B6D-AD96-B11ED4ED5206}" srcId="{2030ACB4-59E2-4E04-8D7C-667F8D92BB2A}" destId="{BE11151F-9210-4AF8-B853-A3AD282D925A}" srcOrd="0" destOrd="0" parTransId="{E42A8320-74AD-4A1A-AC8C-B09951F978B5}" sibTransId="{CCDAEFAD-05AA-4F59-B674-19F9050A61DC}"/>
    <dgm:cxn modelId="{95F2FF33-5E2D-482E-8C53-95C5FD419EDF}" srcId="{2030ACB4-59E2-4E04-8D7C-667F8D92BB2A}" destId="{DE3BAD4A-3A15-4F11-B9AE-C0818235EC86}" srcOrd="2" destOrd="0" parTransId="{C2376A19-286A-45E9-AF4A-3FF87CCCEE7C}" sibTransId="{AB21989B-210C-4111-A978-F0795BBFE792}"/>
    <dgm:cxn modelId="{2A4FDD3A-9D8E-49BD-9A6B-6F7BB64859B7}" type="presOf" srcId="{17C3EA8E-106B-4E4E-8253-425960885E0C}" destId="{68F9C8DA-9DCF-4F6C-97EF-A62D681EF949}" srcOrd="0" destOrd="0" presId="urn:microsoft.com/office/officeart/2005/8/layout/vList2#1"/>
    <dgm:cxn modelId="{D1903A77-6F6E-4A27-A6FC-7CF44434691D}" type="presOf" srcId="{DE3BAD4A-3A15-4F11-B9AE-C0818235EC86}" destId="{9E46EC08-8EDF-419F-8F8B-C0B577059C58}" srcOrd="0" destOrd="0" presId="urn:microsoft.com/office/officeart/2005/8/layout/vList2#1"/>
    <dgm:cxn modelId="{6722B48F-7870-40EE-9B9B-7501B636817A}" srcId="{2030ACB4-59E2-4E04-8D7C-667F8D92BB2A}" destId="{699B1503-261A-4141-90D2-861A1D2E3E06}" srcOrd="3" destOrd="0" parTransId="{C6AC3876-0AF1-4E44-B3B1-02CFA21F37B8}" sibTransId="{FB91367F-A047-45E9-ADBF-B9759B103A71}"/>
    <dgm:cxn modelId="{2082B0B7-1A20-4BBD-973E-47ECB7CDD8FD}" srcId="{2030ACB4-59E2-4E04-8D7C-667F8D92BB2A}" destId="{17C3EA8E-106B-4E4E-8253-425960885E0C}" srcOrd="4" destOrd="0" parTransId="{430CDFA7-8CD9-498E-B817-9210D1A5CC8B}" sibTransId="{767422AD-7D65-4338-98F7-A05DA589FD7B}"/>
    <dgm:cxn modelId="{4F2A80C5-3D40-41FD-A42C-46D76CE3A4D0}" type="presOf" srcId="{2030ACB4-59E2-4E04-8D7C-667F8D92BB2A}" destId="{D878D167-DD56-4ABB-B80B-9C6990AAFD0C}" srcOrd="0" destOrd="0" presId="urn:microsoft.com/office/officeart/2005/8/layout/vList2#1"/>
    <dgm:cxn modelId="{A1B4D4CC-5BA2-47BF-AE99-9F2469D8E298}" type="presOf" srcId="{E82C8205-E3DF-478A-A779-9D9644F62923}" destId="{8611E129-AF86-45F1-840A-335594F530F7}" srcOrd="0" destOrd="0" presId="urn:microsoft.com/office/officeart/2005/8/layout/vList2#1"/>
    <dgm:cxn modelId="{23D6E3CE-A964-4BAF-B9B1-8383B13EFD4C}" srcId="{2030ACB4-59E2-4E04-8D7C-667F8D92BB2A}" destId="{E82C8205-E3DF-478A-A779-9D9644F62923}" srcOrd="1" destOrd="0" parTransId="{5D0D8227-BC8B-4E9A-8FD2-B4FE0774A3B9}" sibTransId="{B0BDC0CD-032F-4B44-BBB7-24512C0CE493}"/>
    <dgm:cxn modelId="{582B4C36-F1E4-45CD-9AAF-57ADDAFD7F9E}" type="presParOf" srcId="{D878D167-DD56-4ABB-B80B-9C6990AAFD0C}" destId="{7D07C708-9413-4825-9BB2-5C3680059C40}" srcOrd="0" destOrd="0" presId="urn:microsoft.com/office/officeart/2005/8/layout/vList2#1"/>
    <dgm:cxn modelId="{461D4444-D074-4D3E-8E87-7EEEE4E3E808}" type="presParOf" srcId="{D878D167-DD56-4ABB-B80B-9C6990AAFD0C}" destId="{1137FADB-D11C-47AC-BABD-5841D3C0DBE9}" srcOrd="1" destOrd="0" presId="urn:microsoft.com/office/officeart/2005/8/layout/vList2#1"/>
    <dgm:cxn modelId="{E99A8380-51F1-4B42-8BB6-C62949E0FABD}" type="presParOf" srcId="{D878D167-DD56-4ABB-B80B-9C6990AAFD0C}" destId="{8611E129-AF86-45F1-840A-335594F530F7}" srcOrd="2" destOrd="0" presId="urn:microsoft.com/office/officeart/2005/8/layout/vList2#1"/>
    <dgm:cxn modelId="{294A8200-3E6A-4488-8EFA-0266D7DACB42}" type="presParOf" srcId="{D878D167-DD56-4ABB-B80B-9C6990AAFD0C}" destId="{F31B629A-1556-4F4D-AA63-CE9981F2FA51}" srcOrd="3" destOrd="0" presId="urn:microsoft.com/office/officeart/2005/8/layout/vList2#1"/>
    <dgm:cxn modelId="{B9D6E608-790E-412F-BA86-1CB7D4A6348E}" type="presParOf" srcId="{D878D167-DD56-4ABB-B80B-9C6990AAFD0C}" destId="{9E46EC08-8EDF-419F-8F8B-C0B577059C58}" srcOrd="4" destOrd="0" presId="urn:microsoft.com/office/officeart/2005/8/layout/vList2#1"/>
    <dgm:cxn modelId="{88AFA8CB-3040-46EA-9707-80652A6812E4}" type="presParOf" srcId="{D878D167-DD56-4ABB-B80B-9C6990AAFD0C}" destId="{BDE9C394-8FE5-46EC-B2B9-7940D2302A46}" srcOrd="5" destOrd="0" presId="urn:microsoft.com/office/officeart/2005/8/layout/vList2#1"/>
    <dgm:cxn modelId="{05041CA6-88AA-4ACF-A6C0-BF28E15D34EA}" type="presParOf" srcId="{D878D167-DD56-4ABB-B80B-9C6990AAFD0C}" destId="{1A7FD1A7-D53E-4375-8F1D-A62D8693C8BD}" srcOrd="6" destOrd="0" presId="urn:microsoft.com/office/officeart/2005/8/layout/vList2#1"/>
    <dgm:cxn modelId="{F6B25427-3694-4145-918C-B2DA61F09038}" type="presParOf" srcId="{D878D167-DD56-4ABB-B80B-9C6990AAFD0C}" destId="{7BAB359B-7129-4D5E-B7DC-0861CAE32F7A}" srcOrd="7" destOrd="0" presId="urn:microsoft.com/office/officeart/2005/8/layout/vList2#1"/>
    <dgm:cxn modelId="{ACC7EA13-1E5F-4065-9BA6-55B4244C424C}" type="presParOf" srcId="{D878D167-DD56-4ABB-B80B-9C6990AAFD0C}" destId="{68F9C8DA-9DCF-4F6C-97EF-A62D681EF949}" srcOrd="8" destOrd="0" presId="urn:microsoft.com/office/officeart/2005/8/layout/vList2#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07C708-9413-4825-9BB2-5C3680059C40}">
      <dsp:nvSpPr>
        <dsp:cNvPr id="0" name=""/>
        <dsp:cNvSpPr/>
      </dsp:nvSpPr>
      <dsp:spPr>
        <a:xfrm>
          <a:off x="0" y="62213"/>
          <a:ext cx="7127366" cy="64098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500" kern="1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132 KV Line:</a:t>
          </a:r>
          <a:r>
            <a:rPr lang="en-IN" sz="2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		 987 </a:t>
          </a:r>
          <a:r>
            <a:rPr lang="en-IN" sz="25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Ckm</a:t>
          </a:r>
          <a:endParaRPr lang="en-IN" sz="2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290" y="93503"/>
        <a:ext cx="7064786" cy="578406"/>
      </dsp:txXfrm>
    </dsp:sp>
    <dsp:sp modelId="{8611E129-AF86-45F1-840A-335594F530F7}">
      <dsp:nvSpPr>
        <dsp:cNvPr id="0" name=""/>
        <dsp:cNvSpPr/>
      </dsp:nvSpPr>
      <dsp:spPr>
        <a:xfrm>
          <a:off x="0" y="775199"/>
          <a:ext cx="7127366" cy="64098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500" kern="1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66 KV Line:	</a:t>
          </a:r>
          <a:r>
            <a:rPr lang="en-IN" sz="2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	 360 </a:t>
          </a:r>
          <a:r>
            <a:rPr lang="en-IN" sz="25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Ckm</a:t>
          </a:r>
          <a:endParaRPr lang="en-IN" sz="2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290" y="806489"/>
        <a:ext cx="7064786" cy="578406"/>
      </dsp:txXfrm>
    </dsp:sp>
    <dsp:sp modelId="{9E46EC08-8EDF-419F-8F8B-C0B577059C58}">
      <dsp:nvSpPr>
        <dsp:cNvPr id="0" name=""/>
        <dsp:cNvSpPr/>
      </dsp:nvSpPr>
      <dsp:spPr>
        <a:xfrm>
          <a:off x="0" y="1488185"/>
          <a:ext cx="7127366" cy="64098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500" kern="1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132 KV Sub-station:        </a:t>
          </a:r>
          <a:r>
            <a:rPr lang="en-IN" sz="2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1522 MVA (21 nos.)</a:t>
          </a:r>
          <a:endParaRPr sz="2500" kern="1200" dirty="0"/>
        </a:p>
      </dsp:txBody>
      <dsp:txXfrm>
        <a:off x="31290" y="1519475"/>
        <a:ext cx="7064786" cy="578406"/>
      </dsp:txXfrm>
    </dsp:sp>
    <dsp:sp modelId="{1A7FD1A7-D53E-4375-8F1D-A62D8693C8BD}">
      <dsp:nvSpPr>
        <dsp:cNvPr id="0" name=""/>
        <dsp:cNvSpPr/>
      </dsp:nvSpPr>
      <dsp:spPr>
        <a:xfrm>
          <a:off x="0" y="2201172"/>
          <a:ext cx="7127366" cy="64098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Transmission availability:   </a:t>
          </a:r>
          <a:r>
            <a:rPr lang="en-US" sz="2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97%</a:t>
          </a:r>
          <a:endParaRPr lang="en-IN" sz="2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290" y="2232462"/>
        <a:ext cx="7064786" cy="578406"/>
      </dsp:txXfrm>
    </dsp:sp>
    <dsp:sp modelId="{68F9C8DA-9DCF-4F6C-97EF-A62D681EF949}">
      <dsp:nvSpPr>
        <dsp:cNvPr id="0" name=""/>
        <dsp:cNvSpPr/>
      </dsp:nvSpPr>
      <dsp:spPr>
        <a:xfrm>
          <a:off x="0" y="2914158"/>
          <a:ext cx="7127366" cy="64098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Transmission Reliability:   </a:t>
          </a:r>
          <a:r>
            <a:rPr lang="en-US" sz="2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2.5 </a:t>
          </a:r>
          <a:r>
            <a:rPr lang="en-US" sz="25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trippings</a:t>
          </a:r>
          <a:r>
            <a:rPr lang="en-US" sz="2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/line</a:t>
          </a:r>
          <a:endParaRPr lang="en-IN" sz="2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290" y="2945448"/>
        <a:ext cx="7064786" cy="5784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#1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0.20197</cdr:x>
      <cdr:y>0.18961</cdr:y>
    </cdr:from>
    <cdr:to>
      <cdr:x>0.24127</cdr:x>
      <cdr:y>0.29933</cdr:y>
    </cdr:to>
    <cdr:cxnSp macro="">
      <cdr:nvCxnSpPr>
        <cdr:cNvPr id="2" name="Straight Arrow Connector 1">
          <a:extLst xmlns:a="http://schemas.openxmlformats.org/drawingml/2006/main">
            <a:ext uri="{FF2B5EF4-FFF2-40B4-BE49-F238E27FC236}">
              <a16:creationId xmlns:a16="http://schemas.microsoft.com/office/drawing/2014/main" id="{B013852B-1091-EBDF-0E06-5857FDA9E557}"/>
            </a:ext>
          </a:extLst>
        </cdr:cNvPr>
        <cdr:cNvCxnSpPr/>
      </cdr:nvCxnSpPr>
      <cdr:spPr>
        <a:xfrm xmlns:a="http://schemas.openxmlformats.org/drawingml/2006/main" flipH="1">
          <a:off x="2401570" y="1000760"/>
          <a:ext cx="467360" cy="57912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FF000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0.45153</cdr:x>
      <cdr:y>0.2897</cdr:y>
    </cdr:from>
    <cdr:to>
      <cdr:x>0.54637</cdr:x>
      <cdr:y>0.38258</cdr:y>
    </cdr:to>
    <cdr:cxnSp macro="">
      <cdr:nvCxnSpPr>
        <cdr:cNvPr id="3" name="Straight Arrow Connector 2">
          <a:extLst xmlns:a="http://schemas.openxmlformats.org/drawingml/2006/main">
            <a:ext uri="{FF2B5EF4-FFF2-40B4-BE49-F238E27FC236}">
              <a16:creationId xmlns:a16="http://schemas.microsoft.com/office/drawing/2014/main" id="{2E00EF95-7F97-76F2-1640-BB5750BBCD9B}"/>
            </a:ext>
          </a:extLst>
        </cdr:cNvPr>
        <cdr:cNvCxnSpPr/>
      </cdr:nvCxnSpPr>
      <cdr:spPr>
        <a:xfrm xmlns:a="http://schemas.openxmlformats.org/drawingml/2006/main" flipH="1">
          <a:off x="5369137" y="1529080"/>
          <a:ext cx="1127760" cy="490220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0.52238</cdr:x>
      <cdr:y>0.52839</cdr:y>
    </cdr:from>
    <cdr:to>
      <cdr:x>0.61038</cdr:x>
      <cdr:y>0.60154</cdr:y>
    </cdr:to>
    <cdr:cxnSp macro="">
      <cdr:nvCxnSpPr>
        <cdr:cNvPr id="4" name="Straight Arrow Connector 3">
          <a:extLst xmlns:a="http://schemas.openxmlformats.org/drawingml/2006/main">
            <a:ext uri="{FF2B5EF4-FFF2-40B4-BE49-F238E27FC236}">
              <a16:creationId xmlns:a16="http://schemas.microsoft.com/office/drawing/2014/main" id="{CF4F42D1-68DF-6E65-3FE1-DEE8A4171C00}"/>
            </a:ext>
          </a:extLst>
        </cdr:cNvPr>
        <cdr:cNvCxnSpPr/>
      </cdr:nvCxnSpPr>
      <cdr:spPr>
        <a:xfrm xmlns:a="http://schemas.openxmlformats.org/drawingml/2006/main" flipH="1" flipV="1">
          <a:off x="6211570" y="2788920"/>
          <a:ext cx="1046480" cy="386080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0.23785</cdr:x>
      <cdr:y>0.14341</cdr:y>
    </cdr:from>
    <cdr:to>
      <cdr:x>0.35491</cdr:x>
      <cdr:y>0.31665</cdr:y>
    </cdr:to>
    <cdr:sp macro="" textlink="">
      <cdr:nvSpPr>
        <cdr:cNvPr id="5" name="Rectangles 4"/>
        <cdr:cNvSpPr/>
      </cdr:nvSpPr>
      <cdr:spPr>
        <a:xfrm xmlns:a="http://schemas.openxmlformats.org/drawingml/2006/main">
          <a:off x="2828290" y="756920"/>
          <a:ext cx="139192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IN" sz="2000" b="1" kern="1200" dirty="0">
              <a:solidFill>
                <a:srgbClr val="FF0000"/>
              </a:solidFill>
            </a:rPr>
            <a:t>Summer (April )</a:t>
          </a:r>
        </a:p>
      </cdr:txBody>
    </cdr:sp>
  </cdr:relSizeAnchor>
  <cdr:relSizeAnchor xmlns:cdr="http://schemas.openxmlformats.org/drawingml/2006/chartDrawing">
    <cdr:from>
      <cdr:x>0.54374</cdr:x>
      <cdr:y>0.24013</cdr:y>
    </cdr:from>
    <cdr:to>
      <cdr:x>0.66079</cdr:x>
      <cdr:y>0.41338</cdr:y>
    </cdr:to>
    <cdr:sp macro="" textlink="">
      <cdr:nvSpPr>
        <cdr:cNvPr id="6" name="Rectangles 5"/>
        <cdr:cNvSpPr/>
      </cdr:nvSpPr>
      <cdr:spPr>
        <a:xfrm xmlns:a="http://schemas.openxmlformats.org/drawingml/2006/main">
          <a:off x="6465570" y="1267460"/>
          <a:ext cx="139192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IN" sz="2000" b="1" kern="1200" dirty="0">
              <a:solidFill>
                <a:schemeClr val="accent1"/>
              </a:solidFill>
            </a:rPr>
            <a:t>Winter (January )</a:t>
          </a:r>
        </a:p>
      </cdr:txBody>
    </cdr:sp>
  </cdr:relSizeAnchor>
  <cdr:relSizeAnchor xmlns:cdr="http://schemas.openxmlformats.org/drawingml/2006/chartDrawing">
    <cdr:from>
      <cdr:x>0.60184</cdr:x>
      <cdr:y>0.58277</cdr:y>
    </cdr:from>
    <cdr:to>
      <cdr:x>0.71889</cdr:x>
      <cdr:y>0.75602</cdr:y>
    </cdr:to>
    <cdr:sp macro="" textlink="">
      <cdr:nvSpPr>
        <cdr:cNvPr id="7" name="Rectangles 6"/>
        <cdr:cNvSpPr/>
      </cdr:nvSpPr>
      <cdr:spPr>
        <a:xfrm xmlns:a="http://schemas.openxmlformats.org/drawingml/2006/main">
          <a:off x="7156450" y="3075940"/>
          <a:ext cx="139192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en-IN" sz="2000" b="1" kern="1200" dirty="0">
              <a:solidFill>
                <a:srgbClr val="00B050"/>
              </a:solidFill>
            </a:rPr>
            <a:t>Monsoon (June</a:t>
          </a:r>
          <a:r>
            <a:rPr lang="en-IN" sz="2000" b="1" kern="1200" dirty="0">
              <a:solidFill>
                <a:srgbClr val="00B050"/>
              </a:solidFill>
            </a:rPr>
            <a:t>)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0.81226</cdr:x>
      <cdr:y>0.92721</cdr:y>
    </cdr:from>
    <cdr:to>
      <cdr:x>0.98617</cdr:x>
      <cdr:y>0.97673</cdr:y>
    </cdr:to>
    <cdr:sp macro="" textlink="">
      <cdr:nvSpPr>
        <cdr:cNvPr id="2" name="Rectangles 1"/>
        <cdr:cNvSpPr/>
      </cdr:nvSpPr>
      <cdr:spPr>
        <a:xfrm xmlns:a="http://schemas.openxmlformats.org/drawingml/2006/main">
          <a:off x="7161186" y="3805137"/>
          <a:ext cx="1533236" cy="2032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IN" sz="1100" dirty="0"/>
        </a:p>
      </cdr:txBody>
    </cdr:sp>
  </cdr:relSizeAnchor>
  <cdr:relSizeAnchor xmlns:cdr="http://schemas.openxmlformats.org/drawingml/2006/chartDrawing">
    <cdr:from>
      <cdr:x>0.77276</cdr:x>
      <cdr:y>0.94317</cdr:y>
    </cdr:from>
    <cdr:to>
      <cdr:x>0.98765</cdr:x>
      <cdr:y>1</cdr:y>
    </cdr:to>
    <cdr:sp macro="" textlink="">
      <cdr:nvSpPr>
        <cdr:cNvPr id="3" name="Rectangles 2"/>
        <cdr:cNvSpPr/>
      </cdr:nvSpPr>
      <cdr:spPr>
        <a:xfrm xmlns:a="http://schemas.openxmlformats.org/drawingml/2006/main">
          <a:off x="9266901" y="4921532"/>
          <a:ext cx="2576946" cy="2965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900" b="1" dirty="0"/>
            <a:t>Source:cea.nic.inRA_Report_Tripura_2035-36</a:t>
          </a:r>
          <a:endParaRPr lang="en-IN" sz="900" b="1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60BF3B-2E4E-4BEC-BE41-0B731E6D3D72}" type="datetimeFigureOut">
              <a:rPr lang="en-IN" smtClean="0"/>
              <a:t>24-06-2026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67F4E7-A6F3-4E29-986D-5F31FD12C07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450739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0FAD6A-6499-4054-930C-51C215099E79}" type="datetimeFigureOut">
              <a:rPr lang="en-IN" smtClean="0"/>
              <a:t>24-06-2026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C76696-285A-419A-AE5B-6D8F682DD17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92600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C76696-285A-419A-AE5B-6D8F682DD172}" type="slidenum">
              <a:rPr lang="en-IN" smtClean="0"/>
              <a:t>1</a:t>
            </a:fld>
            <a:endParaRPr lang="en-I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C76696-285A-419A-AE5B-6D8F682DD172}" type="slidenum">
              <a:rPr lang="en-IN" smtClean="0"/>
              <a:t>2</a:t>
            </a:fld>
            <a:endParaRPr lang="en-I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C76696-285A-419A-AE5B-6D8F682DD172}" type="slidenum">
              <a:rPr lang="en-IN" smtClean="0"/>
              <a:t>3</a:t>
            </a:fld>
            <a:endParaRPr lang="en-I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C76696-285A-419A-AE5B-6D8F682DD172}" type="slidenum">
              <a:rPr lang="en-IN" smtClean="0"/>
              <a:t>4</a:t>
            </a:fld>
            <a:endParaRPr lang="en-I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C76696-285A-419A-AE5B-6D8F682DD172}" type="slidenum">
              <a:rPr lang="en-IN" smtClean="0"/>
              <a:t>5</a:t>
            </a:fld>
            <a:endParaRPr lang="en-I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C76696-285A-419A-AE5B-6D8F682DD172}" type="slidenum">
              <a:rPr lang="en-IN" smtClean="0"/>
              <a:t>14</a:t>
            </a:fld>
            <a:endParaRPr lang="en-I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C76696-285A-419A-AE5B-6D8F682DD172}" type="slidenum">
              <a:rPr lang="en-IN" smtClean="0"/>
              <a:t>15</a:t>
            </a:fld>
            <a:endParaRPr lang="en-I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C76696-285A-419A-AE5B-6D8F682DD172}" type="slidenum">
              <a:rPr lang="en-IN" smtClean="0"/>
              <a:t>16</a:t>
            </a:fld>
            <a:endParaRPr lang="en-I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C76696-285A-419A-AE5B-6D8F682DD172}" type="slidenum">
              <a:rPr lang="en-IN" smtClean="0"/>
              <a:t>17</a:t>
            </a:fld>
            <a:endParaRPr lang="en-I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D5CAD-7C6F-4009-B33A-2B6B09AB6FBA}" type="datetime1">
              <a:rPr lang="en-US" smtClean="0"/>
              <a:t>6/24/2026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BE99-0C60-4694-B90C-E9D8D5CB7556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144A2-1BC9-4025-9688-ADD66F35AB7D}" type="datetime1">
              <a:rPr lang="en-US" smtClean="0"/>
              <a:t>6/24/2026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BE99-0C60-4694-B90C-E9D8D5CB7556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45FFA-C76C-44DB-81B8-005240A1E13A}" type="datetime1">
              <a:rPr lang="en-US" smtClean="0"/>
              <a:t>6/24/2026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BE99-0C60-4694-B90C-E9D8D5CB7556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7064" y="2410921"/>
            <a:ext cx="8960219" cy="3861600"/>
          </a:xfrm>
        </p:spPr>
        <p:txBody>
          <a:bodyPr anchor="t">
            <a:noAutofit/>
          </a:bodyPr>
          <a:lstStyle>
            <a:lvl1pPr algn="l">
              <a:defRPr sz="7665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9829799" y="3246438"/>
            <a:ext cx="4114800" cy="365125"/>
          </a:xfrm>
        </p:spPr>
        <p:txBody>
          <a:bodyPr/>
          <a:lstStyle>
            <a:lvl1pPr algn="ctr">
              <a:defRPr sz="1400"/>
            </a:lvl1pPr>
          </a:lstStyle>
          <a:p>
            <a:endParaRPr lang="en-ID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5783792" y="1123641"/>
            <a:ext cx="5184775" cy="1197600"/>
          </a:xfrm>
        </p:spPr>
        <p:txBody>
          <a:bodyPr anchor="ctr" anchorCtr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9016" y="575019"/>
            <a:ext cx="4876800" cy="1325563"/>
          </a:xfrm>
        </p:spPr>
        <p:txBody>
          <a:bodyPr anchor="t">
            <a:noAutofit/>
          </a:bodyPr>
          <a:lstStyle/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6F24BE-8BEB-403A-BDCC-38E201D0662D}" type="slidenum">
              <a:rPr lang="en-ID" smtClean="0"/>
              <a:t>‹#›</a:t>
            </a:fld>
            <a:endParaRPr lang="en-ID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5783793" y="0"/>
            <a:ext cx="5798607" cy="6858000"/>
          </a:xfrm>
        </p:spPr>
        <p:txBody>
          <a:bodyPr/>
          <a:lstStyle/>
          <a:p>
            <a:endParaRPr lang="en-ID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594733" y="3072977"/>
            <a:ext cx="4631139" cy="3196800"/>
          </a:xfrm>
        </p:spPr>
        <p:txBody>
          <a:bodyPr>
            <a:noAutofit/>
          </a:bodyPr>
          <a:lstStyle>
            <a:lvl1pPr>
              <a:spcBef>
                <a:spcPts val="400"/>
              </a:spcBef>
              <a:defRPr/>
            </a:lvl1pPr>
            <a:lvl2pPr>
              <a:spcBef>
                <a:spcPts val="400"/>
              </a:spcBef>
              <a:defRPr/>
            </a:lvl2pPr>
            <a:lvl3pPr>
              <a:spcBef>
                <a:spcPts val="400"/>
              </a:spcBef>
              <a:defRPr/>
            </a:lvl3pPr>
            <a:lvl4pPr>
              <a:spcBef>
                <a:spcPts val="400"/>
              </a:spcBef>
              <a:defRPr/>
            </a:lvl4pPr>
            <a:lvl5pPr>
              <a:spcBef>
                <a:spcPts val="4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594733" y="2656167"/>
            <a:ext cx="4634868" cy="369600"/>
          </a:xfrm>
        </p:spPr>
        <p:txBody>
          <a:bodyPr anchor="b">
            <a:noAutofit/>
          </a:bodyPr>
          <a:lstStyle>
            <a:lvl1pPr>
              <a:defRPr sz="1250"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Section Slide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9017" y="570115"/>
            <a:ext cx="3323629" cy="5725248"/>
          </a:xfrm>
        </p:spPr>
        <p:txBody>
          <a:bodyPr anchor="ctr">
            <a:noAutofit/>
          </a:bodyPr>
          <a:lstStyle>
            <a:lvl1pPr algn="r">
              <a:defRPr/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1400"/>
            </a:lvl1pPr>
          </a:lstStyle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6F24BE-8BEB-403A-BDCC-38E201D0662D}" type="slidenum">
              <a:rPr lang="en-ID" smtClean="0"/>
              <a:t>‹#›</a:t>
            </a:fld>
            <a:endParaRPr lang="en-ID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4205357" y="579430"/>
            <a:ext cx="2120348" cy="5715933"/>
          </a:xfrm>
        </p:spPr>
        <p:txBody>
          <a:bodyPr/>
          <a:lstStyle/>
          <a:p>
            <a:endParaRPr lang="en-ID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608418" y="1058563"/>
            <a:ext cx="4360149" cy="5236800"/>
          </a:xfrm>
        </p:spPr>
        <p:txBody>
          <a:bodyPr anchor="t" anchorCtr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6608233" y="577373"/>
            <a:ext cx="4360800" cy="387187"/>
          </a:xfrm>
        </p:spPr>
        <p:txBody>
          <a:bodyPr anchor="b">
            <a:noAutofit/>
          </a:bodyPr>
          <a:lstStyle>
            <a:lvl1pPr>
              <a:defRPr sz="1250"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Section Slide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87687" y="574467"/>
            <a:ext cx="6780880" cy="1325563"/>
          </a:xfrm>
        </p:spPr>
        <p:txBody>
          <a:bodyPr anchor="b">
            <a:no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6F24BE-8BEB-403A-BDCC-38E201D0662D}" type="slidenum">
              <a:rPr lang="en-ID" smtClean="0"/>
              <a:t>‹#›</a:t>
            </a:fld>
            <a:endParaRPr lang="en-ID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599017" y="563302"/>
            <a:ext cx="3160552" cy="5720232"/>
          </a:xfrm>
        </p:spPr>
        <p:txBody>
          <a:bodyPr/>
          <a:lstStyle/>
          <a:p>
            <a:endParaRPr lang="en-ID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87687" y="2625934"/>
            <a:ext cx="6780880" cy="3657600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4187826" y="2281008"/>
            <a:ext cx="6780741" cy="314400"/>
          </a:xfrm>
        </p:spPr>
        <p:txBody>
          <a:bodyPr>
            <a:noAutofit/>
          </a:bodyPr>
          <a:lstStyle>
            <a:lvl1pPr>
              <a:defRPr sz="1250"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Section Slide(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9018" y="4162370"/>
            <a:ext cx="4118757" cy="2278186"/>
          </a:xfrm>
        </p:spPr>
        <p:txBody>
          <a:bodyPr anchor="t">
            <a:noAutofit/>
          </a:bodyPr>
          <a:lstStyle/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1400"/>
            </a:lvl1pPr>
          </a:lstStyle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6F24BE-8BEB-403A-BDCC-38E201D0662D}" type="slidenum">
              <a:rPr lang="en-ID" smtClean="0"/>
              <a:t>‹#›</a:t>
            </a:fld>
            <a:endParaRPr lang="en-ID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599017" y="576078"/>
            <a:ext cx="3279453" cy="3279453"/>
          </a:xfrm>
        </p:spPr>
        <p:txBody>
          <a:bodyPr/>
          <a:lstStyle/>
          <a:p>
            <a:endParaRPr lang="en-ID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4144065" y="576078"/>
            <a:ext cx="3279453" cy="3279453"/>
          </a:xfrm>
        </p:spPr>
        <p:txBody>
          <a:bodyPr/>
          <a:lstStyle/>
          <a:p>
            <a:endParaRPr lang="en-ID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7689114" y="576078"/>
            <a:ext cx="3279453" cy="3279453"/>
          </a:xfrm>
        </p:spPr>
        <p:txBody>
          <a:bodyPr/>
          <a:lstStyle/>
          <a:p>
            <a:endParaRPr lang="en-ID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4982818" y="4496555"/>
            <a:ext cx="5985749" cy="1944000"/>
          </a:xfrm>
        </p:spPr>
        <p:txBody>
          <a:bodyPr anchor="t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4982818" y="4162369"/>
            <a:ext cx="5985933" cy="271200"/>
          </a:xfrm>
        </p:spPr>
        <p:txBody>
          <a:bodyPr anchor="b">
            <a:noAutofit/>
          </a:bodyPr>
          <a:lstStyle>
            <a:lvl1pPr>
              <a:defRPr sz="1250"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Section Slide(6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59052" y="566058"/>
            <a:ext cx="1924741" cy="5704114"/>
          </a:xfrm>
        </p:spPr>
        <p:txBody>
          <a:bodyPr vert="vert270" anchor="ctr">
            <a:noAutofit/>
          </a:bodyPr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1400"/>
            </a:lvl1pPr>
          </a:lstStyle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6F24BE-8BEB-403A-BDCC-38E201D0662D}" type="slidenum">
              <a:rPr lang="en-ID" smtClean="0"/>
              <a:t>‹#›</a:t>
            </a:fld>
            <a:endParaRPr lang="en-ID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599017" y="1428516"/>
            <a:ext cx="3067418" cy="4000969"/>
          </a:xfrm>
        </p:spPr>
        <p:txBody>
          <a:bodyPr/>
          <a:lstStyle/>
          <a:p>
            <a:endParaRPr lang="en-ID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5976409" y="1597361"/>
            <a:ext cx="4992158" cy="4207567"/>
          </a:xfrm>
        </p:spPr>
        <p:txBody>
          <a:bodyPr anchor="t">
            <a:noAutofit/>
          </a:bodyPr>
          <a:lstStyle>
            <a:lvl1pPr>
              <a:spcBef>
                <a:spcPts val="400"/>
              </a:spcBef>
              <a:defRPr/>
            </a:lvl1pPr>
            <a:lvl2pPr>
              <a:spcBef>
                <a:spcPts val="400"/>
              </a:spcBef>
              <a:defRPr/>
            </a:lvl2pPr>
            <a:lvl3pPr>
              <a:spcBef>
                <a:spcPts val="400"/>
              </a:spcBef>
              <a:defRPr/>
            </a:lvl3pPr>
            <a:lvl4pPr>
              <a:spcBef>
                <a:spcPts val="400"/>
              </a:spcBef>
              <a:defRPr/>
            </a:lvl4pPr>
            <a:lvl5pPr>
              <a:spcBef>
                <a:spcPts val="4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5976409" y="1248046"/>
            <a:ext cx="4992158" cy="304800"/>
          </a:xfrm>
        </p:spPr>
        <p:txBody>
          <a:bodyPr anchor="b">
            <a:noAutofit/>
          </a:bodyPr>
          <a:lstStyle>
            <a:lvl1pPr>
              <a:defRPr sz="1250"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Section Slide(7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1426" y="573517"/>
            <a:ext cx="4307141" cy="1454400"/>
          </a:xfrm>
        </p:spPr>
        <p:txBody>
          <a:bodyPr anchor="t">
            <a:noAutofit/>
          </a:bodyPr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1400"/>
            </a:lvl1pPr>
          </a:lstStyle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6F24BE-8BEB-403A-BDCC-38E201D0662D}" type="slidenum">
              <a:rPr lang="en-ID" smtClean="0"/>
              <a:t>‹#›</a:t>
            </a:fld>
            <a:endParaRPr lang="en-ID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599017" y="619622"/>
            <a:ext cx="5618760" cy="5618400"/>
          </a:xfrm>
        </p:spPr>
        <p:txBody>
          <a:bodyPr/>
          <a:lstStyle/>
          <a:p>
            <a:endParaRPr lang="en-ID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661426" y="2841588"/>
            <a:ext cx="4307141" cy="3614400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6661150" y="2474023"/>
            <a:ext cx="4307417" cy="333600"/>
          </a:xfrm>
        </p:spPr>
        <p:txBody>
          <a:bodyPr anchor="b">
            <a:noAutofit/>
          </a:bodyPr>
          <a:lstStyle>
            <a:lvl1pPr>
              <a:defRPr sz="1250"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Section Slide(8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9017" y="501649"/>
            <a:ext cx="10369550" cy="758604"/>
          </a:xfrm>
        </p:spPr>
        <p:txBody>
          <a:bodyPr anchor="t">
            <a:noAutofit/>
          </a:bodyPr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6F24BE-8BEB-403A-BDCC-38E201D0662D}" type="slidenum">
              <a:rPr lang="en-ID" smtClean="0"/>
              <a:t>‹#›</a:t>
            </a:fld>
            <a:endParaRPr lang="en-ID"/>
          </a:p>
        </p:txBody>
      </p:sp>
      <p:sp>
        <p:nvSpPr>
          <p:cNvPr id="5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599017" y="3233531"/>
            <a:ext cx="3122820" cy="3122820"/>
          </a:xfrm>
        </p:spPr>
        <p:txBody>
          <a:bodyPr/>
          <a:lstStyle/>
          <a:p>
            <a:endParaRPr lang="en-ID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7845747" y="3233531"/>
            <a:ext cx="3122820" cy="3122820"/>
          </a:xfrm>
        </p:spPr>
        <p:txBody>
          <a:bodyPr/>
          <a:lstStyle/>
          <a:p>
            <a:endParaRPr lang="en-ID"/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4222381" y="3233531"/>
            <a:ext cx="3122820" cy="3122820"/>
          </a:xfrm>
        </p:spPr>
        <p:txBody>
          <a:bodyPr/>
          <a:lstStyle/>
          <a:p>
            <a:endParaRPr lang="en-ID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4"/>
          </p:nvPr>
        </p:nvSpPr>
        <p:spPr>
          <a:xfrm>
            <a:off x="575734" y="1702061"/>
            <a:ext cx="10392833" cy="1437600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5"/>
          </p:nvPr>
        </p:nvSpPr>
        <p:spPr>
          <a:xfrm>
            <a:off x="575734" y="1340909"/>
            <a:ext cx="10392833" cy="336000"/>
          </a:xfrm>
        </p:spPr>
        <p:txBody>
          <a:bodyPr anchor="b">
            <a:noAutofit/>
          </a:bodyPr>
          <a:lstStyle>
            <a:lvl1pPr>
              <a:defRPr sz="1250"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D4529-2A6C-40D4-9903-DD8E503F42A4}" type="datetime1">
              <a:rPr lang="en-US" smtClean="0"/>
              <a:t>6/24/2026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BE99-0C60-4694-B90C-E9D8D5CB7556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Section Slide(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9017" y="3640482"/>
            <a:ext cx="3478419" cy="2809378"/>
          </a:xfrm>
        </p:spPr>
        <p:txBody>
          <a:bodyPr anchor="t">
            <a:noAutofit/>
          </a:bodyPr>
          <a:lstStyle/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1400"/>
            </a:lvl1pPr>
          </a:lstStyle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6F24BE-8BEB-403A-BDCC-38E201D0662D}" type="slidenum">
              <a:rPr lang="en-ID" smtClean="0"/>
              <a:t>‹#›</a:t>
            </a:fld>
            <a:endParaRPr lang="en-ID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599016" y="562709"/>
            <a:ext cx="4994450" cy="2866292"/>
          </a:xfrm>
        </p:spPr>
        <p:txBody>
          <a:bodyPr/>
          <a:lstStyle/>
          <a:p>
            <a:endParaRPr lang="en-ID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290380" y="4054660"/>
            <a:ext cx="6678187" cy="2395200"/>
          </a:xfrm>
        </p:spPr>
        <p:txBody>
          <a:bodyPr anchor="t" anchorCtr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5974117" y="562709"/>
            <a:ext cx="4994450" cy="2866292"/>
          </a:xfrm>
        </p:spPr>
        <p:txBody>
          <a:bodyPr/>
          <a:lstStyle/>
          <a:p>
            <a:endParaRPr lang="en-ID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4290380" y="3640666"/>
            <a:ext cx="6678187" cy="343200"/>
          </a:xfrm>
        </p:spPr>
        <p:txBody>
          <a:bodyPr anchor="b">
            <a:noAutofit/>
          </a:bodyPr>
          <a:lstStyle>
            <a:lvl1pPr>
              <a:defRPr sz="1250"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Section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4275667" y="2355849"/>
            <a:ext cx="6692532" cy="164252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ID" sz="12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76035" y="619623"/>
            <a:ext cx="6692532" cy="1633247"/>
          </a:xfrm>
        </p:spPr>
        <p:txBody>
          <a:bodyPr anchor="t">
            <a:noAutofit/>
          </a:bodyPr>
          <a:lstStyle>
            <a:lvl1pPr algn="r">
              <a:defRPr/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1400"/>
            </a:lvl1pPr>
          </a:lstStyle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6F24BE-8BEB-403A-BDCC-38E201D0662D}" type="slidenum">
              <a:rPr lang="en-ID" smtClean="0"/>
              <a:t>‹#›</a:t>
            </a:fld>
            <a:endParaRPr lang="en-ID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599017" y="619622"/>
            <a:ext cx="3279453" cy="3279453"/>
          </a:xfrm>
        </p:spPr>
        <p:txBody>
          <a:bodyPr/>
          <a:lstStyle/>
          <a:p>
            <a:endParaRPr lang="en-ID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8690380" y="4162370"/>
            <a:ext cx="2278187" cy="2278187"/>
          </a:xfrm>
        </p:spPr>
        <p:txBody>
          <a:bodyPr/>
          <a:lstStyle/>
          <a:p>
            <a:endParaRPr lang="en-ID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599017" y="4385089"/>
            <a:ext cx="7732183" cy="2054400"/>
          </a:xfrm>
        </p:spPr>
        <p:txBody>
          <a:bodyPr anchor="t" anchorCtr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13"/>
          <p:cNvSpPr>
            <a:spLocks noGrp="1"/>
          </p:cNvSpPr>
          <p:nvPr>
            <p:ph type="body" sz="quarter" idx="16"/>
          </p:nvPr>
        </p:nvSpPr>
        <p:spPr>
          <a:xfrm>
            <a:off x="4276035" y="2607013"/>
            <a:ext cx="6692532" cy="1382400"/>
          </a:xfrm>
          <a:noFill/>
        </p:spPr>
        <p:txBody>
          <a:bodyPr lIns="90000" tIns="46800" rIns="90000" bIns="4680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599017" y="4126524"/>
            <a:ext cx="7732183" cy="249600"/>
          </a:xfrm>
        </p:spPr>
        <p:txBody>
          <a:bodyPr anchor="b">
            <a:noAutofit/>
          </a:bodyPr>
          <a:lstStyle>
            <a:lvl1pPr>
              <a:defRPr sz="1250"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4275667" y="2355849"/>
            <a:ext cx="6692900" cy="249599"/>
          </a:xfrm>
          <a:noFill/>
        </p:spPr>
        <p:txBody>
          <a:bodyPr anchor="ctr" anchorCtr="0">
            <a:noAutofit/>
          </a:bodyPr>
          <a:lstStyle>
            <a:lvl1pPr>
              <a:defRPr sz="125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Sections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19860" y="619622"/>
            <a:ext cx="4448707" cy="1968969"/>
          </a:xfrm>
        </p:spPr>
        <p:txBody>
          <a:bodyPr anchor="t">
            <a:noAutofit/>
          </a:bodyPr>
          <a:lstStyle/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1400"/>
            </a:lvl1pPr>
          </a:lstStyle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6F24BE-8BEB-403A-BDCC-38E201D0662D}" type="slidenum">
              <a:rPr lang="en-ID" smtClean="0"/>
              <a:t>‹#›</a:t>
            </a:fld>
            <a:endParaRPr lang="en-ID"/>
          </a:p>
        </p:txBody>
      </p:sp>
      <p:sp>
        <p:nvSpPr>
          <p:cNvPr id="5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5783792" cy="3855843"/>
          </a:xfrm>
        </p:spPr>
      </p:sp>
      <p:sp>
        <p:nvSpPr>
          <p:cNvPr id="7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75734" y="4512078"/>
            <a:ext cx="5208058" cy="1987053"/>
          </a:xfrm>
        </p:spPr>
        <p:txBody>
          <a:bodyPr>
            <a:noAutofit/>
          </a:bodyPr>
          <a:lstStyle>
            <a:lvl1pPr>
              <a:defRPr>
                <a:latin typeface="+mn-lt"/>
                <a:ea typeface="Cascadia Mono SemiBold" panose="020B0609020000020004" pitchFamily="49" charset="0"/>
                <a:cs typeface="Cascadia Mono SemiBold" panose="020B0609020000020004" pitchFamily="49" charset="0"/>
              </a:defRPr>
            </a:lvl1pPr>
            <a:lvl2pPr>
              <a:defRPr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defRPr>
            </a:lvl2pPr>
            <a:lvl3pPr>
              <a:defRPr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defRPr>
            </a:lvl3pPr>
            <a:lvl4pPr>
              <a:defRPr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defRPr>
            </a:lvl4pPr>
            <a:lvl5pPr>
              <a:defRPr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4"/>
          </p:nvPr>
        </p:nvSpPr>
        <p:spPr>
          <a:xfrm>
            <a:off x="6519862" y="3429000"/>
            <a:ext cx="4448705" cy="2852921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5"/>
          </p:nvPr>
        </p:nvSpPr>
        <p:spPr>
          <a:xfrm>
            <a:off x="575733" y="4066517"/>
            <a:ext cx="5208059" cy="403200"/>
          </a:xfrm>
        </p:spPr>
        <p:txBody>
          <a:bodyPr anchor="b">
            <a:noAutofit/>
          </a:bodyPr>
          <a:lstStyle>
            <a:lvl1pPr>
              <a:defRPr sz="1250"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6"/>
          </p:nvPr>
        </p:nvSpPr>
        <p:spPr>
          <a:xfrm>
            <a:off x="6519862" y="3091241"/>
            <a:ext cx="4448706" cy="288000"/>
          </a:xfrm>
        </p:spPr>
        <p:txBody>
          <a:bodyPr anchor="b">
            <a:noAutofit/>
          </a:bodyPr>
          <a:lstStyle>
            <a:lvl1pPr>
              <a:defRPr sz="1250"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Section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1945185"/>
            <a:ext cx="3878469" cy="491281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ID" sz="12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694" y="501649"/>
            <a:ext cx="10270873" cy="1325563"/>
          </a:xfrm>
        </p:spPr>
        <p:txBody>
          <a:bodyPr anchor="t">
            <a:noAutofit/>
          </a:bodyPr>
          <a:lstStyle/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1400"/>
            </a:lvl1pPr>
          </a:lstStyle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>
            <a:noAutofit/>
          </a:bodyPr>
          <a:lstStyle/>
          <a:p>
            <a:fld id="{CF6F24BE-8BEB-403A-BDCC-38E201D0662D}" type="slidenum">
              <a:rPr lang="en-ID" smtClean="0"/>
              <a:t>‹#›</a:t>
            </a:fld>
            <a:endParaRPr lang="en-ID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99017" y="2686751"/>
            <a:ext cx="2702983" cy="3669600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358771" y="2686751"/>
            <a:ext cx="2850043" cy="3669600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599016" y="2275974"/>
            <a:ext cx="2702984" cy="369600"/>
          </a:xfrm>
        </p:spPr>
        <p:txBody>
          <a:bodyPr anchor="b">
            <a:noAutofit/>
          </a:bodyPr>
          <a:lstStyle>
            <a:lvl1pPr>
              <a:defRPr sz="125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4358771" y="2275974"/>
            <a:ext cx="2851200" cy="369600"/>
          </a:xfrm>
        </p:spPr>
        <p:txBody>
          <a:bodyPr anchor="b">
            <a:noAutofit/>
          </a:bodyPr>
          <a:lstStyle>
            <a:lvl1pPr>
              <a:defRPr sz="1250"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7"/>
          </p:nvPr>
        </p:nvSpPr>
        <p:spPr>
          <a:xfrm>
            <a:off x="8118524" y="2686751"/>
            <a:ext cx="2850043" cy="3669600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8"/>
          </p:nvPr>
        </p:nvSpPr>
        <p:spPr>
          <a:xfrm>
            <a:off x="8117367" y="2275974"/>
            <a:ext cx="2851200" cy="369600"/>
          </a:xfrm>
        </p:spPr>
        <p:txBody>
          <a:bodyPr anchor="b">
            <a:noAutofit/>
          </a:bodyPr>
          <a:lstStyle>
            <a:lvl1pPr>
              <a:defRPr sz="1250"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har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9017" y="583764"/>
            <a:ext cx="10369550" cy="962400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  <a:endParaRPr lang="x-non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6F24BE-8BEB-403A-BDCC-38E201D0662D}" type="slidenum">
              <a:rPr lang="en-ID" smtClean="0"/>
              <a:t>‹#›</a:t>
            </a:fld>
            <a:endParaRPr lang="en-ID" dirty="0"/>
          </a:p>
        </p:txBody>
      </p:sp>
      <p:sp>
        <p:nvSpPr>
          <p:cNvPr id="5" name="Chart Placeholder 22"/>
          <p:cNvSpPr>
            <a:spLocks noGrp="1"/>
          </p:cNvSpPr>
          <p:nvPr>
            <p:ph type="chart" sz="quarter" idx="26"/>
          </p:nvPr>
        </p:nvSpPr>
        <p:spPr>
          <a:xfrm>
            <a:off x="1200000" y="1738097"/>
            <a:ext cx="2037784" cy="168428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29"/>
          </p:nvPr>
        </p:nvSpPr>
        <p:spPr>
          <a:xfrm>
            <a:off x="1031381" y="4112515"/>
            <a:ext cx="2396467" cy="2402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28"/>
          </p:nvPr>
        </p:nvSpPr>
        <p:spPr>
          <a:xfrm>
            <a:off x="4583792" y="1711315"/>
            <a:ext cx="2400000" cy="4802400"/>
          </a:xfrm>
        </p:spPr>
        <p:txBody>
          <a:bodyPr/>
          <a:lstStyle/>
          <a:p>
            <a:endParaRPr lang="x-none"/>
          </a:p>
        </p:txBody>
      </p:sp>
      <p:sp>
        <p:nvSpPr>
          <p:cNvPr id="10" name="Chart Placeholder 22"/>
          <p:cNvSpPr>
            <a:spLocks noGrp="1"/>
          </p:cNvSpPr>
          <p:nvPr>
            <p:ph type="chart" sz="quarter" idx="30"/>
          </p:nvPr>
        </p:nvSpPr>
        <p:spPr>
          <a:xfrm>
            <a:off x="8329800" y="1738097"/>
            <a:ext cx="2037784" cy="168428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31"/>
          </p:nvPr>
        </p:nvSpPr>
        <p:spPr>
          <a:xfrm>
            <a:off x="1031381" y="3535556"/>
            <a:ext cx="2396467" cy="484860"/>
          </a:xfrm>
        </p:spPr>
        <p:txBody>
          <a:bodyPr anchor="b">
            <a:noAutofit/>
          </a:bodyPr>
          <a:lstStyle>
            <a:lvl1pPr algn="ctr">
              <a:defRPr sz="1250" b="1"/>
            </a:lvl1pPr>
            <a:lvl2pPr>
              <a:defRPr sz="935" b="1"/>
            </a:lvl2pPr>
            <a:lvl3pPr>
              <a:defRPr sz="800" b="1"/>
            </a:lvl3pPr>
            <a:lvl4pPr>
              <a:defRPr sz="735" b="1"/>
            </a:lvl4pPr>
            <a:lvl5pPr>
              <a:defRPr sz="735"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32"/>
          </p:nvPr>
        </p:nvSpPr>
        <p:spPr>
          <a:xfrm>
            <a:off x="8148693" y="3535556"/>
            <a:ext cx="2399999" cy="484860"/>
          </a:xfrm>
        </p:spPr>
        <p:txBody>
          <a:bodyPr anchor="b">
            <a:noAutofit/>
          </a:bodyPr>
          <a:lstStyle>
            <a:lvl1pPr algn="ctr">
              <a:defRPr sz="1250" b="1"/>
            </a:lvl1pPr>
            <a:lvl2pPr>
              <a:defRPr sz="935" b="1"/>
            </a:lvl2pPr>
            <a:lvl3pPr>
              <a:defRPr sz="800" b="1"/>
            </a:lvl3pPr>
            <a:lvl4pPr>
              <a:defRPr sz="735" b="1"/>
            </a:lvl4pPr>
            <a:lvl5pPr>
              <a:defRPr sz="735"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33"/>
          </p:nvPr>
        </p:nvSpPr>
        <p:spPr>
          <a:xfrm>
            <a:off x="8154626" y="4111315"/>
            <a:ext cx="2402400" cy="2402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ar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9017" y="583764"/>
            <a:ext cx="10369550" cy="962400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  <a:endParaRPr lang="x-non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6F24BE-8BEB-403A-BDCC-38E201D0662D}" type="slidenum">
              <a:rPr lang="en-ID" smtClean="0"/>
              <a:t>‹#›</a:t>
            </a:fld>
            <a:endParaRPr lang="en-ID"/>
          </a:p>
        </p:txBody>
      </p:sp>
      <p:sp>
        <p:nvSpPr>
          <p:cNvPr id="5" name="Chart Placeholder 22"/>
          <p:cNvSpPr>
            <a:spLocks noGrp="1"/>
          </p:cNvSpPr>
          <p:nvPr>
            <p:ph type="chart" sz="quarter" idx="26"/>
          </p:nvPr>
        </p:nvSpPr>
        <p:spPr>
          <a:xfrm>
            <a:off x="1237772" y="1738097"/>
            <a:ext cx="2037784" cy="168428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29"/>
          </p:nvPr>
        </p:nvSpPr>
        <p:spPr>
          <a:xfrm>
            <a:off x="1054623" y="4123971"/>
            <a:ext cx="2402400" cy="2402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hart Placeholder 22"/>
          <p:cNvSpPr>
            <a:spLocks noGrp="1"/>
          </p:cNvSpPr>
          <p:nvPr>
            <p:ph type="chart" sz="quarter" idx="30"/>
          </p:nvPr>
        </p:nvSpPr>
        <p:spPr>
          <a:xfrm>
            <a:off x="8329800" y="1738097"/>
            <a:ext cx="2037784" cy="168428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31"/>
          </p:nvPr>
        </p:nvSpPr>
        <p:spPr>
          <a:xfrm>
            <a:off x="1057469" y="3535556"/>
            <a:ext cx="2399999" cy="484860"/>
          </a:xfrm>
        </p:spPr>
        <p:txBody>
          <a:bodyPr anchor="b">
            <a:noAutofit/>
          </a:bodyPr>
          <a:lstStyle>
            <a:lvl1pPr algn="ctr">
              <a:defRPr sz="1250" b="1"/>
            </a:lvl1pPr>
            <a:lvl2pPr>
              <a:defRPr sz="935" b="1"/>
            </a:lvl2pPr>
            <a:lvl3pPr>
              <a:defRPr sz="800" b="1"/>
            </a:lvl3pPr>
            <a:lvl4pPr>
              <a:defRPr sz="735" b="1"/>
            </a:lvl4pPr>
            <a:lvl5pPr>
              <a:defRPr sz="735"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32"/>
          </p:nvPr>
        </p:nvSpPr>
        <p:spPr>
          <a:xfrm>
            <a:off x="8148693" y="3535556"/>
            <a:ext cx="2399999" cy="484860"/>
          </a:xfrm>
        </p:spPr>
        <p:txBody>
          <a:bodyPr anchor="b">
            <a:noAutofit/>
          </a:bodyPr>
          <a:lstStyle>
            <a:lvl1pPr algn="ctr">
              <a:defRPr sz="1250" b="1"/>
            </a:lvl1pPr>
            <a:lvl2pPr>
              <a:defRPr sz="935" b="1"/>
            </a:lvl2pPr>
            <a:lvl3pPr>
              <a:defRPr sz="800" b="1"/>
            </a:lvl3pPr>
            <a:lvl4pPr>
              <a:defRPr sz="735" b="1"/>
            </a:lvl4pPr>
            <a:lvl5pPr>
              <a:defRPr sz="735"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33"/>
          </p:nvPr>
        </p:nvSpPr>
        <p:spPr>
          <a:xfrm>
            <a:off x="8154626" y="4111315"/>
            <a:ext cx="2402400" cy="2402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hart Placeholder 22"/>
          <p:cNvSpPr>
            <a:spLocks noGrp="1"/>
          </p:cNvSpPr>
          <p:nvPr>
            <p:ph type="chart" sz="quarter" idx="34"/>
          </p:nvPr>
        </p:nvSpPr>
        <p:spPr>
          <a:xfrm>
            <a:off x="4764900" y="1738097"/>
            <a:ext cx="2037784" cy="168428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35"/>
          </p:nvPr>
        </p:nvSpPr>
        <p:spPr>
          <a:xfrm>
            <a:off x="4592749" y="3535556"/>
            <a:ext cx="2399999" cy="484860"/>
          </a:xfrm>
        </p:spPr>
        <p:txBody>
          <a:bodyPr anchor="b">
            <a:noAutofit/>
          </a:bodyPr>
          <a:lstStyle>
            <a:lvl1pPr algn="ctr">
              <a:defRPr sz="1250" b="1"/>
            </a:lvl1pPr>
            <a:lvl2pPr>
              <a:defRPr sz="935" b="1"/>
            </a:lvl2pPr>
            <a:lvl3pPr>
              <a:defRPr sz="800" b="1"/>
            </a:lvl3pPr>
            <a:lvl4pPr>
              <a:defRPr sz="735" b="1"/>
            </a:lvl4pPr>
            <a:lvl5pPr>
              <a:defRPr sz="735"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/>
          <p:cNvSpPr>
            <a:spLocks noGrp="1"/>
          </p:cNvSpPr>
          <p:nvPr>
            <p:ph type="body" sz="quarter" idx="36"/>
          </p:nvPr>
        </p:nvSpPr>
        <p:spPr>
          <a:xfrm>
            <a:off x="4604627" y="4111315"/>
            <a:ext cx="2402400" cy="2402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ar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9017" y="583764"/>
            <a:ext cx="10369550" cy="962400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  <a:endParaRPr lang="x-non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6F24BE-8BEB-403A-BDCC-38E201D0662D}" type="slidenum">
              <a:rPr lang="en-ID" smtClean="0"/>
              <a:t>‹#›</a:t>
            </a:fld>
            <a:endParaRPr lang="en-ID"/>
          </a:p>
        </p:txBody>
      </p:sp>
      <p:sp>
        <p:nvSpPr>
          <p:cNvPr id="5" name="Chart Placeholder 22"/>
          <p:cNvSpPr>
            <a:spLocks noGrp="1"/>
          </p:cNvSpPr>
          <p:nvPr>
            <p:ph type="chart" sz="quarter" idx="26"/>
          </p:nvPr>
        </p:nvSpPr>
        <p:spPr>
          <a:xfrm>
            <a:off x="758041" y="1738097"/>
            <a:ext cx="2037784" cy="168428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29"/>
          </p:nvPr>
        </p:nvSpPr>
        <p:spPr>
          <a:xfrm>
            <a:off x="575733" y="4111315"/>
            <a:ext cx="2402400" cy="2402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hart Placeholder 22"/>
          <p:cNvSpPr>
            <a:spLocks noGrp="1"/>
          </p:cNvSpPr>
          <p:nvPr>
            <p:ph type="chart" sz="quarter" idx="30"/>
          </p:nvPr>
        </p:nvSpPr>
        <p:spPr>
          <a:xfrm>
            <a:off x="8735824" y="1744717"/>
            <a:ext cx="2037784" cy="168428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31"/>
          </p:nvPr>
        </p:nvSpPr>
        <p:spPr>
          <a:xfrm>
            <a:off x="581086" y="3537499"/>
            <a:ext cx="2399999" cy="484860"/>
          </a:xfrm>
        </p:spPr>
        <p:txBody>
          <a:bodyPr anchor="b">
            <a:noAutofit/>
          </a:bodyPr>
          <a:lstStyle>
            <a:lvl1pPr algn="ctr">
              <a:defRPr sz="1250" b="1"/>
            </a:lvl1pPr>
            <a:lvl2pPr>
              <a:defRPr sz="935" b="1"/>
            </a:lvl2pPr>
            <a:lvl3pPr>
              <a:defRPr sz="800" b="1"/>
            </a:lvl3pPr>
            <a:lvl4pPr>
              <a:defRPr sz="735" b="1"/>
            </a:lvl4pPr>
            <a:lvl5pPr>
              <a:defRPr sz="735"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32"/>
          </p:nvPr>
        </p:nvSpPr>
        <p:spPr>
          <a:xfrm>
            <a:off x="8554717" y="3540182"/>
            <a:ext cx="2399999" cy="484860"/>
          </a:xfrm>
        </p:spPr>
        <p:txBody>
          <a:bodyPr anchor="b">
            <a:noAutofit/>
          </a:bodyPr>
          <a:lstStyle>
            <a:lvl1pPr algn="ctr">
              <a:defRPr sz="1250" b="1"/>
            </a:lvl1pPr>
            <a:lvl2pPr>
              <a:defRPr sz="935" b="1"/>
            </a:lvl2pPr>
            <a:lvl3pPr>
              <a:defRPr sz="800" b="1"/>
            </a:lvl3pPr>
            <a:lvl4pPr>
              <a:defRPr sz="735" b="1"/>
            </a:lvl4pPr>
            <a:lvl5pPr>
              <a:defRPr sz="735"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33"/>
          </p:nvPr>
        </p:nvSpPr>
        <p:spPr>
          <a:xfrm>
            <a:off x="8566167" y="4111315"/>
            <a:ext cx="2402400" cy="2402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hart Placeholder 22"/>
          <p:cNvSpPr>
            <a:spLocks noGrp="1"/>
          </p:cNvSpPr>
          <p:nvPr>
            <p:ph type="chart" sz="quarter" idx="34"/>
          </p:nvPr>
        </p:nvSpPr>
        <p:spPr>
          <a:xfrm>
            <a:off x="3370625" y="1744717"/>
            <a:ext cx="2037784" cy="168428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35"/>
          </p:nvPr>
        </p:nvSpPr>
        <p:spPr>
          <a:xfrm>
            <a:off x="3189519" y="3537499"/>
            <a:ext cx="2399999" cy="484860"/>
          </a:xfrm>
        </p:spPr>
        <p:txBody>
          <a:bodyPr anchor="b">
            <a:noAutofit/>
          </a:bodyPr>
          <a:lstStyle>
            <a:lvl1pPr algn="ctr">
              <a:defRPr sz="1250" b="1"/>
            </a:lvl1pPr>
            <a:lvl2pPr>
              <a:defRPr sz="935" b="1"/>
            </a:lvl2pPr>
            <a:lvl3pPr>
              <a:defRPr sz="800" b="1"/>
            </a:lvl3pPr>
            <a:lvl4pPr>
              <a:defRPr sz="735" b="1"/>
            </a:lvl4pPr>
            <a:lvl5pPr>
              <a:defRPr sz="735"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/>
          <p:cNvSpPr>
            <a:spLocks noGrp="1"/>
          </p:cNvSpPr>
          <p:nvPr>
            <p:ph type="body" sz="quarter" idx="36"/>
          </p:nvPr>
        </p:nvSpPr>
        <p:spPr>
          <a:xfrm>
            <a:off x="3189518" y="4111315"/>
            <a:ext cx="2402400" cy="2402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0"/>
          <p:cNvSpPr>
            <a:spLocks noGrp="1"/>
          </p:cNvSpPr>
          <p:nvPr>
            <p:ph type="body" sz="quarter" idx="37"/>
          </p:nvPr>
        </p:nvSpPr>
        <p:spPr>
          <a:xfrm>
            <a:off x="5971041" y="4111315"/>
            <a:ext cx="2402400" cy="2402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38"/>
          </p:nvPr>
        </p:nvSpPr>
        <p:spPr>
          <a:xfrm>
            <a:off x="5971041" y="3530456"/>
            <a:ext cx="2399999" cy="484860"/>
          </a:xfrm>
        </p:spPr>
        <p:txBody>
          <a:bodyPr anchor="b">
            <a:noAutofit/>
          </a:bodyPr>
          <a:lstStyle>
            <a:lvl1pPr algn="ctr">
              <a:defRPr sz="1250" b="1"/>
            </a:lvl1pPr>
            <a:lvl2pPr>
              <a:defRPr sz="935" b="1"/>
            </a:lvl2pPr>
            <a:lvl3pPr>
              <a:defRPr sz="800" b="1"/>
            </a:lvl3pPr>
            <a:lvl4pPr>
              <a:defRPr sz="735" b="1"/>
            </a:lvl4pPr>
            <a:lvl5pPr>
              <a:defRPr sz="735"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hart Placeholder 22"/>
          <p:cNvSpPr>
            <a:spLocks noGrp="1"/>
          </p:cNvSpPr>
          <p:nvPr>
            <p:ph type="chart" sz="quarter" idx="39"/>
          </p:nvPr>
        </p:nvSpPr>
        <p:spPr>
          <a:xfrm>
            <a:off x="6152148" y="1744717"/>
            <a:ext cx="2037784" cy="1684283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9017" y="583764"/>
            <a:ext cx="10369550" cy="960000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  <a:endParaRPr lang="x-non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6F24BE-8BEB-403A-BDCC-38E201D0662D}" type="slidenum">
              <a:rPr lang="en-ID" smtClean="0"/>
              <a:t>‹#›</a:t>
            </a:fld>
            <a:endParaRPr lang="en-ID"/>
          </a:p>
        </p:txBody>
      </p:sp>
      <p:sp>
        <p:nvSpPr>
          <p:cNvPr id="6" name="Table Placeholder 5"/>
          <p:cNvSpPr>
            <a:spLocks noGrp="1"/>
          </p:cNvSpPr>
          <p:nvPr>
            <p:ph type="tbl" sz="quarter" idx="12"/>
          </p:nvPr>
        </p:nvSpPr>
        <p:spPr>
          <a:xfrm>
            <a:off x="1184191" y="2398620"/>
            <a:ext cx="9199200" cy="3875617"/>
          </a:xfrm>
        </p:spPr>
        <p:txBody>
          <a:bodyPr/>
          <a:lstStyle/>
          <a:p>
            <a:endParaRPr lang="x-none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184358" y="1875366"/>
            <a:ext cx="9199033" cy="388800"/>
          </a:xfrm>
        </p:spPr>
        <p:txBody>
          <a:bodyPr anchor="b"/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/>
              <a:t>Click to edit Master title style</a:t>
            </a:r>
            <a:endParaRPr lang="x-non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6F24BE-8BEB-403A-BDCC-38E201D0662D}" type="slidenum">
              <a:rPr lang="en-ID" smtClean="0"/>
              <a:t>‹#›</a:t>
            </a:fld>
            <a:endParaRPr lang="en-ID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6F24BE-8BEB-403A-BDCC-38E201D0662D}" type="slidenum">
              <a:rPr lang="en-ID" smtClean="0"/>
              <a:t>‹#›</a:t>
            </a:fld>
            <a:endParaRPr lang="en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41163-3892-4D02-904D-24DCE8E792FA}" type="datetime1">
              <a:rPr lang="en-US" smtClean="0"/>
              <a:t>6/24/2026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BE99-0C60-4694-B90C-E9D8D5CB7556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1066667" cy="400000"/>
          </a:xfrm>
          <a:prstGeom prst="rect">
            <a:avLst/>
          </a:prstGeom>
        </p:spPr>
        <p:txBody>
          <a:bodyPr/>
          <a:lstStyle>
            <a:lvl1pPr/>
          </a:lstStyle>
          <a:p>
            <a:pPr algn="l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BD795-F562-4939-B034-6CBC0B407F36}" type="datetime1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44B98-9090-4B07-948D-F51EA5644E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0DE29-A911-405F-8201-DE31FC7A0128}" type="datetime1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44B98-9090-4B07-948D-F51EA5644E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A5054-3E7E-4B44-B907-A743447D10F0}" type="datetime1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44B98-9090-4B07-948D-F51EA5644E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7A508-3C7A-415E-9327-9792080386DD}" type="datetime1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44B98-9090-4B07-948D-F51EA5644E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B9262-DF37-4E4F-8959-9AD37CB21860}" type="datetime1">
              <a:rPr lang="en-US" smtClean="0"/>
              <a:t>6/24/2026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44B98-9090-4B07-948D-F51EA5644E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FD3B6-85A7-432B-B8F4-64518C621EA5}" type="datetime1">
              <a:rPr lang="en-US" smtClean="0"/>
              <a:t>6/24/2026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44B98-9090-4B07-948D-F51EA5644E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EBB4A-9977-4B99-9350-0C1D0A597E4F}" type="datetime1">
              <a:rPr lang="en-US" smtClean="0"/>
              <a:t>6/24/2026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44B98-9090-4B07-948D-F51EA5644E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80044-32CE-48C6-8D19-6A37D41CCF1C}" type="datetime1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44B98-9090-4B07-948D-F51EA5644E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5B909-2FA0-4FB7-A0D9-D24E578F837A}" type="datetime1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44B98-9090-4B07-948D-F51EA5644E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7E69A-206B-409D-ABD7-1B572F31799C}" type="datetime1">
              <a:rPr lang="en-US" smtClean="0"/>
              <a:t>6/24/2026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BE99-0C60-4694-B90C-E9D8D5CB7556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5F984-36B6-4D00-9635-9B1FF6D67911}" type="datetime1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44B98-9090-4B07-948D-F51EA5644E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B091F-A1E5-4BC2-A79A-C9C86E31FA39}" type="datetime1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44B98-9090-4B07-948D-F51EA5644E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model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18672" y="2870634"/>
            <a:ext cx="5932223" cy="711081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/>
              <a:t>SlideModel.com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D351D-B68D-46F2-8E1A-42007EBBCE87}" type="datetime1">
              <a:rPr lang="en-US" smtClean="0"/>
              <a:t>6/24/2026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86DF6-4841-47B4-8F0E-31DEB8074BC2}" type="datetime1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1D84C-9C77-4038-8AC7-641397FA49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36E99-A99F-4622-8042-67A8B751270C}" type="datetime1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1D84C-9C77-4038-8AC7-641397FA49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2C64D-775B-4B93-B759-17EC9AC1E51A}" type="datetime1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1D84C-9C77-4038-8AC7-641397FA49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7BCEF-9880-48F0-8941-7C97E9D9F920}" type="datetime1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1D84C-9C77-4038-8AC7-641397FA49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39088-4950-4C17-973C-4CAACF6E0B3C}" type="datetime1">
              <a:rPr lang="en-US" smtClean="0"/>
              <a:t>6/24/2026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1D84C-9C77-4038-8AC7-641397FA49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B046-CDB1-4EEB-9165-F017769E5F53}" type="datetime1">
              <a:rPr lang="en-US" smtClean="0"/>
              <a:t>6/24/2026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1D84C-9C77-4038-8AC7-641397FA49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FFC12-757D-4AF9-9B05-4CD6A6E5CF9A}" type="datetime1">
              <a:rPr lang="en-US" smtClean="0"/>
              <a:t>6/24/2026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1D84C-9C77-4038-8AC7-641397FA49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B75B-269D-4A4B-AA54-2076913E07F6}" type="datetime1">
              <a:rPr lang="en-US" smtClean="0"/>
              <a:t>6/24/2026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BE99-0C60-4694-B90C-E9D8D5CB7556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D36BF-024B-468E-AC62-C1911A4630EC}" type="datetime1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1D84C-9C77-4038-8AC7-641397FA49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FE232-B34C-4714-B861-997E015608C6}" type="datetime1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1D84C-9C77-4038-8AC7-641397FA49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7FFAD-2DA6-4BCC-895C-8439A35543FA}" type="datetime1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1D84C-9C77-4038-8AC7-641397FA49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51054-61EF-41D0-A123-EF3EA55085C5}" type="datetime1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1D84C-9C77-4038-8AC7-641397FA49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model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18672" y="2870634"/>
            <a:ext cx="5932223" cy="71108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/>
              <a:t>SlideModel.com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F5ADC9-05FD-438E-A818-C7C79BDB2EF4}" type="datetime1">
              <a:rPr lang="en-US" smtClean="0"/>
              <a:t>6/24/2026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6E69268-9C8B-4EBF-A9EE-DC5DC2D48D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B32122A-1C76-491E-AE50-12980871E314}" type="datetimeFigureOut">
              <a:rPr lang="en-US" smtClean="0"/>
              <a:t>6/24/2026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B417A12A-EDF7-41BA-9CA3-70058855EF91}" type="slidenum">
              <a:rPr lang="en-IN" smtClean="0"/>
              <a:t>‹#›</a:t>
            </a:fld>
            <a:endParaRPr lang="en-IN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77046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7BC92-D47D-4F6A-93E2-88DBE57918EC}" type="datetime1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FCEFA-6607-478A-B299-373B40E4F871}" type="datetime1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6AF08-C48D-4084-8D96-326410F47CE9}" type="datetime1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9B2BA-282D-42CF-862A-C3E916EDB1DC}" type="datetime1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040AC-4F99-4BFA-87C2-CDBAD9FE821C}" type="datetime1">
              <a:rPr lang="en-US" smtClean="0"/>
              <a:t>6/24/2026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BE99-0C60-4694-B90C-E9D8D5CB7556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20074-0F95-497D-8722-F7EF31AF3262}" type="datetime1">
              <a:rPr lang="en-US" smtClean="0"/>
              <a:t>6/24/2026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03784-0586-4D06-9629-26634A6B7202}" type="datetime1">
              <a:rPr lang="en-US" smtClean="0"/>
              <a:t>6/24/2026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BD883-FC16-4C2E-A6C6-A78940856740}" type="datetime1">
              <a:rPr lang="en-US" smtClean="0"/>
              <a:t>6/24/2026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7F7A-6473-4B37-A1BD-7C85C508B962}" type="datetime1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03F81-BC4F-4509-8D95-8A7F28A421E4}" type="datetime1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0450F-3ADE-44CC-810B-5D1D2115B7A2}" type="datetime1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FB7F4-E613-4C54-AC9C-3F55CD3397AB}" type="datetime1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CFEE-36C4-4A0C-BC89-DCE02F99B3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model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18672" y="2870634"/>
            <a:ext cx="5932223" cy="71108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/>
              <a:t>SlideModel.com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8BA96D-9A1F-4F9A-9098-BBF11AB6CD08}" type="datetime1">
              <a:rPr lang="en-US" smtClean="0"/>
              <a:t>6/24/2026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6E69268-9C8B-4EBF-A9EE-DC5DC2D48D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C3264-1EB1-4B2B-A191-295E680206C1}" type="datetime1">
              <a:rPr lang="en-US" smtClean="0"/>
              <a:t>6/24/2026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BE99-0C60-4694-B90C-E9D8D5CB7556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B8003-6D0B-4A74-9B1A-ECBA3C002DBF}" type="datetime1">
              <a:rPr lang="en-US" smtClean="0"/>
              <a:t>6/24/2026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BE99-0C60-4694-B90C-E9D8D5CB7556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D6C5-0F6B-45A7-828C-95770C36BF4C}" type="datetime1">
              <a:rPr lang="en-US" smtClean="0"/>
              <a:t>6/24/2026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BE99-0C60-4694-B90C-E9D8D5CB7556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D7BAD7-A58B-4B2A-B881-F4AE9C1A0F72}" type="datetime1">
              <a:rPr lang="en-US" smtClean="0"/>
              <a:t>6/24/2026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62BE99-0C60-4694-B90C-E9D8D5CB7556}" type="slidenum">
              <a:rPr lang="en-IN" smtClean="0"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7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1582400" y="0"/>
            <a:ext cx="6096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2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9017" y="583764"/>
            <a:ext cx="10369550" cy="960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9017" y="1991065"/>
            <a:ext cx="10369550" cy="4283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829799" y="201136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bg1"/>
                </a:solidFill>
              </a:defRPr>
            </a:lvl1pPr>
          </a:lstStyle>
          <a:p>
            <a:endParaRPr lang="en-ID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82399" y="6356351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10" b="1">
                <a:solidFill>
                  <a:schemeClr val="bg1"/>
                </a:solidFill>
              </a:defRPr>
            </a:lvl1pPr>
          </a:lstStyle>
          <a:p>
            <a:fld id="{CF6F24BE-8BEB-403A-BDCC-38E201D0662D}" type="slidenum">
              <a:rPr lang="en-ID" smtClean="0"/>
              <a:t>‹#›</a:t>
            </a:fld>
            <a:endParaRPr lang="en-ID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30000"/>
        </a:lnSpc>
        <a:spcBef>
          <a:spcPts val="1000"/>
        </a:spcBef>
        <a:buFont typeface="Arial" panose="020B0704020202020204" pitchFamily="34" charset="0"/>
        <a:buNone/>
        <a:defRPr sz="1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30000"/>
        </a:lnSpc>
        <a:spcBef>
          <a:spcPts val="500"/>
        </a:spcBef>
        <a:buFont typeface="Arial" panose="020B0704020202020204" pitchFamily="34" charset="0"/>
        <a:buNone/>
        <a:defRPr sz="935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130000"/>
        </a:lnSpc>
        <a:spcBef>
          <a:spcPts val="500"/>
        </a:spcBef>
        <a:buFont typeface="Arial" panose="020B0704020202020204" pitchFamily="34" charset="0"/>
        <a:buNone/>
        <a:defRPr sz="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130000"/>
        </a:lnSpc>
        <a:spcBef>
          <a:spcPts val="500"/>
        </a:spcBef>
        <a:buFont typeface="Arial" panose="020B0704020202020204" pitchFamily="34" charset="0"/>
        <a:buNone/>
        <a:defRPr sz="735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130000"/>
        </a:lnSpc>
        <a:spcBef>
          <a:spcPts val="500"/>
        </a:spcBef>
        <a:buFont typeface="Arial" panose="020B0704020202020204" pitchFamily="34" charset="0"/>
        <a:buNone/>
        <a:defRPr sz="735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D7A538-F8DD-408A-A364-E9151B7B4875}" type="datetime1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44B98-9090-4B07-948D-F51EA5644E3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7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4A0803-A8FA-414C-A14B-BC3737C2AE81}" type="datetime1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01D84C-9C77-4038-8AC7-641397FA493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7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C977B-8430-4B10-AE59-EF6B6CD560CE}" type="datetime1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6CFEE-36C4-4A0C-BC89-DCE02F99B3D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7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8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1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8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28"/>
          <p:cNvGrpSpPr>
            <a:grpSpLocks noChangeAspect="1"/>
          </p:cNvGrpSpPr>
          <p:nvPr/>
        </p:nvGrpSpPr>
        <p:grpSpPr bwMode="auto">
          <a:xfrm>
            <a:off x="704015" y="626711"/>
            <a:ext cx="10727026" cy="5340704"/>
            <a:chOff x="-2508" y="-1001"/>
            <a:chExt cx="12698" cy="6322"/>
          </a:xfrm>
          <a:solidFill>
            <a:schemeClr val="bg1">
              <a:lumMod val="65000"/>
              <a:alpha val="16000"/>
            </a:schemeClr>
          </a:solidFill>
        </p:grpSpPr>
        <p:sp>
          <p:nvSpPr>
            <p:cNvPr id="49" name="Freeform 29"/>
            <p:cNvSpPr/>
            <p:nvPr/>
          </p:nvSpPr>
          <p:spPr bwMode="auto">
            <a:xfrm>
              <a:off x="4964" y="3519"/>
              <a:ext cx="257" cy="494"/>
            </a:xfrm>
            <a:custGeom>
              <a:avLst/>
              <a:gdLst>
                <a:gd name="T0" fmla="*/ 88 w 109"/>
                <a:gd name="T1" fmla="*/ 0 h 209"/>
                <a:gd name="T2" fmla="*/ 84 w 109"/>
                <a:gd name="T3" fmla="*/ 15 h 209"/>
                <a:gd name="T4" fmla="*/ 48 w 109"/>
                <a:gd name="T5" fmla="*/ 51 h 209"/>
                <a:gd name="T6" fmla="*/ 13 w 109"/>
                <a:gd name="T7" fmla="*/ 84 h 209"/>
                <a:gd name="T8" fmla="*/ 21 w 109"/>
                <a:gd name="T9" fmla="*/ 112 h 209"/>
                <a:gd name="T10" fmla="*/ 11 w 109"/>
                <a:gd name="T11" fmla="*/ 135 h 209"/>
                <a:gd name="T12" fmla="*/ 0 w 109"/>
                <a:gd name="T13" fmla="*/ 146 h 209"/>
                <a:gd name="T14" fmla="*/ 6 w 109"/>
                <a:gd name="T15" fmla="*/ 167 h 209"/>
                <a:gd name="T16" fmla="*/ 5 w 109"/>
                <a:gd name="T17" fmla="*/ 180 h 209"/>
                <a:gd name="T18" fmla="*/ 30 w 109"/>
                <a:gd name="T19" fmla="*/ 209 h 209"/>
                <a:gd name="T20" fmla="*/ 77 w 109"/>
                <a:gd name="T21" fmla="*/ 150 h 209"/>
                <a:gd name="T22" fmla="*/ 100 w 109"/>
                <a:gd name="T23" fmla="*/ 55 h 209"/>
                <a:gd name="T24" fmla="*/ 109 w 109"/>
                <a:gd name="T25" fmla="*/ 58 h 209"/>
                <a:gd name="T26" fmla="*/ 109 w 109"/>
                <a:gd name="T27" fmla="*/ 50 h 209"/>
                <a:gd name="T28" fmla="*/ 88 w 109"/>
                <a:gd name="T29" fmla="*/ 0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9" h="209">
                  <a:moveTo>
                    <a:pt x="88" y="0"/>
                  </a:moveTo>
                  <a:cubicBezTo>
                    <a:pt x="86" y="4"/>
                    <a:pt x="87" y="13"/>
                    <a:pt x="84" y="15"/>
                  </a:cubicBezTo>
                  <a:cubicBezTo>
                    <a:pt x="76" y="24"/>
                    <a:pt x="60" y="44"/>
                    <a:pt x="48" y="51"/>
                  </a:cubicBezTo>
                  <a:cubicBezTo>
                    <a:pt x="32" y="60"/>
                    <a:pt x="13" y="58"/>
                    <a:pt x="13" y="84"/>
                  </a:cubicBezTo>
                  <a:cubicBezTo>
                    <a:pt x="13" y="93"/>
                    <a:pt x="21" y="106"/>
                    <a:pt x="21" y="112"/>
                  </a:cubicBezTo>
                  <a:cubicBezTo>
                    <a:pt x="21" y="113"/>
                    <a:pt x="11" y="135"/>
                    <a:pt x="11" y="135"/>
                  </a:cubicBezTo>
                  <a:cubicBezTo>
                    <a:pt x="10" y="135"/>
                    <a:pt x="0" y="144"/>
                    <a:pt x="0" y="146"/>
                  </a:cubicBezTo>
                  <a:cubicBezTo>
                    <a:pt x="0" y="154"/>
                    <a:pt x="0" y="162"/>
                    <a:pt x="6" y="167"/>
                  </a:cubicBezTo>
                  <a:cubicBezTo>
                    <a:pt x="7" y="171"/>
                    <a:pt x="5" y="173"/>
                    <a:pt x="5" y="180"/>
                  </a:cubicBezTo>
                  <a:cubicBezTo>
                    <a:pt x="5" y="194"/>
                    <a:pt x="17" y="209"/>
                    <a:pt x="30" y="209"/>
                  </a:cubicBezTo>
                  <a:cubicBezTo>
                    <a:pt x="62" y="209"/>
                    <a:pt x="67" y="174"/>
                    <a:pt x="77" y="150"/>
                  </a:cubicBezTo>
                  <a:cubicBezTo>
                    <a:pt x="88" y="120"/>
                    <a:pt x="100" y="94"/>
                    <a:pt x="100" y="55"/>
                  </a:cubicBezTo>
                  <a:cubicBezTo>
                    <a:pt x="101" y="55"/>
                    <a:pt x="107" y="57"/>
                    <a:pt x="109" y="58"/>
                  </a:cubicBezTo>
                  <a:cubicBezTo>
                    <a:pt x="109" y="50"/>
                    <a:pt x="109" y="50"/>
                    <a:pt x="109" y="50"/>
                  </a:cubicBezTo>
                  <a:cubicBezTo>
                    <a:pt x="104" y="36"/>
                    <a:pt x="106" y="2"/>
                    <a:pt x="8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Freeform 30"/>
            <p:cNvSpPr/>
            <p:nvPr/>
          </p:nvSpPr>
          <p:spPr bwMode="auto">
            <a:xfrm>
              <a:off x="2829" y="1672"/>
              <a:ext cx="2426" cy="2710"/>
            </a:xfrm>
            <a:custGeom>
              <a:avLst/>
              <a:gdLst>
                <a:gd name="T0" fmla="*/ 384 w 1026"/>
                <a:gd name="T1" fmla="*/ 8 h 1146"/>
                <a:gd name="T2" fmla="*/ 346 w 1026"/>
                <a:gd name="T3" fmla="*/ 12 h 1146"/>
                <a:gd name="T4" fmla="*/ 244 w 1026"/>
                <a:gd name="T5" fmla="*/ 32 h 1146"/>
                <a:gd name="T6" fmla="*/ 180 w 1026"/>
                <a:gd name="T7" fmla="*/ 28 h 1146"/>
                <a:gd name="T8" fmla="*/ 170 w 1026"/>
                <a:gd name="T9" fmla="*/ 43 h 1146"/>
                <a:gd name="T10" fmla="*/ 116 w 1026"/>
                <a:gd name="T11" fmla="*/ 134 h 1146"/>
                <a:gd name="T12" fmla="*/ 62 w 1026"/>
                <a:gd name="T13" fmla="*/ 172 h 1146"/>
                <a:gd name="T14" fmla="*/ 12 w 1026"/>
                <a:gd name="T15" fmla="*/ 263 h 1146"/>
                <a:gd name="T16" fmla="*/ 0 w 1026"/>
                <a:gd name="T17" fmla="*/ 370 h 1146"/>
                <a:gd name="T18" fmla="*/ 11 w 1026"/>
                <a:gd name="T19" fmla="*/ 404 h 1146"/>
                <a:gd name="T20" fmla="*/ 16 w 1026"/>
                <a:gd name="T21" fmla="*/ 412 h 1146"/>
                <a:gd name="T22" fmla="*/ 74 w 1026"/>
                <a:gd name="T23" fmla="*/ 480 h 1146"/>
                <a:gd name="T24" fmla="*/ 146 w 1026"/>
                <a:gd name="T25" fmla="*/ 530 h 1146"/>
                <a:gd name="T26" fmla="*/ 228 w 1026"/>
                <a:gd name="T27" fmla="*/ 527 h 1146"/>
                <a:gd name="T28" fmla="*/ 313 w 1026"/>
                <a:gd name="T29" fmla="*/ 499 h 1146"/>
                <a:gd name="T30" fmla="*/ 376 w 1026"/>
                <a:gd name="T31" fmla="*/ 530 h 1146"/>
                <a:gd name="T32" fmla="*/ 404 w 1026"/>
                <a:gd name="T33" fmla="*/ 578 h 1146"/>
                <a:gd name="T34" fmla="*/ 392 w 1026"/>
                <a:gd name="T35" fmla="*/ 607 h 1146"/>
                <a:gd name="T36" fmla="*/ 445 w 1026"/>
                <a:gd name="T37" fmla="*/ 700 h 1146"/>
                <a:gd name="T38" fmla="*/ 465 w 1026"/>
                <a:gd name="T39" fmla="*/ 774 h 1146"/>
                <a:gd name="T40" fmla="*/ 462 w 1026"/>
                <a:gd name="T41" fmla="*/ 927 h 1146"/>
                <a:gd name="T42" fmla="*/ 473 w 1026"/>
                <a:gd name="T43" fmla="*/ 959 h 1146"/>
                <a:gd name="T44" fmla="*/ 533 w 1026"/>
                <a:gd name="T45" fmla="*/ 1097 h 1146"/>
                <a:gd name="T46" fmla="*/ 536 w 1026"/>
                <a:gd name="T47" fmla="*/ 1138 h 1146"/>
                <a:gd name="T48" fmla="*/ 558 w 1026"/>
                <a:gd name="T49" fmla="*/ 1146 h 1146"/>
                <a:gd name="T50" fmla="*/ 628 w 1026"/>
                <a:gd name="T51" fmla="*/ 1135 h 1146"/>
                <a:gd name="T52" fmla="*/ 668 w 1026"/>
                <a:gd name="T53" fmla="*/ 1122 h 1146"/>
                <a:gd name="T54" fmla="*/ 730 w 1026"/>
                <a:gd name="T55" fmla="*/ 1046 h 1146"/>
                <a:gd name="T56" fmla="*/ 743 w 1026"/>
                <a:gd name="T57" fmla="*/ 1002 h 1146"/>
                <a:gd name="T58" fmla="*/ 785 w 1026"/>
                <a:gd name="T59" fmla="*/ 973 h 1146"/>
                <a:gd name="T60" fmla="*/ 775 w 1026"/>
                <a:gd name="T61" fmla="*/ 907 h 1146"/>
                <a:gd name="T62" fmla="*/ 866 w 1026"/>
                <a:gd name="T63" fmla="*/ 820 h 1146"/>
                <a:gd name="T64" fmla="*/ 863 w 1026"/>
                <a:gd name="T65" fmla="*/ 776 h 1146"/>
                <a:gd name="T66" fmla="*/ 867 w 1026"/>
                <a:gd name="T67" fmla="*/ 755 h 1146"/>
                <a:gd name="T68" fmla="*/ 843 w 1026"/>
                <a:gd name="T69" fmla="*/ 679 h 1146"/>
                <a:gd name="T70" fmla="*/ 946 w 1026"/>
                <a:gd name="T71" fmla="*/ 564 h 1146"/>
                <a:gd name="T72" fmla="*/ 1026 w 1026"/>
                <a:gd name="T73" fmla="*/ 422 h 1146"/>
                <a:gd name="T74" fmla="*/ 964 w 1026"/>
                <a:gd name="T75" fmla="*/ 430 h 1146"/>
                <a:gd name="T76" fmla="*/ 955 w 1026"/>
                <a:gd name="T77" fmla="*/ 429 h 1146"/>
                <a:gd name="T78" fmla="*/ 943 w 1026"/>
                <a:gd name="T79" fmla="*/ 430 h 1146"/>
                <a:gd name="T80" fmla="*/ 904 w 1026"/>
                <a:gd name="T81" fmla="*/ 416 h 1146"/>
                <a:gd name="T82" fmla="*/ 874 w 1026"/>
                <a:gd name="T83" fmla="*/ 371 h 1146"/>
                <a:gd name="T84" fmla="*/ 837 w 1026"/>
                <a:gd name="T85" fmla="*/ 320 h 1146"/>
                <a:gd name="T86" fmla="*/ 813 w 1026"/>
                <a:gd name="T87" fmla="*/ 267 h 1146"/>
                <a:gd name="T88" fmla="*/ 742 w 1026"/>
                <a:gd name="T89" fmla="*/ 138 h 1146"/>
                <a:gd name="T90" fmla="*/ 771 w 1026"/>
                <a:gd name="T91" fmla="*/ 163 h 1146"/>
                <a:gd name="T92" fmla="*/ 781 w 1026"/>
                <a:gd name="T93" fmla="*/ 130 h 1146"/>
                <a:gd name="T94" fmla="*/ 771 w 1026"/>
                <a:gd name="T95" fmla="*/ 106 h 1146"/>
                <a:gd name="T96" fmla="*/ 729 w 1026"/>
                <a:gd name="T97" fmla="*/ 103 h 1146"/>
                <a:gd name="T98" fmla="*/ 631 w 1026"/>
                <a:gd name="T99" fmla="*/ 97 h 1146"/>
                <a:gd name="T100" fmla="*/ 598 w 1026"/>
                <a:gd name="T101" fmla="*/ 79 h 1146"/>
                <a:gd name="T102" fmla="*/ 585 w 1026"/>
                <a:gd name="T103" fmla="*/ 78 h 1146"/>
                <a:gd name="T104" fmla="*/ 556 w 1026"/>
                <a:gd name="T105" fmla="*/ 111 h 1146"/>
                <a:gd name="T106" fmla="*/ 460 w 1026"/>
                <a:gd name="T107" fmla="*/ 77 h 1146"/>
                <a:gd name="T108" fmla="*/ 421 w 1026"/>
                <a:gd name="T109" fmla="*/ 52 h 1146"/>
                <a:gd name="T110" fmla="*/ 421 w 1026"/>
                <a:gd name="T111" fmla="*/ 20 h 1146"/>
                <a:gd name="T112" fmla="*/ 421 w 1026"/>
                <a:gd name="T113" fmla="*/ 10 h 1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26" h="1146">
                  <a:moveTo>
                    <a:pt x="405" y="0"/>
                  </a:moveTo>
                  <a:cubicBezTo>
                    <a:pt x="395" y="0"/>
                    <a:pt x="395" y="8"/>
                    <a:pt x="384" y="8"/>
                  </a:cubicBezTo>
                  <a:cubicBezTo>
                    <a:pt x="378" y="8"/>
                    <a:pt x="375" y="5"/>
                    <a:pt x="368" y="5"/>
                  </a:cubicBezTo>
                  <a:cubicBezTo>
                    <a:pt x="360" y="5"/>
                    <a:pt x="352" y="12"/>
                    <a:pt x="346" y="12"/>
                  </a:cubicBezTo>
                  <a:cubicBezTo>
                    <a:pt x="342" y="12"/>
                    <a:pt x="335" y="7"/>
                    <a:pt x="328" y="7"/>
                  </a:cubicBezTo>
                  <a:cubicBezTo>
                    <a:pt x="304" y="7"/>
                    <a:pt x="265" y="22"/>
                    <a:pt x="244" y="32"/>
                  </a:cubicBezTo>
                  <a:cubicBezTo>
                    <a:pt x="238" y="35"/>
                    <a:pt x="236" y="41"/>
                    <a:pt x="225" y="41"/>
                  </a:cubicBezTo>
                  <a:cubicBezTo>
                    <a:pt x="207" y="41"/>
                    <a:pt x="193" y="38"/>
                    <a:pt x="180" y="28"/>
                  </a:cubicBezTo>
                  <a:cubicBezTo>
                    <a:pt x="174" y="32"/>
                    <a:pt x="173" y="37"/>
                    <a:pt x="169" y="43"/>
                  </a:cubicBezTo>
                  <a:cubicBezTo>
                    <a:pt x="170" y="43"/>
                    <a:pt x="170" y="43"/>
                    <a:pt x="170" y="43"/>
                  </a:cubicBezTo>
                  <a:cubicBezTo>
                    <a:pt x="157" y="59"/>
                    <a:pt x="139" y="75"/>
                    <a:pt x="125" y="93"/>
                  </a:cubicBezTo>
                  <a:cubicBezTo>
                    <a:pt x="115" y="106"/>
                    <a:pt x="123" y="114"/>
                    <a:pt x="116" y="134"/>
                  </a:cubicBezTo>
                  <a:cubicBezTo>
                    <a:pt x="114" y="142"/>
                    <a:pt x="101" y="153"/>
                    <a:pt x="93" y="158"/>
                  </a:cubicBezTo>
                  <a:cubicBezTo>
                    <a:pt x="83" y="163"/>
                    <a:pt x="69" y="162"/>
                    <a:pt x="62" y="172"/>
                  </a:cubicBezTo>
                  <a:cubicBezTo>
                    <a:pt x="49" y="189"/>
                    <a:pt x="33" y="217"/>
                    <a:pt x="27" y="238"/>
                  </a:cubicBezTo>
                  <a:cubicBezTo>
                    <a:pt x="24" y="246"/>
                    <a:pt x="12" y="253"/>
                    <a:pt x="12" y="263"/>
                  </a:cubicBezTo>
                  <a:cubicBezTo>
                    <a:pt x="12" y="284"/>
                    <a:pt x="22" y="299"/>
                    <a:pt x="22" y="322"/>
                  </a:cubicBezTo>
                  <a:cubicBezTo>
                    <a:pt x="22" y="336"/>
                    <a:pt x="12" y="364"/>
                    <a:pt x="0" y="370"/>
                  </a:cubicBezTo>
                  <a:cubicBezTo>
                    <a:pt x="4" y="377"/>
                    <a:pt x="8" y="380"/>
                    <a:pt x="8" y="387"/>
                  </a:cubicBezTo>
                  <a:cubicBezTo>
                    <a:pt x="8" y="392"/>
                    <a:pt x="11" y="396"/>
                    <a:pt x="11" y="404"/>
                  </a:cubicBezTo>
                  <a:cubicBezTo>
                    <a:pt x="9" y="404"/>
                    <a:pt x="9" y="404"/>
                    <a:pt x="9" y="404"/>
                  </a:cubicBezTo>
                  <a:cubicBezTo>
                    <a:pt x="12" y="407"/>
                    <a:pt x="13" y="408"/>
                    <a:pt x="16" y="412"/>
                  </a:cubicBezTo>
                  <a:cubicBezTo>
                    <a:pt x="16" y="414"/>
                    <a:pt x="44" y="439"/>
                    <a:pt x="48" y="441"/>
                  </a:cubicBezTo>
                  <a:cubicBezTo>
                    <a:pt x="61" y="452"/>
                    <a:pt x="64" y="464"/>
                    <a:pt x="74" y="480"/>
                  </a:cubicBezTo>
                  <a:cubicBezTo>
                    <a:pt x="85" y="497"/>
                    <a:pt x="116" y="515"/>
                    <a:pt x="131" y="526"/>
                  </a:cubicBezTo>
                  <a:cubicBezTo>
                    <a:pt x="133" y="527"/>
                    <a:pt x="140" y="530"/>
                    <a:pt x="146" y="530"/>
                  </a:cubicBezTo>
                  <a:cubicBezTo>
                    <a:pt x="167" y="530"/>
                    <a:pt x="176" y="519"/>
                    <a:pt x="197" y="519"/>
                  </a:cubicBezTo>
                  <a:cubicBezTo>
                    <a:pt x="207" y="519"/>
                    <a:pt x="220" y="527"/>
                    <a:pt x="228" y="527"/>
                  </a:cubicBezTo>
                  <a:cubicBezTo>
                    <a:pt x="236" y="527"/>
                    <a:pt x="239" y="520"/>
                    <a:pt x="247" y="518"/>
                  </a:cubicBezTo>
                  <a:cubicBezTo>
                    <a:pt x="267" y="511"/>
                    <a:pt x="286" y="499"/>
                    <a:pt x="313" y="499"/>
                  </a:cubicBezTo>
                  <a:cubicBezTo>
                    <a:pt x="334" y="499"/>
                    <a:pt x="338" y="530"/>
                    <a:pt x="354" y="530"/>
                  </a:cubicBezTo>
                  <a:cubicBezTo>
                    <a:pt x="359" y="530"/>
                    <a:pt x="367" y="530"/>
                    <a:pt x="376" y="530"/>
                  </a:cubicBezTo>
                  <a:cubicBezTo>
                    <a:pt x="394" y="530"/>
                    <a:pt x="404" y="540"/>
                    <a:pt x="409" y="552"/>
                  </a:cubicBezTo>
                  <a:cubicBezTo>
                    <a:pt x="404" y="556"/>
                    <a:pt x="404" y="572"/>
                    <a:pt x="404" y="578"/>
                  </a:cubicBezTo>
                  <a:cubicBezTo>
                    <a:pt x="404" y="581"/>
                    <a:pt x="402" y="582"/>
                    <a:pt x="404" y="586"/>
                  </a:cubicBezTo>
                  <a:cubicBezTo>
                    <a:pt x="400" y="588"/>
                    <a:pt x="392" y="602"/>
                    <a:pt x="392" y="607"/>
                  </a:cubicBezTo>
                  <a:cubicBezTo>
                    <a:pt x="392" y="632"/>
                    <a:pt x="422" y="651"/>
                    <a:pt x="436" y="668"/>
                  </a:cubicBezTo>
                  <a:cubicBezTo>
                    <a:pt x="443" y="677"/>
                    <a:pt x="441" y="689"/>
                    <a:pt x="445" y="700"/>
                  </a:cubicBezTo>
                  <a:cubicBezTo>
                    <a:pt x="450" y="713"/>
                    <a:pt x="454" y="721"/>
                    <a:pt x="458" y="744"/>
                  </a:cubicBezTo>
                  <a:cubicBezTo>
                    <a:pt x="460" y="755"/>
                    <a:pt x="465" y="761"/>
                    <a:pt x="465" y="774"/>
                  </a:cubicBezTo>
                  <a:cubicBezTo>
                    <a:pt x="465" y="802"/>
                    <a:pt x="432" y="811"/>
                    <a:pt x="432" y="848"/>
                  </a:cubicBezTo>
                  <a:cubicBezTo>
                    <a:pt x="432" y="882"/>
                    <a:pt x="447" y="902"/>
                    <a:pt x="462" y="927"/>
                  </a:cubicBezTo>
                  <a:cubicBezTo>
                    <a:pt x="466" y="934"/>
                    <a:pt x="473" y="937"/>
                    <a:pt x="473" y="944"/>
                  </a:cubicBezTo>
                  <a:cubicBezTo>
                    <a:pt x="473" y="949"/>
                    <a:pt x="473" y="950"/>
                    <a:pt x="473" y="959"/>
                  </a:cubicBezTo>
                  <a:cubicBezTo>
                    <a:pt x="473" y="1005"/>
                    <a:pt x="497" y="1036"/>
                    <a:pt x="516" y="1068"/>
                  </a:cubicBezTo>
                  <a:cubicBezTo>
                    <a:pt x="519" y="1073"/>
                    <a:pt x="533" y="1089"/>
                    <a:pt x="533" y="1097"/>
                  </a:cubicBezTo>
                  <a:cubicBezTo>
                    <a:pt x="533" y="1103"/>
                    <a:pt x="531" y="1107"/>
                    <a:pt x="527" y="1112"/>
                  </a:cubicBezTo>
                  <a:cubicBezTo>
                    <a:pt x="531" y="1116"/>
                    <a:pt x="536" y="1127"/>
                    <a:pt x="536" y="1138"/>
                  </a:cubicBezTo>
                  <a:cubicBezTo>
                    <a:pt x="537" y="1138"/>
                    <a:pt x="538" y="1136"/>
                    <a:pt x="541" y="1135"/>
                  </a:cubicBezTo>
                  <a:cubicBezTo>
                    <a:pt x="545" y="1141"/>
                    <a:pt x="549" y="1146"/>
                    <a:pt x="558" y="1146"/>
                  </a:cubicBezTo>
                  <a:cubicBezTo>
                    <a:pt x="578" y="1146"/>
                    <a:pt x="592" y="1130"/>
                    <a:pt x="614" y="1130"/>
                  </a:cubicBezTo>
                  <a:cubicBezTo>
                    <a:pt x="620" y="1130"/>
                    <a:pt x="623" y="1135"/>
                    <a:pt x="628" y="1135"/>
                  </a:cubicBezTo>
                  <a:cubicBezTo>
                    <a:pt x="633" y="1135"/>
                    <a:pt x="637" y="1132"/>
                    <a:pt x="644" y="1132"/>
                  </a:cubicBezTo>
                  <a:cubicBezTo>
                    <a:pt x="646" y="1122"/>
                    <a:pt x="659" y="1126"/>
                    <a:pt x="668" y="1122"/>
                  </a:cubicBezTo>
                  <a:cubicBezTo>
                    <a:pt x="690" y="1112"/>
                    <a:pt x="696" y="1097"/>
                    <a:pt x="709" y="1080"/>
                  </a:cubicBezTo>
                  <a:cubicBezTo>
                    <a:pt x="717" y="1069"/>
                    <a:pt x="718" y="1057"/>
                    <a:pt x="730" y="1046"/>
                  </a:cubicBezTo>
                  <a:cubicBezTo>
                    <a:pt x="736" y="1039"/>
                    <a:pt x="751" y="1028"/>
                    <a:pt x="751" y="1013"/>
                  </a:cubicBezTo>
                  <a:cubicBezTo>
                    <a:pt x="751" y="1008"/>
                    <a:pt x="748" y="1004"/>
                    <a:pt x="743" y="1002"/>
                  </a:cubicBezTo>
                  <a:cubicBezTo>
                    <a:pt x="749" y="989"/>
                    <a:pt x="757" y="983"/>
                    <a:pt x="769" y="977"/>
                  </a:cubicBezTo>
                  <a:cubicBezTo>
                    <a:pt x="773" y="975"/>
                    <a:pt x="782" y="978"/>
                    <a:pt x="785" y="973"/>
                  </a:cubicBezTo>
                  <a:cubicBezTo>
                    <a:pt x="788" y="969"/>
                    <a:pt x="790" y="951"/>
                    <a:pt x="790" y="943"/>
                  </a:cubicBezTo>
                  <a:cubicBezTo>
                    <a:pt x="790" y="927"/>
                    <a:pt x="775" y="919"/>
                    <a:pt x="775" y="907"/>
                  </a:cubicBezTo>
                  <a:cubicBezTo>
                    <a:pt x="775" y="902"/>
                    <a:pt x="783" y="893"/>
                    <a:pt x="791" y="891"/>
                  </a:cubicBezTo>
                  <a:cubicBezTo>
                    <a:pt x="796" y="857"/>
                    <a:pt x="866" y="861"/>
                    <a:pt x="866" y="820"/>
                  </a:cubicBezTo>
                  <a:cubicBezTo>
                    <a:pt x="866" y="816"/>
                    <a:pt x="865" y="813"/>
                    <a:pt x="862" y="810"/>
                  </a:cubicBezTo>
                  <a:cubicBezTo>
                    <a:pt x="862" y="795"/>
                    <a:pt x="863" y="785"/>
                    <a:pt x="863" y="776"/>
                  </a:cubicBezTo>
                  <a:cubicBezTo>
                    <a:pt x="863" y="763"/>
                    <a:pt x="863" y="763"/>
                    <a:pt x="863" y="763"/>
                  </a:cubicBezTo>
                  <a:cubicBezTo>
                    <a:pt x="864" y="762"/>
                    <a:pt x="867" y="758"/>
                    <a:pt x="867" y="755"/>
                  </a:cubicBezTo>
                  <a:cubicBezTo>
                    <a:pt x="867" y="745"/>
                    <a:pt x="848" y="736"/>
                    <a:pt x="848" y="718"/>
                  </a:cubicBezTo>
                  <a:cubicBezTo>
                    <a:pt x="848" y="702"/>
                    <a:pt x="843" y="695"/>
                    <a:pt x="843" y="679"/>
                  </a:cubicBezTo>
                  <a:cubicBezTo>
                    <a:pt x="843" y="664"/>
                    <a:pt x="857" y="660"/>
                    <a:pt x="861" y="647"/>
                  </a:cubicBezTo>
                  <a:cubicBezTo>
                    <a:pt x="874" y="600"/>
                    <a:pt x="911" y="592"/>
                    <a:pt x="946" y="564"/>
                  </a:cubicBezTo>
                  <a:cubicBezTo>
                    <a:pt x="966" y="549"/>
                    <a:pt x="973" y="530"/>
                    <a:pt x="989" y="509"/>
                  </a:cubicBezTo>
                  <a:cubicBezTo>
                    <a:pt x="1002" y="491"/>
                    <a:pt x="1026" y="452"/>
                    <a:pt x="1026" y="422"/>
                  </a:cubicBezTo>
                  <a:cubicBezTo>
                    <a:pt x="1026" y="418"/>
                    <a:pt x="1023" y="417"/>
                    <a:pt x="1022" y="414"/>
                  </a:cubicBezTo>
                  <a:cubicBezTo>
                    <a:pt x="1003" y="418"/>
                    <a:pt x="984" y="426"/>
                    <a:pt x="964" y="430"/>
                  </a:cubicBezTo>
                  <a:cubicBezTo>
                    <a:pt x="963" y="430"/>
                    <a:pt x="962" y="430"/>
                    <a:pt x="961" y="430"/>
                  </a:cubicBezTo>
                  <a:cubicBezTo>
                    <a:pt x="959" y="430"/>
                    <a:pt x="957" y="429"/>
                    <a:pt x="955" y="429"/>
                  </a:cubicBezTo>
                  <a:cubicBezTo>
                    <a:pt x="953" y="429"/>
                    <a:pt x="951" y="429"/>
                    <a:pt x="949" y="429"/>
                  </a:cubicBezTo>
                  <a:cubicBezTo>
                    <a:pt x="947" y="429"/>
                    <a:pt x="945" y="429"/>
                    <a:pt x="943" y="430"/>
                  </a:cubicBezTo>
                  <a:cubicBezTo>
                    <a:pt x="936" y="432"/>
                    <a:pt x="935" y="439"/>
                    <a:pt x="927" y="439"/>
                  </a:cubicBezTo>
                  <a:cubicBezTo>
                    <a:pt x="918" y="439"/>
                    <a:pt x="911" y="422"/>
                    <a:pt x="904" y="416"/>
                  </a:cubicBezTo>
                  <a:cubicBezTo>
                    <a:pt x="909" y="410"/>
                    <a:pt x="904" y="409"/>
                    <a:pt x="904" y="400"/>
                  </a:cubicBezTo>
                  <a:cubicBezTo>
                    <a:pt x="887" y="400"/>
                    <a:pt x="882" y="378"/>
                    <a:pt x="874" y="371"/>
                  </a:cubicBezTo>
                  <a:cubicBezTo>
                    <a:pt x="864" y="365"/>
                    <a:pt x="859" y="364"/>
                    <a:pt x="850" y="356"/>
                  </a:cubicBezTo>
                  <a:cubicBezTo>
                    <a:pt x="841" y="346"/>
                    <a:pt x="847" y="332"/>
                    <a:pt x="837" y="320"/>
                  </a:cubicBezTo>
                  <a:cubicBezTo>
                    <a:pt x="829" y="309"/>
                    <a:pt x="819" y="309"/>
                    <a:pt x="813" y="295"/>
                  </a:cubicBezTo>
                  <a:cubicBezTo>
                    <a:pt x="813" y="267"/>
                    <a:pt x="813" y="267"/>
                    <a:pt x="813" y="267"/>
                  </a:cubicBezTo>
                  <a:cubicBezTo>
                    <a:pt x="805" y="261"/>
                    <a:pt x="790" y="237"/>
                    <a:pt x="792" y="226"/>
                  </a:cubicBezTo>
                  <a:cubicBezTo>
                    <a:pt x="742" y="138"/>
                    <a:pt x="742" y="138"/>
                    <a:pt x="742" y="138"/>
                  </a:cubicBezTo>
                  <a:cubicBezTo>
                    <a:pt x="742" y="129"/>
                    <a:pt x="742" y="129"/>
                    <a:pt x="742" y="129"/>
                  </a:cubicBezTo>
                  <a:cubicBezTo>
                    <a:pt x="751" y="138"/>
                    <a:pt x="760" y="161"/>
                    <a:pt x="771" y="163"/>
                  </a:cubicBezTo>
                  <a:cubicBezTo>
                    <a:pt x="773" y="158"/>
                    <a:pt x="778" y="144"/>
                    <a:pt x="781" y="137"/>
                  </a:cubicBezTo>
                  <a:cubicBezTo>
                    <a:pt x="781" y="135"/>
                    <a:pt x="781" y="132"/>
                    <a:pt x="781" y="130"/>
                  </a:cubicBezTo>
                  <a:cubicBezTo>
                    <a:pt x="773" y="111"/>
                    <a:pt x="773" y="111"/>
                    <a:pt x="773" y="111"/>
                  </a:cubicBezTo>
                  <a:cubicBezTo>
                    <a:pt x="773" y="109"/>
                    <a:pt x="772" y="108"/>
                    <a:pt x="771" y="106"/>
                  </a:cubicBezTo>
                  <a:cubicBezTo>
                    <a:pt x="764" y="107"/>
                    <a:pt x="764" y="110"/>
                    <a:pt x="756" y="110"/>
                  </a:cubicBezTo>
                  <a:cubicBezTo>
                    <a:pt x="745" y="110"/>
                    <a:pt x="739" y="103"/>
                    <a:pt x="729" y="103"/>
                  </a:cubicBezTo>
                  <a:cubicBezTo>
                    <a:pt x="712" y="103"/>
                    <a:pt x="707" y="111"/>
                    <a:pt x="690" y="111"/>
                  </a:cubicBezTo>
                  <a:cubicBezTo>
                    <a:pt x="672" y="111"/>
                    <a:pt x="648" y="103"/>
                    <a:pt x="631" y="97"/>
                  </a:cubicBezTo>
                  <a:cubicBezTo>
                    <a:pt x="623" y="94"/>
                    <a:pt x="611" y="98"/>
                    <a:pt x="606" y="92"/>
                  </a:cubicBezTo>
                  <a:cubicBezTo>
                    <a:pt x="604" y="88"/>
                    <a:pt x="598" y="87"/>
                    <a:pt x="598" y="79"/>
                  </a:cubicBezTo>
                  <a:cubicBezTo>
                    <a:pt x="586" y="79"/>
                    <a:pt x="586" y="79"/>
                    <a:pt x="586" y="79"/>
                  </a:cubicBezTo>
                  <a:cubicBezTo>
                    <a:pt x="585" y="78"/>
                    <a:pt x="585" y="78"/>
                    <a:pt x="585" y="78"/>
                  </a:cubicBezTo>
                  <a:cubicBezTo>
                    <a:pt x="568" y="84"/>
                    <a:pt x="556" y="84"/>
                    <a:pt x="556" y="101"/>
                  </a:cubicBezTo>
                  <a:cubicBezTo>
                    <a:pt x="556" y="104"/>
                    <a:pt x="556" y="107"/>
                    <a:pt x="556" y="111"/>
                  </a:cubicBezTo>
                  <a:cubicBezTo>
                    <a:pt x="556" y="114"/>
                    <a:pt x="550" y="119"/>
                    <a:pt x="545" y="119"/>
                  </a:cubicBezTo>
                  <a:cubicBezTo>
                    <a:pt x="506" y="119"/>
                    <a:pt x="494" y="77"/>
                    <a:pt x="460" y="77"/>
                  </a:cubicBezTo>
                  <a:cubicBezTo>
                    <a:pt x="455" y="77"/>
                    <a:pt x="451" y="77"/>
                    <a:pt x="445" y="77"/>
                  </a:cubicBezTo>
                  <a:cubicBezTo>
                    <a:pt x="435" y="77"/>
                    <a:pt x="421" y="65"/>
                    <a:pt x="421" y="52"/>
                  </a:cubicBezTo>
                  <a:cubicBezTo>
                    <a:pt x="421" y="44"/>
                    <a:pt x="428" y="40"/>
                    <a:pt x="428" y="32"/>
                  </a:cubicBezTo>
                  <a:cubicBezTo>
                    <a:pt x="428" y="27"/>
                    <a:pt x="421" y="25"/>
                    <a:pt x="421" y="20"/>
                  </a:cubicBezTo>
                  <a:cubicBezTo>
                    <a:pt x="421" y="13"/>
                    <a:pt x="428" y="15"/>
                    <a:pt x="429" y="7"/>
                  </a:cubicBezTo>
                  <a:cubicBezTo>
                    <a:pt x="426" y="7"/>
                    <a:pt x="424" y="10"/>
                    <a:pt x="421" y="10"/>
                  </a:cubicBezTo>
                  <a:cubicBezTo>
                    <a:pt x="413" y="10"/>
                    <a:pt x="415" y="0"/>
                    <a:pt x="40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Freeform 31"/>
            <p:cNvSpPr/>
            <p:nvPr/>
          </p:nvSpPr>
          <p:spPr bwMode="auto">
            <a:xfrm>
              <a:off x="4359" y="1478"/>
              <a:ext cx="1323" cy="1149"/>
            </a:xfrm>
            <a:custGeom>
              <a:avLst/>
              <a:gdLst>
                <a:gd name="T0" fmla="*/ 75 w 560"/>
                <a:gd name="T1" fmla="*/ 16 h 486"/>
                <a:gd name="T2" fmla="*/ 46 w 560"/>
                <a:gd name="T3" fmla="*/ 18 h 486"/>
                <a:gd name="T4" fmla="*/ 9 w 560"/>
                <a:gd name="T5" fmla="*/ 45 h 486"/>
                <a:gd name="T6" fmla="*/ 0 w 560"/>
                <a:gd name="T7" fmla="*/ 66 h 486"/>
                <a:gd name="T8" fmla="*/ 27 w 560"/>
                <a:gd name="T9" fmla="*/ 95 h 486"/>
                <a:gd name="T10" fmla="*/ 59 w 560"/>
                <a:gd name="T11" fmla="*/ 105 h 486"/>
                <a:gd name="T12" fmla="*/ 130 w 560"/>
                <a:gd name="T13" fmla="*/ 93 h 486"/>
                <a:gd name="T14" fmla="*/ 150 w 560"/>
                <a:gd name="T15" fmla="*/ 98 h 486"/>
                <a:gd name="T16" fmla="*/ 136 w 560"/>
                <a:gd name="T17" fmla="*/ 151 h 486"/>
                <a:gd name="T18" fmla="*/ 126 w 560"/>
                <a:gd name="T19" fmla="*/ 193 h 486"/>
                <a:gd name="T20" fmla="*/ 131 w 560"/>
                <a:gd name="T21" fmla="*/ 235 h 486"/>
                <a:gd name="T22" fmla="*/ 165 w 560"/>
                <a:gd name="T23" fmla="*/ 287 h 486"/>
                <a:gd name="T24" fmla="*/ 185 w 560"/>
                <a:gd name="T25" fmla="*/ 311 h 486"/>
                <a:gd name="T26" fmla="*/ 238 w 560"/>
                <a:gd name="T27" fmla="*/ 408 h 486"/>
                <a:gd name="T28" fmla="*/ 260 w 560"/>
                <a:gd name="T29" fmla="*/ 472 h 486"/>
                <a:gd name="T30" fmla="*/ 280 w 560"/>
                <a:gd name="T31" fmla="*/ 484 h 486"/>
                <a:gd name="T32" fmla="*/ 353 w 560"/>
                <a:gd name="T33" fmla="*/ 453 h 486"/>
                <a:gd name="T34" fmla="*/ 438 w 560"/>
                <a:gd name="T35" fmla="*/ 416 h 486"/>
                <a:gd name="T36" fmla="*/ 476 w 560"/>
                <a:gd name="T37" fmla="*/ 370 h 486"/>
                <a:gd name="T38" fmla="*/ 497 w 560"/>
                <a:gd name="T39" fmla="*/ 324 h 486"/>
                <a:gd name="T40" fmla="*/ 454 w 560"/>
                <a:gd name="T41" fmla="*/ 289 h 486"/>
                <a:gd name="T42" fmla="*/ 375 w 560"/>
                <a:gd name="T43" fmla="*/ 295 h 486"/>
                <a:gd name="T44" fmla="*/ 368 w 560"/>
                <a:gd name="T45" fmla="*/ 281 h 486"/>
                <a:gd name="T46" fmla="*/ 333 w 560"/>
                <a:gd name="T47" fmla="*/ 219 h 486"/>
                <a:gd name="T48" fmla="*/ 379 w 560"/>
                <a:gd name="T49" fmla="*/ 240 h 486"/>
                <a:gd name="T50" fmla="*/ 443 w 560"/>
                <a:gd name="T51" fmla="*/ 263 h 486"/>
                <a:gd name="T52" fmla="*/ 489 w 560"/>
                <a:gd name="T53" fmla="*/ 281 h 486"/>
                <a:gd name="T54" fmla="*/ 540 w 560"/>
                <a:gd name="T55" fmla="*/ 288 h 486"/>
                <a:gd name="T56" fmla="*/ 537 w 560"/>
                <a:gd name="T57" fmla="*/ 279 h 486"/>
                <a:gd name="T58" fmla="*/ 527 w 560"/>
                <a:gd name="T59" fmla="*/ 206 h 486"/>
                <a:gd name="T60" fmla="*/ 538 w 560"/>
                <a:gd name="T61" fmla="*/ 187 h 486"/>
                <a:gd name="T62" fmla="*/ 523 w 560"/>
                <a:gd name="T63" fmla="*/ 149 h 486"/>
                <a:gd name="T64" fmla="*/ 521 w 560"/>
                <a:gd name="T65" fmla="*/ 143 h 486"/>
                <a:gd name="T66" fmla="*/ 521 w 560"/>
                <a:gd name="T67" fmla="*/ 138 h 486"/>
                <a:gd name="T68" fmla="*/ 532 w 560"/>
                <a:gd name="T69" fmla="*/ 106 h 486"/>
                <a:gd name="T70" fmla="*/ 526 w 560"/>
                <a:gd name="T71" fmla="*/ 89 h 486"/>
                <a:gd name="T72" fmla="*/ 441 w 560"/>
                <a:gd name="T73" fmla="*/ 69 h 486"/>
                <a:gd name="T74" fmla="*/ 420 w 560"/>
                <a:gd name="T75" fmla="*/ 91 h 486"/>
                <a:gd name="T76" fmla="*/ 371 w 560"/>
                <a:gd name="T77" fmla="*/ 91 h 486"/>
                <a:gd name="T78" fmla="*/ 356 w 560"/>
                <a:gd name="T79" fmla="*/ 82 h 486"/>
                <a:gd name="T80" fmla="*/ 344 w 560"/>
                <a:gd name="T81" fmla="*/ 61 h 486"/>
                <a:gd name="T82" fmla="*/ 337 w 560"/>
                <a:gd name="T83" fmla="*/ 49 h 486"/>
                <a:gd name="T84" fmla="*/ 307 w 560"/>
                <a:gd name="T85" fmla="*/ 53 h 486"/>
                <a:gd name="T86" fmla="*/ 246 w 560"/>
                <a:gd name="T87" fmla="*/ 5 h 486"/>
                <a:gd name="T88" fmla="*/ 246 w 560"/>
                <a:gd name="T89" fmla="*/ 5 h 486"/>
                <a:gd name="T90" fmla="*/ 246 w 560"/>
                <a:gd name="T91" fmla="*/ 5 h 486"/>
                <a:gd name="T92" fmla="*/ 210 w 560"/>
                <a:gd name="T93" fmla="*/ 19 h 486"/>
                <a:gd name="T94" fmla="*/ 127 w 560"/>
                <a:gd name="T95" fmla="*/ 0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60" h="486">
                  <a:moveTo>
                    <a:pt x="127" y="0"/>
                  </a:moveTo>
                  <a:cubicBezTo>
                    <a:pt x="118" y="0"/>
                    <a:pt x="103" y="1"/>
                    <a:pt x="97" y="5"/>
                  </a:cubicBezTo>
                  <a:cubicBezTo>
                    <a:pt x="91" y="9"/>
                    <a:pt x="81" y="16"/>
                    <a:pt x="75" y="16"/>
                  </a:cubicBezTo>
                  <a:cubicBezTo>
                    <a:pt x="75" y="16"/>
                    <a:pt x="65" y="16"/>
                    <a:pt x="59" y="16"/>
                  </a:cubicBezTo>
                  <a:cubicBezTo>
                    <a:pt x="57" y="16"/>
                    <a:pt x="54" y="15"/>
                    <a:pt x="52" y="15"/>
                  </a:cubicBezTo>
                  <a:cubicBezTo>
                    <a:pt x="49" y="15"/>
                    <a:pt x="46" y="16"/>
                    <a:pt x="46" y="18"/>
                  </a:cubicBezTo>
                  <a:cubicBezTo>
                    <a:pt x="46" y="22"/>
                    <a:pt x="49" y="21"/>
                    <a:pt x="50" y="25"/>
                  </a:cubicBezTo>
                  <a:cubicBezTo>
                    <a:pt x="41" y="30"/>
                    <a:pt x="3" y="26"/>
                    <a:pt x="3" y="43"/>
                  </a:cubicBezTo>
                  <a:cubicBezTo>
                    <a:pt x="3" y="45"/>
                    <a:pt x="6" y="45"/>
                    <a:pt x="9" y="45"/>
                  </a:cubicBezTo>
                  <a:cubicBezTo>
                    <a:pt x="10" y="45"/>
                    <a:pt x="11" y="45"/>
                    <a:pt x="12" y="45"/>
                  </a:cubicBezTo>
                  <a:cubicBezTo>
                    <a:pt x="11" y="48"/>
                    <a:pt x="12" y="48"/>
                    <a:pt x="12" y="52"/>
                  </a:cubicBezTo>
                  <a:cubicBezTo>
                    <a:pt x="12" y="62"/>
                    <a:pt x="6" y="61"/>
                    <a:pt x="0" y="66"/>
                  </a:cubicBezTo>
                  <a:cubicBezTo>
                    <a:pt x="8" y="70"/>
                    <a:pt x="14" y="69"/>
                    <a:pt x="18" y="76"/>
                  </a:cubicBezTo>
                  <a:cubicBezTo>
                    <a:pt x="13" y="81"/>
                    <a:pt x="28" y="89"/>
                    <a:pt x="32" y="92"/>
                  </a:cubicBezTo>
                  <a:cubicBezTo>
                    <a:pt x="31" y="93"/>
                    <a:pt x="29" y="95"/>
                    <a:pt x="27" y="95"/>
                  </a:cubicBezTo>
                  <a:cubicBezTo>
                    <a:pt x="33" y="95"/>
                    <a:pt x="33" y="95"/>
                    <a:pt x="33" y="95"/>
                  </a:cubicBezTo>
                  <a:cubicBezTo>
                    <a:pt x="35" y="95"/>
                    <a:pt x="36" y="95"/>
                    <a:pt x="37" y="95"/>
                  </a:cubicBezTo>
                  <a:cubicBezTo>
                    <a:pt x="45" y="95"/>
                    <a:pt x="50" y="105"/>
                    <a:pt x="59" y="105"/>
                  </a:cubicBezTo>
                  <a:cubicBezTo>
                    <a:pt x="68" y="105"/>
                    <a:pt x="66" y="93"/>
                    <a:pt x="77" y="93"/>
                  </a:cubicBezTo>
                  <a:cubicBezTo>
                    <a:pt x="88" y="93"/>
                    <a:pt x="92" y="106"/>
                    <a:pt x="103" y="106"/>
                  </a:cubicBezTo>
                  <a:cubicBezTo>
                    <a:pt x="119" y="106"/>
                    <a:pt x="121" y="99"/>
                    <a:pt x="130" y="93"/>
                  </a:cubicBezTo>
                  <a:cubicBezTo>
                    <a:pt x="132" y="95"/>
                    <a:pt x="135" y="97"/>
                    <a:pt x="140" y="97"/>
                  </a:cubicBezTo>
                  <a:cubicBezTo>
                    <a:pt x="145" y="97"/>
                    <a:pt x="146" y="94"/>
                    <a:pt x="150" y="92"/>
                  </a:cubicBezTo>
                  <a:cubicBezTo>
                    <a:pt x="150" y="98"/>
                    <a:pt x="150" y="98"/>
                    <a:pt x="150" y="98"/>
                  </a:cubicBezTo>
                  <a:cubicBezTo>
                    <a:pt x="149" y="99"/>
                    <a:pt x="147" y="100"/>
                    <a:pt x="147" y="103"/>
                  </a:cubicBezTo>
                  <a:cubicBezTo>
                    <a:pt x="147" y="109"/>
                    <a:pt x="149" y="117"/>
                    <a:pt x="149" y="126"/>
                  </a:cubicBezTo>
                  <a:cubicBezTo>
                    <a:pt x="149" y="138"/>
                    <a:pt x="139" y="140"/>
                    <a:pt x="136" y="151"/>
                  </a:cubicBezTo>
                  <a:cubicBezTo>
                    <a:pt x="132" y="161"/>
                    <a:pt x="131" y="167"/>
                    <a:pt x="127" y="179"/>
                  </a:cubicBezTo>
                  <a:cubicBezTo>
                    <a:pt x="127" y="181"/>
                    <a:pt x="123" y="181"/>
                    <a:pt x="123" y="185"/>
                  </a:cubicBezTo>
                  <a:cubicBezTo>
                    <a:pt x="126" y="193"/>
                    <a:pt x="126" y="193"/>
                    <a:pt x="126" y="193"/>
                  </a:cubicBezTo>
                  <a:cubicBezTo>
                    <a:pt x="134" y="212"/>
                    <a:pt x="134" y="212"/>
                    <a:pt x="134" y="212"/>
                  </a:cubicBezTo>
                  <a:cubicBezTo>
                    <a:pt x="134" y="214"/>
                    <a:pt x="134" y="217"/>
                    <a:pt x="134" y="219"/>
                  </a:cubicBezTo>
                  <a:cubicBezTo>
                    <a:pt x="133" y="225"/>
                    <a:pt x="131" y="232"/>
                    <a:pt x="131" y="235"/>
                  </a:cubicBezTo>
                  <a:cubicBezTo>
                    <a:pt x="131" y="237"/>
                    <a:pt x="138" y="245"/>
                    <a:pt x="140" y="248"/>
                  </a:cubicBezTo>
                  <a:cubicBezTo>
                    <a:pt x="146" y="257"/>
                    <a:pt x="151" y="265"/>
                    <a:pt x="157" y="274"/>
                  </a:cubicBezTo>
                  <a:cubicBezTo>
                    <a:pt x="159" y="278"/>
                    <a:pt x="163" y="282"/>
                    <a:pt x="165" y="287"/>
                  </a:cubicBezTo>
                  <a:cubicBezTo>
                    <a:pt x="166" y="290"/>
                    <a:pt x="165" y="298"/>
                    <a:pt x="168" y="301"/>
                  </a:cubicBezTo>
                  <a:cubicBezTo>
                    <a:pt x="169" y="303"/>
                    <a:pt x="176" y="302"/>
                    <a:pt x="178" y="304"/>
                  </a:cubicBezTo>
                  <a:cubicBezTo>
                    <a:pt x="180" y="306"/>
                    <a:pt x="183" y="309"/>
                    <a:pt x="185" y="311"/>
                  </a:cubicBezTo>
                  <a:cubicBezTo>
                    <a:pt x="187" y="321"/>
                    <a:pt x="194" y="324"/>
                    <a:pt x="194" y="336"/>
                  </a:cubicBezTo>
                  <a:cubicBezTo>
                    <a:pt x="194" y="356"/>
                    <a:pt x="199" y="367"/>
                    <a:pt x="217" y="371"/>
                  </a:cubicBezTo>
                  <a:cubicBezTo>
                    <a:pt x="217" y="383"/>
                    <a:pt x="232" y="402"/>
                    <a:pt x="238" y="408"/>
                  </a:cubicBezTo>
                  <a:cubicBezTo>
                    <a:pt x="244" y="414"/>
                    <a:pt x="253" y="419"/>
                    <a:pt x="250" y="430"/>
                  </a:cubicBezTo>
                  <a:cubicBezTo>
                    <a:pt x="249" y="435"/>
                    <a:pt x="245" y="445"/>
                    <a:pt x="251" y="446"/>
                  </a:cubicBezTo>
                  <a:cubicBezTo>
                    <a:pt x="251" y="456"/>
                    <a:pt x="255" y="464"/>
                    <a:pt x="260" y="472"/>
                  </a:cubicBezTo>
                  <a:cubicBezTo>
                    <a:pt x="263" y="478"/>
                    <a:pt x="259" y="478"/>
                    <a:pt x="261" y="478"/>
                  </a:cubicBezTo>
                  <a:cubicBezTo>
                    <a:pt x="262" y="479"/>
                    <a:pt x="276" y="486"/>
                    <a:pt x="277" y="486"/>
                  </a:cubicBezTo>
                  <a:cubicBezTo>
                    <a:pt x="280" y="484"/>
                    <a:pt x="280" y="484"/>
                    <a:pt x="280" y="484"/>
                  </a:cubicBezTo>
                  <a:cubicBezTo>
                    <a:pt x="292" y="484"/>
                    <a:pt x="293" y="479"/>
                    <a:pt x="302" y="473"/>
                  </a:cubicBezTo>
                  <a:cubicBezTo>
                    <a:pt x="318" y="473"/>
                    <a:pt x="318" y="473"/>
                    <a:pt x="318" y="473"/>
                  </a:cubicBezTo>
                  <a:cubicBezTo>
                    <a:pt x="325" y="470"/>
                    <a:pt x="346" y="455"/>
                    <a:pt x="353" y="453"/>
                  </a:cubicBezTo>
                  <a:cubicBezTo>
                    <a:pt x="365" y="450"/>
                    <a:pt x="382" y="447"/>
                    <a:pt x="394" y="441"/>
                  </a:cubicBezTo>
                  <a:cubicBezTo>
                    <a:pt x="393" y="440"/>
                    <a:pt x="392" y="438"/>
                    <a:pt x="392" y="436"/>
                  </a:cubicBezTo>
                  <a:cubicBezTo>
                    <a:pt x="392" y="424"/>
                    <a:pt x="424" y="419"/>
                    <a:pt x="438" y="416"/>
                  </a:cubicBezTo>
                  <a:cubicBezTo>
                    <a:pt x="438" y="410"/>
                    <a:pt x="448" y="401"/>
                    <a:pt x="453" y="401"/>
                  </a:cubicBezTo>
                  <a:cubicBezTo>
                    <a:pt x="461" y="401"/>
                    <a:pt x="460" y="385"/>
                    <a:pt x="468" y="385"/>
                  </a:cubicBezTo>
                  <a:cubicBezTo>
                    <a:pt x="475" y="385"/>
                    <a:pt x="474" y="376"/>
                    <a:pt x="476" y="370"/>
                  </a:cubicBezTo>
                  <a:cubicBezTo>
                    <a:pt x="478" y="364"/>
                    <a:pt x="484" y="362"/>
                    <a:pt x="491" y="362"/>
                  </a:cubicBezTo>
                  <a:cubicBezTo>
                    <a:pt x="491" y="349"/>
                    <a:pt x="507" y="345"/>
                    <a:pt x="507" y="333"/>
                  </a:cubicBezTo>
                  <a:cubicBezTo>
                    <a:pt x="507" y="328"/>
                    <a:pt x="499" y="329"/>
                    <a:pt x="497" y="324"/>
                  </a:cubicBezTo>
                  <a:cubicBezTo>
                    <a:pt x="497" y="325"/>
                    <a:pt x="497" y="325"/>
                    <a:pt x="497" y="325"/>
                  </a:cubicBezTo>
                  <a:cubicBezTo>
                    <a:pt x="493" y="323"/>
                    <a:pt x="493" y="314"/>
                    <a:pt x="487" y="312"/>
                  </a:cubicBezTo>
                  <a:cubicBezTo>
                    <a:pt x="471" y="307"/>
                    <a:pt x="461" y="305"/>
                    <a:pt x="454" y="289"/>
                  </a:cubicBezTo>
                  <a:cubicBezTo>
                    <a:pt x="454" y="270"/>
                    <a:pt x="454" y="270"/>
                    <a:pt x="454" y="270"/>
                  </a:cubicBezTo>
                  <a:cubicBezTo>
                    <a:pt x="435" y="284"/>
                    <a:pt x="432" y="306"/>
                    <a:pt x="397" y="306"/>
                  </a:cubicBezTo>
                  <a:cubicBezTo>
                    <a:pt x="389" y="306"/>
                    <a:pt x="375" y="302"/>
                    <a:pt x="375" y="295"/>
                  </a:cubicBezTo>
                  <a:cubicBezTo>
                    <a:pt x="375" y="288"/>
                    <a:pt x="379" y="284"/>
                    <a:pt x="379" y="278"/>
                  </a:cubicBezTo>
                  <a:cubicBezTo>
                    <a:pt x="379" y="276"/>
                    <a:pt x="379" y="274"/>
                    <a:pt x="379" y="272"/>
                  </a:cubicBezTo>
                  <a:cubicBezTo>
                    <a:pt x="373" y="273"/>
                    <a:pt x="374" y="280"/>
                    <a:pt x="368" y="281"/>
                  </a:cubicBezTo>
                  <a:cubicBezTo>
                    <a:pt x="367" y="277"/>
                    <a:pt x="364" y="275"/>
                    <a:pt x="364" y="269"/>
                  </a:cubicBezTo>
                  <a:cubicBezTo>
                    <a:pt x="352" y="267"/>
                    <a:pt x="337" y="244"/>
                    <a:pt x="334" y="231"/>
                  </a:cubicBezTo>
                  <a:cubicBezTo>
                    <a:pt x="333" y="227"/>
                    <a:pt x="333" y="224"/>
                    <a:pt x="333" y="219"/>
                  </a:cubicBezTo>
                  <a:cubicBezTo>
                    <a:pt x="333" y="212"/>
                    <a:pt x="336" y="202"/>
                    <a:pt x="344" y="202"/>
                  </a:cubicBezTo>
                  <a:cubicBezTo>
                    <a:pt x="358" y="202"/>
                    <a:pt x="370" y="219"/>
                    <a:pt x="376" y="230"/>
                  </a:cubicBezTo>
                  <a:cubicBezTo>
                    <a:pt x="377" y="232"/>
                    <a:pt x="375" y="236"/>
                    <a:pt x="379" y="240"/>
                  </a:cubicBezTo>
                  <a:cubicBezTo>
                    <a:pt x="384" y="245"/>
                    <a:pt x="393" y="242"/>
                    <a:pt x="399" y="249"/>
                  </a:cubicBezTo>
                  <a:cubicBezTo>
                    <a:pt x="404" y="254"/>
                    <a:pt x="409" y="261"/>
                    <a:pt x="417" y="263"/>
                  </a:cubicBezTo>
                  <a:cubicBezTo>
                    <a:pt x="443" y="263"/>
                    <a:pt x="443" y="263"/>
                    <a:pt x="443" y="263"/>
                  </a:cubicBezTo>
                  <a:cubicBezTo>
                    <a:pt x="447" y="260"/>
                    <a:pt x="449" y="255"/>
                    <a:pt x="455" y="255"/>
                  </a:cubicBezTo>
                  <a:cubicBezTo>
                    <a:pt x="466" y="255"/>
                    <a:pt x="466" y="271"/>
                    <a:pt x="471" y="277"/>
                  </a:cubicBezTo>
                  <a:cubicBezTo>
                    <a:pt x="471" y="277"/>
                    <a:pt x="487" y="281"/>
                    <a:pt x="489" y="281"/>
                  </a:cubicBezTo>
                  <a:cubicBezTo>
                    <a:pt x="504" y="281"/>
                    <a:pt x="527" y="288"/>
                    <a:pt x="537" y="288"/>
                  </a:cubicBezTo>
                  <a:cubicBezTo>
                    <a:pt x="537" y="288"/>
                    <a:pt x="538" y="288"/>
                    <a:pt x="539" y="288"/>
                  </a:cubicBezTo>
                  <a:cubicBezTo>
                    <a:pt x="539" y="288"/>
                    <a:pt x="540" y="288"/>
                    <a:pt x="540" y="288"/>
                  </a:cubicBezTo>
                  <a:cubicBezTo>
                    <a:pt x="540" y="285"/>
                    <a:pt x="537" y="282"/>
                    <a:pt x="537" y="279"/>
                  </a:cubicBezTo>
                  <a:cubicBezTo>
                    <a:pt x="537" y="279"/>
                    <a:pt x="537" y="279"/>
                    <a:pt x="537" y="279"/>
                  </a:cubicBezTo>
                  <a:cubicBezTo>
                    <a:pt x="537" y="279"/>
                    <a:pt x="537" y="279"/>
                    <a:pt x="537" y="279"/>
                  </a:cubicBezTo>
                  <a:cubicBezTo>
                    <a:pt x="537" y="264"/>
                    <a:pt x="546" y="261"/>
                    <a:pt x="560" y="258"/>
                  </a:cubicBezTo>
                  <a:cubicBezTo>
                    <a:pt x="560" y="235"/>
                    <a:pt x="542" y="233"/>
                    <a:pt x="533" y="215"/>
                  </a:cubicBezTo>
                  <a:cubicBezTo>
                    <a:pt x="532" y="212"/>
                    <a:pt x="527" y="212"/>
                    <a:pt x="527" y="206"/>
                  </a:cubicBezTo>
                  <a:cubicBezTo>
                    <a:pt x="527" y="206"/>
                    <a:pt x="527" y="206"/>
                    <a:pt x="527" y="206"/>
                  </a:cubicBezTo>
                  <a:cubicBezTo>
                    <a:pt x="527" y="206"/>
                    <a:pt x="527" y="206"/>
                    <a:pt x="527" y="206"/>
                  </a:cubicBezTo>
                  <a:cubicBezTo>
                    <a:pt x="527" y="196"/>
                    <a:pt x="538" y="198"/>
                    <a:pt x="538" y="187"/>
                  </a:cubicBezTo>
                  <a:cubicBezTo>
                    <a:pt x="538" y="178"/>
                    <a:pt x="528" y="183"/>
                    <a:pt x="526" y="178"/>
                  </a:cubicBezTo>
                  <a:cubicBezTo>
                    <a:pt x="524" y="174"/>
                    <a:pt x="525" y="170"/>
                    <a:pt x="523" y="166"/>
                  </a:cubicBezTo>
                  <a:cubicBezTo>
                    <a:pt x="523" y="149"/>
                    <a:pt x="523" y="149"/>
                    <a:pt x="523" y="149"/>
                  </a:cubicBezTo>
                  <a:cubicBezTo>
                    <a:pt x="522" y="147"/>
                    <a:pt x="523" y="146"/>
                    <a:pt x="521" y="143"/>
                  </a:cubicBezTo>
                  <a:cubicBezTo>
                    <a:pt x="521" y="143"/>
                    <a:pt x="521" y="143"/>
                    <a:pt x="521" y="143"/>
                  </a:cubicBezTo>
                  <a:cubicBezTo>
                    <a:pt x="521" y="143"/>
                    <a:pt x="521" y="143"/>
                    <a:pt x="521" y="143"/>
                  </a:cubicBezTo>
                  <a:cubicBezTo>
                    <a:pt x="522" y="143"/>
                    <a:pt x="522" y="142"/>
                    <a:pt x="522" y="142"/>
                  </a:cubicBezTo>
                  <a:cubicBezTo>
                    <a:pt x="522" y="140"/>
                    <a:pt x="521" y="139"/>
                    <a:pt x="521" y="138"/>
                  </a:cubicBezTo>
                  <a:cubicBezTo>
                    <a:pt x="521" y="138"/>
                    <a:pt x="521" y="138"/>
                    <a:pt x="521" y="138"/>
                  </a:cubicBezTo>
                  <a:cubicBezTo>
                    <a:pt x="521" y="138"/>
                    <a:pt x="521" y="138"/>
                    <a:pt x="521" y="138"/>
                  </a:cubicBezTo>
                  <a:cubicBezTo>
                    <a:pt x="521" y="137"/>
                    <a:pt x="529" y="118"/>
                    <a:pt x="533" y="116"/>
                  </a:cubicBezTo>
                  <a:cubicBezTo>
                    <a:pt x="531" y="113"/>
                    <a:pt x="532" y="110"/>
                    <a:pt x="532" y="106"/>
                  </a:cubicBezTo>
                  <a:cubicBezTo>
                    <a:pt x="531" y="102"/>
                    <a:pt x="532" y="98"/>
                    <a:pt x="531" y="95"/>
                  </a:cubicBezTo>
                  <a:cubicBezTo>
                    <a:pt x="531" y="95"/>
                    <a:pt x="531" y="95"/>
                    <a:pt x="531" y="95"/>
                  </a:cubicBezTo>
                  <a:cubicBezTo>
                    <a:pt x="530" y="93"/>
                    <a:pt x="527" y="92"/>
                    <a:pt x="526" y="89"/>
                  </a:cubicBezTo>
                  <a:cubicBezTo>
                    <a:pt x="511" y="89"/>
                    <a:pt x="507" y="77"/>
                    <a:pt x="494" y="73"/>
                  </a:cubicBezTo>
                  <a:cubicBezTo>
                    <a:pt x="483" y="69"/>
                    <a:pt x="476" y="69"/>
                    <a:pt x="465" y="62"/>
                  </a:cubicBezTo>
                  <a:cubicBezTo>
                    <a:pt x="457" y="68"/>
                    <a:pt x="451" y="65"/>
                    <a:pt x="441" y="69"/>
                  </a:cubicBezTo>
                  <a:cubicBezTo>
                    <a:pt x="435" y="71"/>
                    <a:pt x="437" y="73"/>
                    <a:pt x="431" y="75"/>
                  </a:cubicBezTo>
                  <a:cubicBezTo>
                    <a:pt x="426" y="77"/>
                    <a:pt x="420" y="77"/>
                    <a:pt x="420" y="82"/>
                  </a:cubicBezTo>
                  <a:cubicBezTo>
                    <a:pt x="420" y="86"/>
                    <a:pt x="420" y="87"/>
                    <a:pt x="420" y="91"/>
                  </a:cubicBezTo>
                  <a:cubicBezTo>
                    <a:pt x="413" y="93"/>
                    <a:pt x="404" y="94"/>
                    <a:pt x="395" y="94"/>
                  </a:cubicBezTo>
                  <a:cubicBezTo>
                    <a:pt x="393" y="94"/>
                    <a:pt x="390" y="95"/>
                    <a:pt x="387" y="95"/>
                  </a:cubicBezTo>
                  <a:cubicBezTo>
                    <a:pt x="380" y="95"/>
                    <a:pt x="373" y="94"/>
                    <a:pt x="371" y="91"/>
                  </a:cubicBezTo>
                  <a:cubicBezTo>
                    <a:pt x="367" y="88"/>
                    <a:pt x="366" y="83"/>
                    <a:pt x="362" y="82"/>
                  </a:cubicBezTo>
                  <a:cubicBezTo>
                    <a:pt x="361" y="82"/>
                    <a:pt x="360" y="82"/>
                    <a:pt x="359" y="82"/>
                  </a:cubicBezTo>
                  <a:cubicBezTo>
                    <a:pt x="358" y="82"/>
                    <a:pt x="357" y="82"/>
                    <a:pt x="356" y="82"/>
                  </a:cubicBezTo>
                  <a:cubicBezTo>
                    <a:pt x="355" y="82"/>
                    <a:pt x="354" y="82"/>
                    <a:pt x="353" y="82"/>
                  </a:cubicBezTo>
                  <a:cubicBezTo>
                    <a:pt x="350" y="82"/>
                    <a:pt x="348" y="81"/>
                    <a:pt x="346" y="78"/>
                  </a:cubicBezTo>
                  <a:cubicBezTo>
                    <a:pt x="343" y="72"/>
                    <a:pt x="348" y="67"/>
                    <a:pt x="344" y="61"/>
                  </a:cubicBezTo>
                  <a:cubicBezTo>
                    <a:pt x="341" y="57"/>
                    <a:pt x="337" y="57"/>
                    <a:pt x="337" y="52"/>
                  </a:cubicBezTo>
                  <a:cubicBezTo>
                    <a:pt x="337" y="52"/>
                    <a:pt x="337" y="51"/>
                    <a:pt x="337" y="50"/>
                  </a:cubicBezTo>
                  <a:cubicBezTo>
                    <a:pt x="337" y="50"/>
                    <a:pt x="337" y="49"/>
                    <a:pt x="337" y="49"/>
                  </a:cubicBezTo>
                  <a:cubicBezTo>
                    <a:pt x="335" y="47"/>
                    <a:pt x="335" y="43"/>
                    <a:pt x="333" y="40"/>
                  </a:cubicBezTo>
                  <a:cubicBezTo>
                    <a:pt x="329" y="40"/>
                    <a:pt x="330" y="40"/>
                    <a:pt x="326" y="41"/>
                  </a:cubicBezTo>
                  <a:cubicBezTo>
                    <a:pt x="318" y="44"/>
                    <a:pt x="318" y="53"/>
                    <a:pt x="307" y="53"/>
                  </a:cubicBezTo>
                  <a:cubicBezTo>
                    <a:pt x="292" y="53"/>
                    <a:pt x="290" y="37"/>
                    <a:pt x="280" y="34"/>
                  </a:cubicBezTo>
                  <a:cubicBezTo>
                    <a:pt x="279" y="34"/>
                    <a:pt x="269" y="28"/>
                    <a:pt x="268" y="26"/>
                  </a:cubicBezTo>
                  <a:cubicBezTo>
                    <a:pt x="262" y="15"/>
                    <a:pt x="263" y="5"/>
                    <a:pt x="246" y="5"/>
                  </a:cubicBezTo>
                  <a:cubicBezTo>
                    <a:pt x="246" y="5"/>
                    <a:pt x="246" y="5"/>
                    <a:pt x="246" y="5"/>
                  </a:cubicBezTo>
                  <a:cubicBezTo>
                    <a:pt x="246" y="5"/>
                    <a:pt x="246" y="5"/>
                    <a:pt x="246" y="5"/>
                  </a:cubicBezTo>
                  <a:cubicBezTo>
                    <a:pt x="246" y="5"/>
                    <a:pt x="246" y="5"/>
                    <a:pt x="246" y="5"/>
                  </a:cubicBezTo>
                  <a:cubicBezTo>
                    <a:pt x="246" y="5"/>
                    <a:pt x="246" y="5"/>
                    <a:pt x="246" y="5"/>
                  </a:cubicBezTo>
                  <a:cubicBezTo>
                    <a:pt x="246" y="5"/>
                    <a:pt x="246" y="5"/>
                    <a:pt x="246" y="5"/>
                  </a:cubicBezTo>
                  <a:cubicBezTo>
                    <a:pt x="246" y="5"/>
                    <a:pt x="246" y="5"/>
                    <a:pt x="246" y="5"/>
                  </a:cubicBezTo>
                  <a:cubicBezTo>
                    <a:pt x="246" y="5"/>
                    <a:pt x="246" y="5"/>
                    <a:pt x="246" y="5"/>
                  </a:cubicBezTo>
                  <a:cubicBezTo>
                    <a:pt x="246" y="5"/>
                    <a:pt x="246" y="5"/>
                    <a:pt x="246" y="5"/>
                  </a:cubicBezTo>
                  <a:cubicBezTo>
                    <a:pt x="230" y="5"/>
                    <a:pt x="224" y="19"/>
                    <a:pt x="210" y="19"/>
                  </a:cubicBezTo>
                  <a:cubicBezTo>
                    <a:pt x="204" y="19"/>
                    <a:pt x="195" y="19"/>
                    <a:pt x="179" y="19"/>
                  </a:cubicBezTo>
                  <a:cubicBezTo>
                    <a:pt x="174" y="18"/>
                    <a:pt x="153" y="15"/>
                    <a:pt x="153" y="8"/>
                  </a:cubicBezTo>
                  <a:cubicBezTo>
                    <a:pt x="141" y="8"/>
                    <a:pt x="141" y="0"/>
                    <a:pt x="12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Freeform 32"/>
            <p:cNvSpPr/>
            <p:nvPr/>
          </p:nvSpPr>
          <p:spPr bwMode="auto">
            <a:xfrm>
              <a:off x="6264" y="2726"/>
              <a:ext cx="71" cy="135"/>
            </a:xfrm>
            <a:custGeom>
              <a:avLst/>
              <a:gdLst>
                <a:gd name="T0" fmla="*/ 7 w 30"/>
                <a:gd name="T1" fmla="*/ 0 h 57"/>
                <a:gd name="T2" fmla="*/ 0 w 30"/>
                <a:gd name="T3" fmla="*/ 43 h 57"/>
                <a:gd name="T4" fmla="*/ 13 w 30"/>
                <a:gd name="T5" fmla="*/ 57 h 57"/>
                <a:gd name="T6" fmla="*/ 30 w 30"/>
                <a:gd name="T7" fmla="*/ 36 h 57"/>
                <a:gd name="T8" fmla="*/ 7 w 30"/>
                <a:gd name="T9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7">
                  <a:moveTo>
                    <a:pt x="7" y="0"/>
                  </a:moveTo>
                  <a:cubicBezTo>
                    <a:pt x="7" y="16"/>
                    <a:pt x="0" y="27"/>
                    <a:pt x="0" y="43"/>
                  </a:cubicBezTo>
                  <a:cubicBezTo>
                    <a:pt x="0" y="50"/>
                    <a:pt x="5" y="57"/>
                    <a:pt x="13" y="57"/>
                  </a:cubicBezTo>
                  <a:cubicBezTo>
                    <a:pt x="23" y="57"/>
                    <a:pt x="30" y="45"/>
                    <a:pt x="30" y="36"/>
                  </a:cubicBezTo>
                  <a:cubicBezTo>
                    <a:pt x="30" y="19"/>
                    <a:pt x="14" y="13"/>
                    <a:pt x="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Freeform 33"/>
            <p:cNvSpPr/>
            <p:nvPr/>
          </p:nvSpPr>
          <p:spPr bwMode="auto">
            <a:xfrm>
              <a:off x="5590" y="1622"/>
              <a:ext cx="1440" cy="1161"/>
            </a:xfrm>
            <a:custGeom>
              <a:avLst/>
              <a:gdLst>
                <a:gd name="T0" fmla="*/ 137 w 609"/>
                <a:gd name="T1" fmla="*/ 13 h 491"/>
                <a:gd name="T2" fmla="*/ 137 w 609"/>
                <a:gd name="T3" fmla="*/ 13 h 491"/>
                <a:gd name="T4" fmla="*/ 114 w 609"/>
                <a:gd name="T5" fmla="*/ 26 h 491"/>
                <a:gd name="T6" fmla="*/ 93 w 609"/>
                <a:gd name="T7" fmla="*/ 22 h 491"/>
                <a:gd name="T8" fmla="*/ 87 w 609"/>
                <a:gd name="T9" fmla="*/ 18 h 491"/>
                <a:gd name="T10" fmla="*/ 55 w 609"/>
                <a:gd name="T11" fmla="*/ 39 h 491"/>
                <a:gd name="T12" fmla="*/ 12 w 609"/>
                <a:gd name="T13" fmla="*/ 55 h 491"/>
                <a:gd name="T14" fmla="*/ 1 w 609"/>
                <a:gd name="T15" fmla="*/ 81 h 491"/>
                <a:gd name="T16" fmla="*/ 2 w 609"/>
                <a:gd name="T17" fmla="*/ 105 h 491"/>
                <a:gd name="T18" fmla="*/ 6 w 609"/>
                <a:gd name="T19" fmla="*/ 145 h 491"/>
                <a:gd name="T20" fmla="*/ 39 w 609"/>
                <a:gd name="T21" fmla="*/ 197 h 491"/>
                <a:gd name="T22" fmla="*/ 37 w 609"/>
                <a:gd name="T23" fmla="*/ 226 h 491"/>
                <a:gd name="T24" fmla="*/ 78 w 609"/>
                <a:gd name="T25" fmla="*/ 221 h 491"/>
                <a:gd name="T26" fmla="*/ 142 w 609"/>
                <a:gd name="T27" fmla="*/ 263 h 491"/>
                <a:gd name="T28" fmla="*/ 127 w 609"/>
                <a:gd name="T29" fmla="*/ 271 h 491"/>
                <a:gd name="T30" fmla="*/ 177 w 609"/>
                <a:gd name="T31" fmla="*/ 272 h 491"/>
                <a:gd name="T32" fmla="*/ 177 w 609"/>
                <a:gd name="T33" fmla="*/ 316 h 491"/>
                <a:gd name="T34" fmla="*/ 209 w 609"/>
                <a:gd name="T35" fmla="*/ 408 h 491"/>
                <a:gd name="T36" fmla="*/ 244 w 609"/>
                <a:gd name="T37" fmla="*/ 486 h 491"/>
                <a:gd name="T38" fmla="*/ 269 w 609"/>
                <a:gd name="T39" fmla="*/ 474 h 491"/>
                <a:gd name="T40" fmla="*/ 285 w 609"/>
                <a:gd name="T41" fmla="*/ 440 h 491"/>
                <a:gd name="T42" fmla="*/ 322 w 609"/>
                <a:gd name="T43" fmla="*/ 358 h 491"/>
                <a:gd name="T44" fmla="*/ 408 w 609"/>
                <a:gd name="T45" fmla="*/ 275 h 491"/>
                <a:gd name="T46" fmla="*/ 473 w 609"/>
                <a:gd name="T47" fmla="*/ 294 h 491"/>
                <a:gd name="T48" fmla="*/ 506 w 609"/>
                <a:gd name="T49" fmla="*/ 362 h 491"/>
                <a:gd name="T50" fmla="*/ 554 w 609"/>
                <a:gd name="T51" fmla="*/ 362 h 491"/>
                <a:gd name="T52" fmla="*/ 571 w 609"/>
                <a:gd name="T53" fmla="*/ 460 h 491"/>
                <a:gd name="T54" fmla="*/ 565 w 609"/>
                <a:gd name="T55" fmla="*/ 384 h 491"/>
                <a:gd name="T56" fmla="*/ 565 w 609"/>
                <a:gd name="T57" fmla="*/ 380 h 491"/>
                <a:gd name="T58" fmla="*/ 557 w 609"/>
                <a:gd name="T59" fmla="*/ 331 h 491"/>
                <a:gd name="T60" fmla="*/ 609 w 609"/>
                <a:gd name="T61" fmla="*/ 276 h 491"/>
                <a:gd name="T62" fmla="*/ 562 w 609"/>
                <a:gd name="T63" fmla="*/ 242 h 491"/>
                <a:gd name="T64" fmla="*/ 573 w 609"/>
                <a:gd name="T65" fmla="*/ 195 h 491"/>
                <a:gd name="T66" fmla="*/ 525 w 609"/>
                <a:gd name="T67" fmla="*/ 155 h 491"/>
                <a:gd name="T68" fmla="*/ 522 w 609"/>
                <a:gd name="T69" fmla="*/ 156 h 491"/>
                <a:gd name="T70" fmla="*/ 516 w 609"/>
                <a:gd name="T71" fmla="*/ 155 h 491"/>
                <a:gd name="T72" fmla="*/ 510 w 609"/>
                <a:gd name="T73" fmla="*/ 155 h 491"/>
                <a:gd name="T74" fmla="*/ 507 w 609"/>
                <a:gd name="T75" fmla="*/ 156 h 491"/>
                <a:gd name="T76" fmla="*/ 473 w 609"/>
                <a:gd name="T77" fmla="*/ 179 h 491"/>
                <a:gd name="T78" fmla="*/ 409 w 609"/>
                <a:gd name="T79" fmla="*/ 177 h 491"/>
                <a:gd name="T80" fmla="*/ 362 w 609"/>
                <a:gd name="T81" fmla="*/ 164 h 491"/>
                <a:gd name="T82" fmla="*/ 361 w 609"/>
                <a:gd name="T83" fmla="*/ 163 h 491"/>
                <a:gd name="T84" fmla="*/ 359 w 609"/>
                <a:gd name="T85" fmla="*/ 164 h 491"/>
                <a:gd name="T86" fmla="*/ 358 w 609"/>
                <a:gd name="T87" fmla="*/ 164 h 491"/>
                <a:gd name="T88" fmla="*/ 356 w 609"/>
                <a:gd name="T89" fmla="*/ 164 h 491"/>
                <a:gd name="T90" fmla="*/ 354 w 609"/>
                <a:gd name="T91" fmla="*/ 163 h 491"/>
                <a:gd name="T92" fmla="*/ 328 w 609"/>
                <a:gd name="T93" fmla="*/ 145 h 491"/>
                <a:gd name="T94" fmla="*/ 271 w 609"/>
                <a:gd name="T95" fmla="*/ 107 h 491"/>
                <a:gd name="T96" fmla="*/ 275 w 609"/>
                <a:gd name="T97" fmla="*/ 102 h 491"/>
                <a:gd name="T98" fmla="*/ 275 w 609"/>
                <a:gd name="T99" fmla="*/ 83 h 491"/>
                <a:gd name="T100" fmla="*/ 278 w 609"/>
                <a:gd name="T101" fmla="*/ 42 h 491"/>
                <a:gd name="T102" fmla="*/ 213 w 609"/>
                <a:gd name="T103" fmla="*/ 20 h 491"/>
                <a:gd name="T104" fmla="*/ 162 w 609"/>
                <a:gd name="T105" fmla="*/ 11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09" h="491">
                  <a:moveTo>
                    <a:pt x="157" y="0"/>
                  </a:moveTo>
                  <a:cubicBezTo>
                    <a:pt x="146" y="0"/>
                    <a:pt x="144" y="13"/>
                    <a:pt x="139" y="13"/>
                  </a:cubicBezTo>
                  <a:cubicBezTo>
                    <a:pt x="139" y="13"/>
                    <a:pt x="139" y="13"/>
                    <a:pt x="138" y="13"/>
                  </a:cubicBezTo>
                  <a:cubicBezTo>
                    <a:pt x="138" y="13"/>
                    <a:pt x="138" y="13"/>
                    <a:pt x="137" y="13"/>
                  </a:cubicBezTo>
                  <a:cubicBezTo>
                    <a:pt x="137" y="13"/>
                    <a:pt x="137" y="13"/>
                    <a:pt x="137" y="13"/>
                  </a:cubicBezTo>
                  <a:cubicBezTo>
                    <a:pt x="137" y="13"/>
                    <a:pt x="137" y="13"/>
                    <a:pt x="137" y="13"/>
                  </a:cubicBezTo>
                  <a:cubicBezTo>
                    <a:pt x="137" y="13"/>
                    <a:pt x="137" y="13"/>
                    <a:pt x="137" y="13"/>
                  </a:cubicBezTo>
                  <a:cubicBezTo>
                    <a:pt x="137" y="13"/>
                    <a:pt x="137" y="13"/>
                    <a:pt x="137" y="13"/>
                  </a:cubicBezTo>
                  <a:cubicBezTo>
                    <a:pt x="137" y="13"/>
                    <a:pt x="137" y="13"/>
                    <a:pt x="136" y="13"/>
                  </a:cubicBezTo>
                  <a:cubicBezTo>
                    <a:pt x="136" y="13"/>
                    <a:pt x="136" y="13"/>
                    <a:pt x="136" y="13"/>
                  </a:cubicBezTo>
                  <a:cubicBezTo>
                    <a:pt x="136" y="13"/>
                    <a:pt x="136" y="13"/>
                    <a:pt x="136" y="13"/>
                  </a:cubicBezTo>
                  <a:cubicBezTo>
                    <a:pt x="132" y="20"/>
                    <a:pt x="124" y="26"/>
                    <a:pt x="114" y="26"/>
                  </a:cubicBezTo>
                  <a:cubicBezTo>
                    <a:pt x="109" y="26"/>
                    <a:pt x="108" y="20"/>
                    <a:pt x="104" y="20"/>
                  </a:cubicBezTo>
                  <a:cubicBezTo>
                    <a:pt x="103" y="20"/>
                    <a:pt x="101" y="21"/>
                    <a:pt x="100" y="21"/>
                  </a:cubicBezTo>
                  <a:cubicBezTo>
                    <a:pt x="98" y="21"/>
                    <a:pt x="95" y="22"/>
                    <a:pt x="93" y="22"/>
                  </a:cubicBezTo>
                  <a:cubicBezTo>
                    <a:pt x="93" y="22"/>
                    <a:pt x="93" y="22"/>
                    <a:pt x="93" y="22"/>
                  </a:cubicBezTo>
                  <a:cubicBezTo>
                    <a:pt x="93" y="22"/>
                    <a:pt x="93" y="22"/>
                    <a:pt x="93" y="22"/>
                  </a:cubicBezTo>
                  <a:cubicBezTo>
                    <a:pt x="93" y="22"/>
                    <a:pt x="93" y="22"/>
                    <a:pt x="93" y="22"/>
                  </a:cubicBezTo>
                  <a:cubicBezTo>
                    <a:pt x="93" y="22"/>
                    <a:pt x="93" y="22"/>
                    <a:pt x="93" y="22"/>
                  </a:cubicBezTo>
                  <a:cubicBezTo>
                    <a:pt x="90" y="22"/>
                    <a:pt x="87" y="21"/>
                    <a:pt x="87" y="18"/>
                  </a:cubicBezTo>
                  <a:cubicBezTo>
                    <a:pt x="87" y="18"/>
                    <a:pt x="87" y="18"/>
                    <a:pt x="87" y="18"/>
                  </a:cubicBezTo>
                  <a:cubicBezTo>
                    <a:pt x="87" y="18"/>
                    <a:pt x="87" y="18"/>
                    <a:pt x="87" y="18"/>
                  </a:cubicBezTo>
                  <a:cubicBezTo>
                    <a:pt x="82" y="18"/>
                    <a:pt x="83" y="16"/>
                    <a:pt x="78" y="16"/>
                  </a:cubicBezTo>
                  <a:cubicBezTo>
                    <a:pt x="65" y="16"/>
                    <a:pt x="64" y="30"/>
                    <a:pt x="55" y="39"/>
                  </a:cubicBezTo>
                  <a:cubicBezTo>
                    <a:pt x="51" y="43"/>
                    <a:pt x="44" y="43"/>
                    <a:pt x="40" y="47"/>
                  </a:cubicBezTo>
                  <a:cubicBezTo>
                    <a:pt x="37" y="50"/>
                    <a:pt x="34" y="56"/>
                    <a:pt x="28" y="56"/>
                  </a:cubicBezTo>
                  <a:cubicBezTo>
                    <a:pt x="23" y="56"/>
                    <a:pt x="20" y="51"/>
                    <a:pt x="15" y="51"/>
                  </a:cubicBezTo>
                  <a:cubicBezTo>
                    <a:pt x="13" y="51"/>
                    <a:pt x="13" y="54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8" y="57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8"/>
                    <a:pt x="1" y="79"/>
                    <a:pt x="1" y="81"/>
                  </a:cubicBezTo>
                  <a:cubicBezTo>
                    <a:pt x="1" y="81"/>
                    <a:pt x="1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2" y="85"/>
                    <a:pt x="1" y="86"/>
                    <a:pt x="2" y="88"/>
                  </a:cubicBezTo>
                  <a:cubicBezTo>
                    <a:pt x="2" y="105"/>
                    <a:pt x="2" y="105"/>
                    <a:pt x="2" y="105"/>
                  </a:cubicBezTo>
                  <a:cubicBezTo>
                    <a:pt x="4" y="109"/>
                    <a:pt x="3" y="113"/>
                    <a:pt x="5" y="117"/>
                  </a:cubicBezTo>
                  <a:cubicBezTo>
                    <a:pt x="7" y="122"/>
                    <a:pt x="17" y="117"/>
                    <a:pt x="17" y="126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7" y="137"/>
                    <a:pt x="6" y="135"/>
                    <a:pt x="6" y="145"/>
                  </a:cubicBezTo>
                  <a:cubicBezTo>
                    <a:pt x="6" y="145"/>
                    <a:pt x="6" y="145"/>
                    <a:pt x="6" y="145"/>
                  </a:cubicBezTo>
                  <a:cubicBezTo>
                    <a:pt x="6" y="151"/>
                    <a:pt x="11" y="151"/>
                    <a:pt x="12" y="154"/>
                  </a:cubicBezTo>
                  <a:cubicBezTo>
                    <a:pt x="21" y="172"/>
                    <a:pt x="39" y="174"/>
                    <a:pt x="39" y="197"/>
                  </a:cubicBezTo>
                  <a:cubicBezTo>
                    <a:pt x="39" y="197"/>
                    <a:pt x="39" y="197"/>
                    <a:pt x="39" y="197"/>
                  </a:cubicBezTo>
                  <a:cubicBezTo>
                    <a:pt x="25" y="200"/>
                    <a:pt x="16" y="203"/>
                    <a:pt x="16" y="218"/>
                  </a:cubicBezTo>
                  <a:cubicBezTo>
                    <a:pt x="16" y="218"/>
                    <a:pt x="16" y="218"/>
                    <a:pt x="16" y="218"/>
                  </a:cubicBezTo>
                  <a:cubicBezTo>
                    <a:pt x="16" y="221"/>
                    <a:pt x="19" y="224"/>
                    <a:pt x="19" y="227"/>
                  </a:cubicBezTo>
                  <a:cubicBezTo>
                    <a:pt x="37" y="226"/>
                    <a:pt x="37" y="226"/>
                    <a:pt x="37" y="226"/>
                  </a:cubicBezTo>
                  <a:cubicBezTo>
                    <a:pt x="38" y="225"/>
                    <a:pt x="40" y="223"/>
                    <a:pt x="42" y="222"/>
                  </a:cubicBezTo>
                  <a:cubicBezTo>
                    <a:pt x="55" y="226"/>
                    <a:pt x="55" y="226"/>
                    <a:pt x="55" y="226"/>
                  </a:cubicBezTo>
                  <a:cubicBezTo>
                    <a:pt x="61" y="226"/>
                    <a:pt x="62" y="221"/>
                    <a:pt x="69" y="221"/>
                  </a:cubicBezTo>
                  <a:cubicBezTo>
                    <a:pt x="72" y="221"/>
                    <a:pt x="75" y="221"/>
                    <a:pt x="78" y="221"/>
                  </a:cubicBezTo>
                  <a:cubicBezTo>
                    <a:pt x="80" y="221"/>
                    <a:pt x="82" y="221"/>
                    <a:pt x="85" y="222"/>
                  </a:cubicBezTo>
                  <a:cubicBezTo>
                    <a:pt x="91" y="224"/>
                    <a:pt x="94" y="236"/>
                    <a:pt x="98" y="243"/>
                  </a:cubicBezTo>
                  <a:cubicBezTo>
                    <a:pt x="104" y="251"/>
                    <a:pt x="119" y="262"/>
                    <a:pt x="129" y="262"/>
                  </a:cubicBezTo>
                  <a:cubicBezTo>
                    <a:pt x="134" y="262"/>
                    <a:pt x="137" y="262"/>
                    <a:pt x="142" y="263"/>
                  </a:cubicBezTo>
                  <a:cubicBezTo>
                    <a:pt x="139" y="265"/>
                    <a:pt x="139" y="269"/>
                    <a:pt x="135" y="270"/>
                  </a:cubicBezTo>
                  <a:cubicBezTo>
                    <a:pt x="133" y="271"/>
                    <a:pt x="132" y="271"/>
                    <a:pt x="131" y="271"/>
                  </a:cubicBezTo>
                  <a:cubicBezTo>
                    <a:pt x="130" y="271"/>
                    <a:pt x="130" y="271"/>
                    <a:pt x="129" y="271"/>
                  </a:cubicBezTo>
                  <a:cubicBezTo>
                    <a:pt x="128" y="271"/>
                    <a:pt x="128" y="271"/>
                    <a:pt x="127" y="271"/>
                  </a:cubicBezTo>
                  <a:cubicBezTo>
                    <a:pt x="125" y="271"/>
                    <a:pt x="124" y="271"/>
                    <a:pt x="121" y="273"/>
                  </a:cubicBezTo>
                  <a:cubicBezTo>
                    <a:pt x="129" y="281"/>
                    <a:pt x="136" y="297"/>
                    <a:pt x="152" y="297"/>
                  </a:cubicBezTo>
                  <a:cubicBezTo>
                    <a:pt x="166" y="297"/>
                    <a:pt x="166" y="279"/>
                    <a:pt x="173" y="272"/>
                  </a:cubicBezTo>
                  <a:cubicBezTo>
                    <a:pt x="177" y="272"/>
                    <a:pt x="177" y="272"/>
                    <a:pt x="177" y="272"/>
                  </a:cubicBezTo>
                  <a:cubicBezTo>
                    <a:pt x="177" y="274"/>
                    <a:pt x="174" y="278"/>
                    <a:pt x="174" y="279"/>
                  </a:cubicBezTo>
                  <a:cubicBezTo>
                    <a:pt x="174" y="286"/>
                    <a:pt x="180" y="293"/>
                    <a:pt x="180" y="301"/>
                  </a:cubicBezTo>
                  <a:cubicBezTo>
                    <a:pt x="180" y="308"/>
                    <a:pt x="177" y="309"/>
                    <a:pt x="177" y="316"/>
                  </a:cubicBezTo>
                  <a:cubicBezTo>
                    <a:pt x="177" y="316"/>
                    <a:pt x="177" y="316"/>
                    <a:pt x="177" y="316"/>
                  </a:cubicBezTo>
                  <a:cubicBezTo>
                    <a:pt x="177" y="317"/>
                    <a:pt x="177" y="322"/>
                    <a:pt x="177" y="323"/>
                  </a:cubicBezTo>
                  <a:cubicBezTo>
                    <a:pt x="177" y="333"/>
                    <a:pt x="183" y="343"/>
                    <a:pt x="186" y="354"/>
                  </a:cubicBezTo>
                  <a:cubicBezTo>
                    <a:pt x="190" y="366"/>
                    <a:pt x="200" y="383"/>
                    <a:pt x="202" y="391"/>
                  </a:cubicBezTo>
                  <a:cubicBezTo>
                    <a:pt x="204" y="398"/>
                    <a:pt x="204" y="401"/>
                    <a:pt x="209" y="408"/>
                  </a:cubicBezTo>
                  <a:cubicBezTo>
                    <a:pt x="213" y="414"/>
                    <a:pt x="210" y="421"/>
                    <a:pt x="214" y="429"/>
                  </a:cubicBezTo>
                  <a:cubicBezTo>
                    <a:pt x="216" y="434"/>
                    <a:pt x="224" y="439"/>
                    <a:pt x="226" y="446"/>
                  </a:cubicBezTo>
                  <a:cubicBezTo>
                    <a:pt x="230" y="457"/>
                    <a:pt x="236" y="468"/>
                    <a:pt x="240" y="481"/>
                  </a:cubicBezTo>
                  <a:cubicBezTo>
                    <a:pt x="240" y="482"/>
                    <a:pt x="242" y="486"/>
                    <a:pt x="244" y="486"/>
                  </a:cubicBezTo>
                  <a:cubicBezTo>
                    <a:pt x="245" y="489"/>
                    <a:pt x="248" y="491"/>
                    <a:pt x="251" y="491"/>
                  </a:cubicBezTo>
                  <a:cubicBezTo>
                    <a:pt x="252" y="491"/>
                    <a:pt x="252" y="491"/>
                    <a:pt x="252" y="491"/>
                  </a:cubicBezTo>
                  <a:cubicBezTo>
                    <a:pt x="257" y="491"/>
                    <a:pt x="257" y="485"/>
                    <a:pt x="259" y="481"/>
                  </a:cubicBezTo>
                  <a:cubicBezTo>
                    <a:pt x="262" y="475"/>
                    <a:pt x="263" y="477"/>
                    <a:pt x="269" y="474"/>
                  </a:cubicBezTo>
                  <a:cubicBezTo>
                    <a:pt x="274" y="472"/>
                    <a:pt x="272" y="458"/>
                    <a:pt x="279" y="456"/>
                  </a:cubicBezTo>
                  <a:cubicBezTo>
                    <a:pt x="281" y="456"/>
                    <a:pt x="285" y="456"/>
                    <a:pt x="285" y="454"/>
                  </a:cubicBezTo>
                  <a:cubicBezTo>
                    <a:pt x="287" y="454"/>
                    <a:pt x="287" y="454"/>
                    <a:pt x="287" y="454"/>
                  </a:cubicBezTo>
                  <a:cubicBezTo>
                    <a:pt x="285" y="440"/>
                    <a:pt x="285" y="440"/>
                    <a:pt x="285" y="440"/>
                  </a:cubicBezTo>
                  <a:cubicBezTo>
                    <a:pt x="285" y="430"/>
                    <a:pt x="291" y="421"/>
                    <a:pt x="291" y="408"/>
                  </a:cubicBezTo>
                  <a:cubicBezTo>
                    <a:pt x="291" y="400"/>
                    <a:pt x="287" y="395"/>
                    <a:pt x="287" y="385"/>
                  </a:cubicBezTo>
                  <a:cubicBezTo>
                    <a:pt x="287" y="374"/>
                    <a:pt x="298" y="372"/>
                    <a:pt x="308" y="369"/>
                  </a:cubicBezTo>
                  <a:cubicBezTo>
                    <a:pt x="312" y="368"/>
                    <a:pt x="317" y="362"/>
                    <a:pt x="322" y="358"/>
                  </a:cubicBezTo>
                  <a:cubicBezTo>
                    <a:pt x="332" y="348"/>
                    <a:pt x="341" y="337"/>
                    <a:pt x="352" y="326"/>
                  </a:cubicBezTo>
                  <a:cubicBezTo>
                    <a:pt x="360" y="318"/>
                    <a:pt x="375" y="315"/>
                    <a:pt x="385" y="306"/>
                  </a:cubicBezTo>
                  <a:cubicBezTo>
                    <a:pt x="390" y="301"/>
                    <a:pt x="389" y="295"/>
                    <a:pt x="391" y="288"/>
                  </a:cubicBezTo>
                  <a:cubicBezTo>
                    <a:pt x="393" y="283"/>
                    <a:pt x="404" y="283"/>
                    <a:pt x="408" y="275"/>
                  </a:cubicBezTo>
                  <a:cubicBezTo>
                    <a:pt x="412" y="277"/>
                    <a:pt x="412" y="280"/>
                    <a:pt x="420" y="280"/>
                  </a:cubicBezTo>
                  <a:cubicBezTo>
                    <a:pt x="434" y="280"/>
                    <a:pt x="449" y="277"/>
                    <a:pt x="449" y="261"/>
                  </a:cubicBezTo>
                  <a:cubicBezTo>
                    <a:pt x="457" y="263"/>
                    <a:pt x="466" y="266"/>
                    <a:pt x="468" y="273"/>
                  </a:cubicBezTo>
                  <a:cubicBezTo>
                    <a:pt x="470" y="279"/>
                    <a:pt x="469" y="288"/>
                    <a:pt x="473" y="294"/>
                  </a:cubicBezTo>
                  <a:cubicBezTo>
                    <a:pt x="477" y="301"/>
                    <a:pt x="483" y="305"/>
                    <a:pt x="491" y="311"/>
                  </a:cubicBezTo>
                  <a:cubicBezTo>
                    <a:pt x="496" y="320"/>
                    <a:pt x="502" y="328"/>
                    <a:pt x="506" y="339"/>
                  </a:cubicBezTo>
                  <a:cubicBezTo>
                    <a:pt x="506" y="342"/>
                    <a:pt x="509" y="343"/>
                    <a:pt x="509" y="346"/>
                  </a:cubicBezTo>
                  <a:cubicBezTo>
                    <a:pt x="509" y="352"/>
                    <a:pt x="506" y="355"/>
                    <a:pt x="506" y="362"/>
                  </a:cubicBezTo>
                  <a:cubicBezTo>
                    <a:pt x="506" y="369"/>
                    <a:pt x="507" y="375"/>
                    <a:pt x="515" y="375"/>
                  </a:cubicBezTo>
                  <a:cubicBezTo>
                    <a:pt x="530" y="375"/>
                    <a:pt x="533" y="360"/>
                    <a:pt x="542" y="351"/>
                  </a:cubicBezTo>
                  <a:cubicBezTo>
                    <a:pt x="545" y="354"/>
                    <a:pt x="544" y="356"/>
                    <a:pt x="547" y="359"/>
                  </a:cubicBezTo>
                  <a:cubicBezTo>
                    <a:pt x="548" y="360"/>
                    <a:pt x="552" y="359"/>
                    <a:pt x="554" y="362"/>
                  </a:cubicBezTo>
                  <a:cubicBezTo>
                    <a:pt x="559" y="370"/>
                    <a:pt x="550" y="386"/>
                    <a:pt x="557" y="386"/>
                  </a:cubicBezTo>
                  <a:cubicBezTo>
                    <a:pt x="557" y="402"/>
                    <a:pt x="571" y="416"/>
                    <a:pt x="571" y="439"/>
                  </a:cubicBezTo>
                  <a:cubicBezTo>
                    <a:pt x="571" y="445"/>
                    <a:pt x="567" y="457"/>
                    <a:pt x="571" y="460"/>
                  </a:cubicBezTo>
                  <a:cubicBezTo>
                    <a:pt x="571" y="460"/>
                    <a:pt x="571" y="460"/>
                    <a:pt x="571" y="460"/>
                  </a:cubicBezTo>
                  <a:cubicBezTo>
                    <a:pt x="575" y="451"/>
                    <a:pt x="577" y="445"/>
                    <a:pt x="581" y="435"/>
                  </a:cubicBezTo>
                  <a:cubicBezTo>
                    <a:pt x="582" y="433"/>
                    <a:pt x="586" y="432"/>
                    <a:pt x="586" y="429"/>
                  </a:cubicBezTo>
                  <a:cubicBezTo>
                    <a:pt x="586" y="425"/>
                    <a:pt x="578" y="400"/>
                    <a:pt x="574" y="396"/>
                  </a:cubicBezTo>
                  <a:cubicBezTo>
                    <a:pt x="571" y="392"/>
                    <a:pt x="565" y="390"/>
                    <a:pt x="565" y="384"/>
                  </a:cubicBezTo>
                  <a:cubicBezTo>
                    <a:pt x="565" y="384"/>
                    <a:pt x="565" y="384"/>
                    <a:pt x="565" y="384"/>
                  </a:cubicBezTo>
                  <a:cubicBezTo>
                    <a:pt x="565" y="384"/>
                    <a:pt x="565" y="384"/>
                    <a:pt x="565" y="384"/>
                  </a:cubicBezTo>
                  <a:cubicBezTo>
                    <a:pt x="565" y="382"/>
                    <a:pt x="565" y="381"/>
                    <a:pt x="565" y="379"/>
                  </a:cubicBezTo>
                  <a:cubicBezTo>
                    <a:pt x="565" y="380"/>
                    <a:pt x="565" y="380"/>
                    <a:pt x="565" y="380"/>
                  </a:cubicBezTo>
                  <a:cubicBezTo>
                    <a:pt x="567" y="379"/>
                    <a:pt x="571" y="373"/>
                    <a:pt x="571" y="369"/>
                  </a:cubicBezTo>
                  <a:cubicBezTo>
                    <a:pt x="571" y="362"/>
                    <a:pt x="570" y="351"/>
                    <a:pt x="567" y="345"/>
                  </a:cubicBezTo>
                  <a:cubicBezTo>
                    <a:pt x="563" y="341"/>
                    <a:pt x="557" y="341"/>
                    <a:pt x="557" y="331"/>
                  </a:cubicBezTo>
                  <a:cubicBezTo>
                    <a:pt x="557" y="331"/>
                    <a:pt x="557" y="331"/>
                    <a:pt x="557" y="331"/>
                  </a:cubicBezTo>
                  <a:cubicBezTo>
                    <a:pt x="557" y="331"/>
                    <a:pt x="557" y="331"/>
                    <a:pt x="557" y="331"/>
                  </a:cubicBezTo>
                  <a:cubicBezTo>
                    <a:pt x="557" y="322"/>
                    <a:pt x="560" y="314"/>
                    <a:pt x="565" y="309"/>
                  </a:cubicBezTo>
                  <a:cubicBezTo>
                    <a:pt x="568" y="306"/>
                    <a:pt x="574" y="307"/>
                    <a:pt x="578" y="305"/>
                  </a:cubicBezTo>
                  <a:cubicBezTo>
                    <a:pt x="591" y="296"/>
                    <a:pt x="599" y="292"/>
                    <a:pt x="609" y="276"/>
                  </a:cubicBezTo>
                  <a:cubicBezTo>
                    <a:pt x="606" y="276"/>
                    <a:pt x="605" y="277"/>
                    <a:pt x="601" y="277"/>
                  </a:cubicBezTo>
                  <a:cubicBezTo>
                    <a:pt x="590" y="277"/>
                    <a:pt x="584" y="266"/>
                    <a:pt x="584" y="255"/>
                  </a:cubicBezTo>
                  <a:cubicBezTo>
                    <a:pt x="578" y="254"/>
                    <a:pt x="577" y="239"/>
                    <a:pt x="573" y="239"/>
                  </a:cubicBezTo>
                  <a:cubicBezTo>
                    <a:pt x="569" y="239"/>
                    <a:pt x="566" y="242"/>
                    <a:pt x="562" y="242"/>
                  </a:cubicBezTo>
                  <a:cubicBezTo>
                    <a:pt x="560" y="242"/>
                    <a:pt x="560" y="238"/>
                    <a:pt x="560" y="237"/>
                  </a:cubicBezTo>
                  <a:cubicBezTo>
                    <a:pt x="560" y="237"/>
                    <a:pt x="560" y="237"/>
                    <a:pt x="560" y="237"/>
                  </a:cubicBezTo>
                  <a:cubicBezTo>
                    <a:pt x="560" y="237"/>
                    <a:pt x="560" y="237"/>
                    <a:pt x="560" y="237"/>
                  </a:cubicBezTo>
                  <a:cubicBezTo>
                    <a:pt x="560" y="217"/>
                    <a:pt x="573" y="217"/>
                    <a:pt x="573" y="195"/>
                  </a:cubicBezTo>
                  <a:cubicBezTo>
                    <a:pt x="573" y="184"/>
                    <a:pt x="566" y="181"/>
                    <a:pt x="561" y="173"/>
                  </a:cubicBezTo>
                  <a:cubicBezTo>
                    <a:pt x="548" y="166"/>
                    <a:pt x="537" y="168"/>
                    <a:pt x="533" y="151"/>
                  </a:cubicBezTo>
                  <a:cubicBezTo>
                    <a:pt x="530" y="151"/>
                    <a:pt x="530" y="151"/>
                    <a:pt x="530" y="151"/>
                  </a:cubicBezTo>
                  <a:cubicBezTo>
                    <a:pt x="525" y="155"/>
                    <a:pt x="525" y="155"/>
                    <a:pt x="525" y="155"/>
                  </a:cubicBezTo>
                  <a:cubicBezTo>
                    <a:pt x="525" y="155"/>
                    <a:pt x="525" y="155"/>
                    <a:pt x="525" y="155"/>
                  </a:cubicBezTo>
                  <a:cubicBezTo>
                    <a:pt x="525" y="155"/>
                    <a:pt x="525" y="155"/>
                    <a:pt x="525" y="155"/>
                  </a:cubicBezTo>
                  <a:cubicBezTo>
                    <a:pt x="525" y="155"/>
                    <a:pt x="525" y="155"/>
                    <a:pt x="525" y="155"/>
                  </a:cubicBezTo>
                  <a:cubicBezTo>
                    <a:pt x="524" y="156"/>
                    <a:pt x="523" y="156"/>
                    <a:pt x="522" y="156"/>
                  </a:cubicBezTo>
                  <a:cubicBezTo>
                    <a:pt x="522" y="156"/>
                    <a:pt x="522" y="156"/>
                    <a:pt x="522" y="156"/>
                  </a:cubicBezTo>
                  <a:cubicBezTo>
                    <a:pt x="522" y="156"/>
                    <a:pt x="522" y="156"/>
                    <a:pt x="522" y="156"/>
                  </a:cubicBezTo>
                  <a:cubicBezTo>
                    <a:pt x="522" y="156"/>
                    <a:pt x="522" y="156"/>
                    <a:pt x="522" y="156"/>
                  </a:cubicBezTo>
                  <a:cubicBezTo>
                    <a:pt x="520" y="156"/>
                    <a:pt x="518" y="155"/>
                    <a:pt x="516" y="155"/>
                  </a:cubicBezTo>
                  <a:cubicBezTo>
                    <a:pt x="515" y="155"/>
                    <a:pt x="513" y="154"/>
                    <a:pt x="512" y="154"/>
                  </a:cubicBezTo>
                  <a:cubicBezTo>
                    <a:pt x="511" y="154"/>
                    <a:pt x="510" y="154"/>
                    <a:pt x="510" y="155"/>
                  </a:cubicBezTo>
                  <a:cubicBezTo>
                    <a:pt x="510" y="155"/>
                    <a:pt x="510" y="155"/>
                    <a:pt x="510" y="155"/>
                  </a:cubicBezTo>
                  <a:cubicBezTo>
                    <a:pt x="510" y="155"/>
                    <a:pt x="510" y="155"/>
                    <a:pt x="510" y="155"/>
                  </a:cubicBezTo>
                  <a:cubicBezTo>
                    <a:pt x="510" y="155"/>
                    <a:pt x="510" y="155"/>
                    <a:pt x="510" y="155"/>
                  </a:cubicBezTo>
                  <a:cubicBezTo>
                    <a:pt x="510" y="155"/>
                    <a:pt x="510" y="155"/>
                    <a:pt x="510" y="155"/>
                  </a:cubicBezTo>
                  <a:cubicBezTo>
                    <a:pt x="509" y="155"/>
                    <a:pt x="508" y="155"/>
                    <a:pt x="508" y="156"/>
                  </a:cubicBezTo>
                  <a:cubicBezTo>
                    <a:pt x="508" y="156"/>
                    <a:pt x="508" y="156"/>
                    <a:pt x="507" y="156"/>
                  </a:cubicBezTo>
                  <a:cubicBezTo>
                    <a:pt x="507" y="156"/>
                    <a:pt x="507" y="156"/>
                    <a:pt x="507" y="156"/>
                  </a:cubicBezTo>
                  <a:cubicBezTo>
                    <a:pt x="507" y="156"/>
                    <a:pt x="507" y="156"/>
                    <a:pt x="507" y="156"/>
                  </a:cubicBezTo>
                  <a:cubicBezTo>
                    <a:pt x="505" y="158"/>
                    <a:pt x="504" y="160"/>
                    <a:pt x="501" y="162"/>
                  </a:cubicBezTo>
                  <a:cubicBezTo>
                    <a:pt x="497" y="164"/>
                    <a:pt x="480" y="179"/>
                    <a:pt x="473" y="179"/>
                  </a:cubicBezTo>
                  <a:cubicBezTo>
                    <a:pt x="464" y="179"/>
                    <a:pt x="458" y="173"/>
                    <a:pt x="447" y="173"/>
                  </a:cubicBezTo>
                  <a:cubicBezTo>
                    <a:pt x="433" y="173"/>
                    <a:pt x="431" y="182"/>
                    <a:pt x="424" y="186"/>
                  </a:cubicBezTo>
                  <a:cubicBezTo>
                    <a:pt x="423" y="182"/>
                    <a:pt x="421" y="174"/>
                    <a:pt x="419" y="174"/>
                  </a:cubicBezTo>
                  <a:cubicBezTo>
                    <a:pt x="416" y="174"/>
                    <a:pt x="414" y="177"/>
                    <a:pt x="409" y="177"/>
                  </a:cubicBezTo>
                  <a:cubicBezTo>
                    <a:pt x="401" y="177"/>
                    <a:pt x="394" y="177"/>
                    <a:pt x="387" y="177"/>
                  </a:cubicBezTo>
                  <a:cubicBezTo>
                    <a:pt x="375" y="177"/>
                    <a:pt x="370" y="169"/>
                    <a:pt x="362" y="164"/>
                  </a:cubicBezTo>
                  <a:cubicBezTo>
                    <a:pt x="362" y="164"/>
                    <a:pt x="362" y="164"/>
                    <a:pt x="362" y="164"/>
                  </a:cubicBezTo>
                  <a:cubicBezTo>
                    <a:pt x="362" y="164"/>
                    <a:pt x="362" y="164"/>
                    <a:pt x="362" y="164"/>
                  </a:cubicBezTo>
                  <a:cubicBezTo>
                    <a:pt x="362" y="164"/>
                    <a:pt x="362" y="164"/>
                    <a:pt x="362" y="164"/>
                  </a:cubicBezTo>
                  <a:cubicBezTo>
                    <a:pt x="362" y="164"/>
                    <a:pt x="362" y="164"/>
                    <a:pt x="362" y="164"/>
                  </a:cubicBezTo>
                  <a:cubicBezTo>
                    <a:pt x="362" y="164"/>
                    <a:pt x="361" y="163"/>
                    <a:pt x="361" y="163"/>
                  </a:cubicBezTo>
                  <a:cubicBezTo>
                    <a:pt x="361" y="163"/>
                    <a:pt x="361" y="163"/>
                    <a:pt x="361" y="163"/>
                  </a:cubicBezTo>
                  <a:cubicBezTo>
                    <a:pt x="361" y="163"/>
                    <a:pt x="361" y="163"/>
                    <a:pt x="361" y="163"/>
                  </a:cubicBezTo>
                  <a:cubicBezTo>
                    <a:pt x="360" y="163"/>
                    <a:pt x="359" y="164"/>
                    <a:pt x="359" y="164"/>
                  </a:cubicBezTo>
                  <a:cubicBezTo>
                    <a:pt x="359" y="164"/>
                    <a:pt x="359" y="164"/>
                    <a:pt x="359" y="164"/>
                  </a:cubicBezTo>
                  <a:cubicBezTo>
                    <a:pt x="359" y="164"/>
                    <a:pt x="359" y="164"/>
                    <a:pt x="359" y="164"/>
                  </a:cubicBezTo>
                  <a:cubicBezTo>
                    <a:pt x="359" y="164"/>
                    <a:pt x="359" y="164"/>
                    <a:pt x="359" y="164"/>
                  </a:cubicBezTo>
                  <a:cubicBezTo>
                    <a:pt x="358" y="164"/>
                    <a:pt x="358" y="164"/>
                    <a:pt x="358" y="164"/>
                  </a:cubicBezTo>
                  <a:cubicBezTo>
                    <a:pt x="358" y="164"/>
                    <a:pt x="358" y="164"/>
                    <a:pt x="358" y="164"/>
                  </a:cubicBezTo>
                  <a:cubicBezTo>
                    <a:pt x="358" y="164"/>
                    <a:pt x="358" y="164"/>
                    <a:pt x="358" y="164"/>
                  </a:cubicBezTo>
                  <a:cubicBezTo>
                    <a:pt x="357" y="164"/>
                    <a:pt x="357" y="164"/>
                    <a:pt x="356" y="164"/>
                  </a:cubicBezTo>
                  <a:cubicBezTo>
                    <a:pt x="356" y="164"/>
                    <a:pt x="356" y="164"/>
                    <a:pt x="356" y="164"/>
                  </a:cubicBezTo>
                  <a:cubicBezTo>
                    <a:pt x="356" y="164"/>
                    <a:pt x="356" y="164"/>
                    <a:pt x="356" y="164"/>
                  </a:cubicBezTo>
                  <a:cubicBezTo>
                    <a:pt x="356" y="164"/>
                    <a:pt x="356" y="164"/>
                    <a:pt x="356" y="164"/>
                  </a:cubicBezTo>
                  <a:cubicBezTo>
                    <a:pt x="356" y="164"/>
                    <a:pt x="356" y="164"/>
                    <a:pt x="356" y="164"/>
                  </a:cubicBezTo>
                  <a:cubicBezTo>
                    <a:pt x="355" y="164"/>
                    <a:pt x="354" y="164"/>
                    <a:pt x="354" y="163"/>
                  </a:cubicBezTo>
                  <a:cubicBezTo>
                    <a:pt x="354" y="163"/>
                    <a:pt x="354" y="163"/>
                    <a:pt x="354" y="163"/>
                  </a:cubicBezTo>
                  <a:cubicBezTo>
                    <a:pt x="354" y="163"/>
                    <a:pt x="354" y="163"/>
                    <a:pt x="354" y="163"/>
                  </a:cubicBezTo>
                  <a:cubicBezTo>
                    <a:pt x="354" y="163"/>
                    <a:pt x="354" y="163"/>
                    <a:pt x="354" y="163"/>
                  </a:cubicBezTo>
                  <a:cubicBezTo>
                    <a:pt x="354" y="163"/>
                    <a:pt x="354" y="163"/>
                    <a:pt x="354" y="163"/>
                  </a:cubicBezTo>
                  <a:cubicBezTo>
                    <a:pt x="352" y="159"/>
                    <a:pt x="352" y="155"/>
                    <a:pt x="347" y="153"/>
                  </a:cubicBezTo>
                  <a:cubicBezTo>
                    <a:pt x="340" y="149"/>
                    <a:pt x="334" y="151"/>
                    <a:pt x="328" y="145"/>
                  </a:cubicBezTo>
                  <a:cubicBezTo>
                    <a:pt x="322" y="138"/>
                    <a:pt x="316" y="142"/>
                    <a:pt x="304" y="139"/>
                  </a:cubicBezTo>
                  <a:cubicBezTo>
                    <a:pt x="295" y="137"/>
                    <a:pt x="292" y="130"/>
                    <a:pt x="283" y="127"/>
                  </a:cubicBezTo>
                  <a:cubicBezTo>
                    <a:pt x="280" y="126"/>
                    <a:pt x="275" y="127"/>
                    <a:pt x="274" y="124"/>
                  </a:cubicBezTo>
                  <a:cubicBezTo>
                    <a:pt x="272" y="117"/>
                    <a:pt x="272" y="113"/>
                    <a:pt x="271" y="107"/>
                  </a:cubicBezTo>
                  <a:cubicBezTo>
                    <a:pt x="271" y="102"/>
                    <a:pt x="271" y="102"/>
                    <a:pt x="271" y="102"/>
                  </a:cubicBezTo>
                  <a:cubicBezTo>
                    <a:pt x="271" y="102"/>
                    <a:pt x="271" y="102"/>
                    <a:pt x="271" y="102"/>
                  </a:cubicBezTo>
                  <a:cubicBezTo>
                    <a:pt x="272" y="102"/>
                    <a:pt x="272" y="102"/>
                    <a:pt x="273" y="102"/>
                  </a:cubicBezTo>
                  <a:cubicBezTo>
                    <a:pt x="274" y="102"/>
                    <a:pt x="274" y="102"/>
                    <a:pt x="275" y="102"/>
                  </a:cubicBezTo>
                  <a:cubicBezTo>
                    <a:pt x="275" y="102"/>
                    <a:pt x="275" y="102"/>
                    <a:pt x="275" y="102"/>
                  </a:cubicBezTo>
                  <a:cubicBezTo>
                    <a:pt x="275" y="102"/>
                    <a:pt x="275" y="102"/>
                    <a:pt x="275" y="102"/>
                  </a:cubicBezTo>
                  <a:cubicBezTo>
                    <a:pt x="279" y="102"/>
                    <a:pt x="283" y="101"/>
                    <a:pt x="283" y="96"/>
                  </a:cubicBezTo>
                  <a:cubicBezTo>
                    <a:pt x="283" y="90"/>
                    <a:pt x="275" y="89"/>
                    <a:pt x="275" y="83"/>
                  </a:cubicBezTo>
                  <a:cubicBezTo>
                    <a:pt x="275" y="83"/>
                    <a:pt x="275" y="83"/>
                    <a:pt x="275" y="83"/>
                  </a:cubicBezTo>
                  <a:cubicBezTo>
                    <a:pt x="275" y="83"/>
                    <a:pt x="275" y="83"/>
                    <a:pt x="275" y="83"/>
                  </a:cubicBezTo>
                  <a:cubicBezTo>
                    <a:pt x="275" y="69"/>
                    <a:pt x="295" y="71"/>
                    <a:pt x="295" y="57"/>
                  </a:cubicBezTo>
                  <a:cubicBezTo>
                    <a:pt x="295" y="52"/>
                    <a:pt x="283" y="42"/>
                    <a:pt x="278" y="42"/>
                  </a:cubicBezTo>
                  <a:cubicBezTo>
                    <a:pt x="269" y="42"/>
                    <a:pt x="265" y="50"/>
                    <a:pt x="256" y="52"/>
                  </a:cubicBezTo>
                  <a:cubicBezTo>
                    <a:pt x="246" y="49"/>
                    <a:pt x="240" y="49"/>
                    <a:pt x="232" y="41"/>
                  </a:cubicBezTo>
                  <a:cubicBezTo>
                    <a:pt x="229" y="38"/>
                    <a:pt x="232" y="31"/>
                    <a:pt x="226" y="29"/>
                  </a:cubicBezTo>
                  <a:cubicBezTo>
                    <a:pt x="218" y="27"/>
                    <a:pt x="213" y="29"/>
                    <a:pt x="213" y="20"/>
                  </a:cubicBezTo>
                  <a:cubicBezTo>
                    <a:pt x="206" y="19"/>
                    <a:pt x="202" y="19"/>
                    <a:pt x="195" y="19"/>
                  </a:cubicBezTo>
                  <a:cubicBezTo>
                    <a:pt x="185" y="19"/>
                    <a:pt x="181" y="28"/>
                    <a:pt x="168" y="28"/>
                  </a:cubicBezTo>
                  <a:cubicBezTo>
                    <a:pt x="163" y="28"/>
                    <a:pt x="162" y="22"/>
                    <a:pt x="162" y="16"/>
                  </a:cubicBezTo>
                  <a:cubicBezTo>
                    <a:pt x="162" y="14"/>
                    <a:pt x="162" y="12"/>
                    <a:pt x="162" y="11"/>
                  </a:cubicBezTo>
                  <a:cubicBezTo>
                    <a:pt x="162" y="5"/>
                    <a:pt x="162" y="0"/>
                    <a:pt x="15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Freeform 34"/>
            <p:cNvSpPr/>
            <p:nvPr/>
          </p:nvSpPr>
          <p:spPr bwMode="auto">
            <a:xfrm>
              <a:off x="6819" y="2871"/>
              <a:ext cx="376" cy="409"/>
            </a:xfrm>
            <a:custGeom>
              <a:avLst/>
              <a:gdLst>
                <a:gd name="T0" fmla="*/ 3 w 159"/>
                <a:gd name="T1" fmla="*/ 0 h 173"/>
                <a:gd name="T2" fmla="*/ 0 w 159"/>
                <a:gd name="T3" fmla="*/ 0 h 173"/>
                <a:gd name="T4" fmla="*/ 0 w 159"/>
                <a:gd name="T5" fmla="*/ 4 h 173"/>
                <a:gd name="T6" fmla="*/ 14 w 159"/>
                <a:gd name="T7" fmla="*/ 25 h 173"/>
                <a:gd name="T8" fmla="*/ 26 w 159"/>
                <a:gd name="T9" fmla="*/ 30 h 173"/>
                <a:gd name="T10" fmla="*/ 34 w 159"/>
                <a:gd name="T11" fmla="*/ 46 h 173"/>
                <a:gd name="T12" fmla="*/ 53 w 159"/>
                <a:gd name="T13" fmla="*/ 63 h 173"/>
                <a:gd name="T14" fmla="*/ 61 w 159"/>
                <a:gd name="T15" fmla="*/ 82 h 173"/>
                <a:gd name="T16" fmla="*/ 69 w 159"/>
                <a:gd name="T17" fmla="*/ 85 h 173"/>
                <a:gd name="T18" fmla="*/ 71 w 159"/>
                <a:gd name="T19" fmla="*/ 89 h 173"/>
                <a:gd name="T20" fmla="*/ 80 w 159"/>
                <a:gd name="T21" fmla="*/ 103 h 173"/>
                <a:gd name="T22" fmla="*/ 100 w 159"/>
                <a:gd name="T23" fmla="*/ 135 h 173"/>
                <a:gd name="T24" fmla="*/ 129 w 159"/>
                <a:gd name="T25" fmla="*/ 159 h 173"/>
                <a:gd name="T26" fmla="*/ 142 w 159"/>
                <a:gd name="T27" fmla="*/ 173 h 173"/>
                <a:gd name="T28" fmla="*/ 156 w 159"/>
                <a:gd name="T29" fmla="*/ 165 h 173"/>
                <a:gd name="T30" fmla="*/ 159 w 159"/>
                <a:gd name="T31" fmla="*/ 151 h 173"/>
                <a:gd name="T32" fmla="*/ 159 w 159"/>
                <a:gd name="T33" fmla="*/ 128 h 173"/>
                <a:gd name="T34" fmla="*/ 148 w 159"/>
                <a:gd name="T35" fmla="*/ 118 h 173"/>
                <a:gd name="T36" fmla="*/ 136 w 159"/>
                <a:gd name="T37" fmla="*/ 98 h 173"/>
                <a:gd name="T38" fmla="*/ 126 w 159"/>
                <a:gd name="T39" fmla="*/ 89 h 173"/>
                <a:gd name="T40" fmla="*/ 128 w 159"/>
                <a:gd name="T41" fmla="*/ 84 h 173"/>
                <a:gd name="T42" fmla="*/ 124 w 159"/>
                <a:gd name="T43" fmla="*/ 79 h 173"/>
                <a:gd name="T44" fmla="*/ 119 w 159"/>
                <a:gd name="T45" fmla="*/ 79 h 173"/>
                <a:gd name="T46" fmla="*/ 120 w 159"/>
                <a:gd name="T47" fmla="*/ 77 h 173"/>
                <a:gd name="T48" fmla="*/ 104 w 159"/>
                <a:gd name="T49" fmla="*/ 63 h 173"/>
                <a:gd name="T50" fmla="*/ 73 w 159"/>
                <a:gd name="T51" fmla="*/ 42 h 173"/>
                <a:gd name="T52" fmla="*/ 56 w 159"/>
                <a:gd name="T53" fmla="*/ 28 h 173"/>
                <a:gd name="T54" fmla="*/ 50 w 159"/>
                <a:gd name="T55" fmla="*/ 25 h 173"/>
                <a:gd name="T56" fmla="*/ 31 w 159"/>
                <a:gd name="T57" fmla="*/ 5 h 173"/>
                <a:gd name="T58" fmla="*/ 13 w 159"/>
                <a:gd name="T59" fmla="*/ 5 h 173"/>
                <a:gd name="T60" fmla="*/ 3 w 159"/>
                <a:gd name="T61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59" h="173">
                  <a:moveTo>
                    <a:pt x="3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10"/>
                    <a:pt x="10" y="24"/>
                    <a:pt x="14" y="25"/>
                  </a:cubicBezTo>
                  <a:cubicBezTo>
                    <a:pt x="19" y="27"/>
                    <a:pt x="24" y="25"/>
                    <a:pt x="26" y="30"/>
                  </a:cubicBezTo>
                  <a:cubicBezTo>
                    <a:pt x="29" y="37"/>
                    <a:pt x="31" y="40"/>
                    <a:pt x="34" y="46"/>
                  </a:cubicBezTo>
                  <a:cubicBezTo>
                    <a:pt x="38" y="53"/>
                    <a:pt x="50" y="51"/>
                    <a:pt x="53" y="63"/>
                  </a:cubicBezTo>
                  <a:cubicBezTo>
                    <a:pt x="54" y="68"/>
                    <a:pt x="58" y="80"/>
                    <a:pt x="61" y="82"/>
                  </a:cubicBezTo>
                  <a:cubicBezTo>
                    <a:pt x="62" y="83"/>
                    <a:pt x="69" y="84"/>
                    <a:pt x="69" y="85"/>
                  </a:cubicBezTo>
                  <a:cubicBezTo>
                    <a:pt x="70" y="86"/>
                    <a:pt x="69" y="89"/>
                    <a:pt x="71" y="89"/>
                  </a:cubicBezTo>
                  <a:cubicBezTo>
                    <a:pt x="72" y="89"/>
                    <a:pt x="79" y="100"/>
                    <a:pt x="80" y="103"/>
                  </a:cubicBezTo>
                  <a:cubicBezTo>
                    <a:pt x="86" y="115"/>
                    <a:pt x="90" y="124"/>
                    <a:pt x="100" y="135"/>
                  </a:cubicBezTo>
                  <a:cubicBezTo>
                    <a:pt x="110" y="144"/>
                    <a:pt x="119" y="148"/>
                    <a:pt x="129" y="159"/>
                  </a:cubicBezTo>
                  <a:cubicBezTo>
                    <a:pt x="130" y="159"/>
                    <a:pt x="139" y="173"/>
                    <a:pt x="142" y="173"/>
                  </a:cubicBezTo>
                  <a:cubicBezTo>
                    <a:pt x="146" y="173"/>
                    <a:pt x="156" y="171"/>
                    <a:pt x="156" y="165"/>
                  </a:cubicBezTo>
                  <a:cubicBezTo>
                    <a:pt x="156" y="160"/>
                    <a:pt x="154" y="153"/>
                    <a:pt x="159" y="151"/>
                  </a:cubicBezTo>
                  <a:cubicBezTo>
                    <a:pt x="159" y="139"/>
                    <a:pt x="159" y="135"/>
                    <a:pt x="159" y="128"/>
                  </a:cubicBezTo>
                  <a:cubicBezTo>
                    <a:pt x="159" y="123"/>
                    <a:pt x="152" y="121"/>
                    <a:pt x="148" y="118"/>
                  </a:cubicBezTo>
                  <a:cubicBezTo>
                    <a:pt x="143" y="112"/>
                    <a:pt x="136" y="109"/>
                    <a:pt x="136" y="98"/>
                  </a:cubicBezTo>
                  <a:cubicBezTo>
                    <a:pt x="130" y="98"/>
                    <a:pt x="126" y="96"/>
                    <a:pt x="126" y="89"/>
                  </a:cubicBezTo>
                  <a:cubicBezTo>
                    <a:pt x="128" y="84"/>
                    <a:pt x="128" y="84"/>
                    <a:pt x="128" y="84"/>
                  </a:cubicBezTo>
                  <a:cubicBezTo>
                    <a:pt x="127" y="82"/>
                    <a:pt x="126" y="79"/>
                    <a:pt x="124" y="79"/>
                  </a:cubicBezTo>
                  <a:cubicBezTo>
                    <a:pt x="122" y="79"/>
                    <a:pt x="121" y="79"/>
                    <a:pt x="119" y="79"/>
                  </a:cubicBezTo>
                  <a:cubicBezTo>
                    <a:pt x="119" y="79"/>
                    <a:pt x="120" y="77"/>
                    <a:pt x="120" y="77"/>
                  </a:cubicBezTo>
                  <a:cubicBezTo>
                    <a:pt x="120" y="69"/>
                    <a:pt x="111" y="66"/>
                    <a:pt x="104" y="63"/>
                  </a:cubicBezTo>
                  <a:cubicBezTo>
                    <a:pt x="89" y="59"/>
                    <a:pt x="83" y="52"/>
                    <a:pt x="73" y="42"/>
                  </a:cubicBezTo>
                  <a:cubicBezTo>
                    <a:pt x="68" y="37"/>
                    <a:pt x="64" y="30"/>
                    <a:pt x="56" y="28"/>
                  </a:cubicBezTo>
                  <a:cubicBezTo>
                    <a:pt x="54" y="27"/>
                    <a:pt x="51" y="28"/>
                    <a:pt x="50" y="25"/>
                  </a:cubicBezTo>
                  <a:cubicBezTo>
                    <a:pt x="46" y="16"/>
                    <a:pt x="42" y="9"/>
                    <a:pt x="31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9" y="3"/>
                    <a:pt x="8" y="0"/>
                    <a:pt x="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Freeform 35"/>
            <p:cNvSpPr/>
            <p:nvPr/>
          </p:nvSpPr>
          <p:spPr bwMode="auto">
            <a:xfrm>
              <a:off x="7304" y="2821"/>
              <a:ext cx="362" cy="397"/>
            </a:xfrm>
            <a:custGeom>
              <a:avLst/>
              <a:gdLst>
                <a:gd name="T0" fmla="*/ 123 w 153"/>
                <a:gd name="T1" fmla="*/ 0 h 168"/>
                <a:gd name="T2" fmla="*/ 99 w 153"/>
                <a:gd name="T3" fmla="*/ 28 h 168"/>
                <a:gd name="T4" fmla="*/ 80 w 153"/>
                <a:gd name="T5" fmla="*/ 34 h 168"/>
                <a:gd name="T6" fmla="*/ 76 w 153"/>
                <a:gd name="T7" fmla="*/ 39 h 168"/>
                <a:gd name="T8" fmla="*/ 71 w 153"/>
                <a:gd name="T9" fmla="*/ 42 h 168"/>
                <a:gd name="T10" fmla="*/ 68 w 153"/>
                <a:gd name="T11" fmla="*/ 49 h 168"/>
                <a:gd name="T12" fmla="*/ 55 w 153"/>
                <a:gd name="T13" fmla="*/ 60 h 168"/>
                <a:gd name="T14" fmla="*/ 41 w 153"/>
                <a:gd name="T15" fmla="*/ 64 h 168"/>
                <a:gd name="T16" fmla="*/ 19 w 153"/>
                <a:gd name="T17" fmla="*/ 88 h 168"/>
                <a:gd name="T18" fmla="*/ 8 w 153"/>
                <a:gd name="T19" fmla="*/ 87 h 168"/>
                <a:gd name="T20" fmla="*/ 0 w 153"/>
                <a:gd name="T21" fmla="*/ 93 h 168"/>
                <a:gd name="T22" fmla="*/ 8 w 153"/>
                <a:gd name="T23" fmla="*/ 116 h 168"/>
                <a:gd name="T24" fmla="*/ 15 w 153"/>
                <a:gd name="T25" fmla="*/ 119 h 168"/>
                <a:gd name="T26" fmla="*/ 15 w 153"/>
                <a:gd name="T27" fmla="*/ 121 h 168"/>
                <a:gd name="T28" fmla="*/ 33 w 153"/>
                <a:gd name="T29" fmla="*/ 150 h 168"/>
                <a:gd name="T30" fmla="*/ 43 w 153"/>
                <a:gd name="T31" fmla="*/ 148 h 168"/>
                <a:gd name="T32" fmla="*/ 44 w 153"/>
                <a:gd name="T33" fmla="*/ 148 h 168"/>
                <a:gd name="T34" fmla="*/ 45 w 153"/>
                <a:gd name="T35" fmla="*/ 156 h 168"/>
                <a:gd name="T36" fmla="*/ 49 w 153"/>
                <a:gd name="T37" fmla="*/ 158 h 168"/>
                <a:gd name="T38" fmla="*/ 62 w 153"/>
                <a:gd name="T39" fmla="*/ 153 h 168"/>
                <a:gd name="T40" fmla="*/ 85 w 153"/>
                <a:gd name="T41" fmla="*/ 161 h 168"/>
                <a:gd name="T42" fmla="*/ 92 w 153"/>
                <a:gd name="T43" fmla="*/ 168 h 168"/>
                <a:gd name="T44" fmla="*/ 109 w 153"/>
                <a:gd name="T45" fmla="*/ 160 h 168"/>
                <a:gd name="T46" fmla="*/ 115 w 153"/>
                <a:gd name="T47" fmla="*/ 142 h 168"/>
                <a:gd name="T48" fmla="*/ 112 w 153"/>
                <a:gd name="T49" fmla="*/ 135 h 168"/>
                <a:gd name="T50" fmla="*/ 124 w 153"/>
                <a:gd name="T51" fmla="*/ 122 h 168"/>
                <a:gd name="T52" fmla="*/ 131 w 153"/>
                <a:gd name="T53" fmla="*/ 99 h 168"/>
                <a:gd name="T54" fmla="*/ 134 w 153"/>
                <a:gd name="T55" fmla="*/ 93 h 168"/>
                <a:gd name="T56" fmla="*/ 139 w 153"/>
                <a:gd name="T57" fmla="*/ 92 h 168"/>
                <a:gd name="T58" fmla="*/ 145 w 153"/>
                <a:gd name="T59" fmla="*/ 93 h 168"/>
                <a:gd name="T60" fmla="*/ 150 w 153"/>
                <a:gd name="T61" fmla="*/ 87 h 168"/>
                <a:gd name="T62" fmla="*/ 127 w 153"/>
                <a:gd name="T63" fmla="*/ 53 h 168"/>
                <a:gd name="T64" fmla="*/ 130 w 153"/>
                <a:gd name="T65" fmla="*/ 49 h 168"/>
                <a:gd name="T66" fmla="*/ 128 w 153"/>
                <a:gd name="T67" fmla="*/ 44 h 168"/>
                <a:gd name="T68" fmla="*/ 144 w 153"/>
                <a:gd name="T69" fmla="*/ 37 h 168"/>
                <a:gd name="T70" fmla="*/ 141 w 153"/>
                <a:gd name="T71" fmla="*/ 34 h 168"/>
                <a:gd name="T72" fmla="*/ 153 w 153"/>
                <a:gd name="T73" fmla="*/ 28 h 168"/>
                <a:gd name="T74" fmla="*/ 131 w 153"/>
                <a:gd name="T75" fmla="*/ 13 h 168"/>
                <a:gd name="T76" fmla="*/ 123 w 153"/>
                <a:gd name="T77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53" h="168">
                  <a:moveTo>
                    <a:pt x="123" y="0"/>
                  </a:moveTo>
                  <a:cubicBezTo>
                    <a:pt x="115" y="0"/>
                    <a:pt x="103" y="20"/>
                    <a:pt x="99" y="28"/>
                  </a:cubicBezTo>
                  <a:cubicBezTo>
                    <a:pt x="97" y="32"/>
                    <a:pt x="84" y="30"/>
                    <a:pt x="80" y="34"/>
                  </a:cubicBezTo>
                  <a:cubicBezTo>
                    <a:pt x="79" y="35"/>
                    <a:pt x="78" y="38"/>
                    <a:pt x="76" y="39"/>
                  </a:cubicBezTo>
                  <a:cubicBezTo>
                    <a:pt x="74" y="40"/>
                    <a:pt x="74" y="41"/>
                    <a:pt x="71" y="42"/>
                  </a:cubicBezTo>
                  <a:cubicBezTo>
                    <a:pt x="71" y="42"/>
                    <a:pt x="65" y="46"/>
                    <a:pt x="68" y="49"/>
                  </a:cubicBezTo>
                  <a:cubicBezTo>
                    <a:pt x="63" y="53"/>
                    <a:pt x="63" y="58"/>
                    <a:pt x="55" y="60"/>
                  </a:cubicBezTo>
                  <a:cubicBezTo>
                    <a:pt x="50" y="61"/>
                    <a:pt x="44" y="61"/>
                    <a:pt x="41" y="64"/>
                  </a:cubicBezTo>
                  <a:cubicBezTo>
                    <a:pt x="33" y="72"/>
                    <a:pt x="35" y="88"/>
                    <a:pt x="19" y="88"/>
                  </a:cubicBezTo>
                  <a:cubicBezTo>
                    <a:pt x="16" y="88"/>
                    <a:pt x="12" y="87"/>
                    <a:pt x="8" y="87"/>
                  </a:cubicBezTo>
                  <a:cubicBezTo>
                    <a:pt x="4" y="87"/>
                    <a:pt x="0" y="89"/>
                    <a:pt x="0" y="93"/>
                  </a:cubicBezTo>
                  <a:cubicBezTo>
                    <a:pt x="0" y="96"/>
                    <a:pt x="6" y="115"/>
                    <a:pt x="8" y="116"/>
                  </a:cubicBezTo>
                  <a:cubicBezTo>
                    <a:pt x="11" y="116"/>
                    <a:pt x="14" y="116"/>
                    <a:pt x="15" y="119"/>
                  </a:cubicBezTo>
                  <a:cubicBezTo>
                    <a:pt x="15" y="119"/>
                    <a:pt x="15" y="121"/>
                    <a:pt x="15" y="121"/>
                  </a:cubicBezTo>
                  <a:cubicBezTo>
                    <a:pt x="22" y="132"/>
                    <a:pt x="13" y="150"/>
                    <a:pt x="33" y="150"/>
                  </a:cubicBezTo>
                  <a:cubicBezTo>
                    <a:pt x="37" y="150"/>
                    <a:pt x="39" y="148"/>
                    <a:pt x="43" y="148"/>
                  </a:cubicBezTo>
                  <a:cubicBezTo>
                    <a:pt x="43" y="148"/>
                    <a:pt x="43" y="148"/>
                    <a:pt x="44" y="148"/>
                  </a:cubicBezTo>
                  <a:cubicBezTo>
                    <a:pt x="44" y="150"/>
                    <a:pt x="44" y="156"/>
                    <a:pt x="45" y="156"/>
                  </a:cubicBezTo>
                  <a:cubicBezTo>
                    <a:pt x="46" y="156"/>
                    <a:pt x="47" y="158"/>
                    <a:pt x="49" y="158"/>
                  </a:cubicBezTo>
                  <a:cubicBezTo>
                    <a:pt x="55" y="158"/>
                    <a:pt x="58" y="153"/>
                    <a:pt x="62" y="153"/>
                  </a:cubicBezTo>
                  <a:cubicBezTo>
                    <a:pt x="71" y="153"/>
                    <a:pt x="77" y="159"/>
                    <a:pt x="85" y="161"/>
                  </a:cubicBezTo>
                  <a:cubicBezTo>
                    <a:pt x="85" y="164"/>
                    <a:pt x="87" y="168"/>
                    <a:pt x="92" y="168"/>
                  </a:cubicBezTo>
                  <a:cubicBezTo>
                    <a:pt x="99" y="168"/>
                    <a:pt x="100" y="162"/>
                    <a:pt x="109" y="160"/>
                  </a:cubicBezTo>
                  <a:cubicBezTo>
                    <a:pt x="109" y="154"/>
                    <a:pt x="115" y="146"/>
                    <a:pt x="115" y="142"/>
                  </a:cubicBezTo>
                  <a:cubicBezTo>
                    <a:pt x="115" y="139"/>
                    <a:pt x="112" y="138"/>
                    <a:pt x="112" y="135"/>
                  </a:cubicBezTo>
                  <a:cubicBezTo>
                    <a:pt x="112" y="131"/>
                    <a:pt x="118" y="124"/>
                    <a:pt x="124" y="122"/>
                  </a:cubicBezTo>
                  <a:cubicBezTo>
                    <a:pt x="124" y="114"/>
                    <a:pt x="128" y="110"/>
                    <a:pt x="131" y="99"/>
                  </a:cubicBezTo>
                  <a:cubicBezTo>
                    <a:pt x="134" y="93"/>
                    <a:pt x="134" y="93"/>
                    <a:pt x="134" y="93"/>
                  </a:cubicBezTo>
                  <a:cubicBezTo>
                    <a:pt x="135" y="93"/>
                    <a:pt x="137" y="92"/>
                    <a:pt x="139" y="92"/>
                  </a:cubicBezTo>
                  <a:cubicBezTo>
                    <a:pt x="141" y="92"/>
                    <a:pt x="143" y="93"/>
                    <a:pt x="145" y="93"/>
                  </a:cubicBezTo>
                  <a:cubicBezTo>
                    <a:pt x="148" y="93"/>
                    <a:pt x="149" y="92"/>
                    <a:pt x="150" y="87"/>
                  </a:cubicBezTo>
                  <a:cubicBezTo>
                    <a:pt x="141" y="87"/>
                    <a:pt x="127" y="61"/>
                    <a:pt x="127" y="53"/>
                  </a:cubicBezTo>
                  <a:cubicBezTo>
                    <a:pt x="127" y="51"/>
                    <a:pt x="129" y="50"/>
                    <a:pt x="130" y="49"/>
                  </a:cubicBezTo>
                  <a:cubicBezTo>
                    <a:pt x="130" y="48"/>
                    <a:pt x="129" y="46"/>
                    <a:pt x="128" y="44"/>
                  </a:cubicBezTo>
                  <a:cubicBezTo>
                    <a:pt x="128" y="44"/>
                    <a:pt x="142" y="39"/>
                    <a:pt x="144" y="37"/>
                  </a:cubicBezTo>
                  <a:cubicBezTo>
                    <a:pt x="142" y="37"/>
                    <a:pt x="141" y="35"/>
                    <a:pt x="141" y="34"/>
                  </a:cubicBezTo>
                  <a:cubicBezTo>
                    <a:pt x="141" y="30"/>
                    <a:pt x="153" y="33"/>
                    <a:pt x="153" y="28"/>
                  </a:cubicBezTo>
                  <a:cubicBezTo>
                    <a:pt x="153" y="17"/>
                    <a:pt x="131" y="24"/>
                    <a:pt x="131" y="13"/>
                  </a:cubicBezTo>
                  <a:cubicBezTo>
                    <a:pt x="131" y="5"/>
                    <a:pt x="132" y="0"/>
                    <a:pt x="12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Freeform 36"/>
            <p:cNvSpPr/>
            <p:nvPr/>
          </p:nvSpPr>
          <p:spPr bwMode="auto">
            <a:xfrm>
              <a:off x="7654" y="3010"/>
              <a:ext cx="224" cy="265"/>
            </a:xfrm>
            <a:custGeom>
              <a:avLst/>
              <a:gdLst>
                <a:gd name="T0" fmla="*/ 95 w 95"/>
                <a:gd name="T1" fmla="*/ 0 h 112"/>
                <a:gd name="T2" fmla="*/ 92 w 95"/>
                <a:gd name="T3" fmla="*/ 0 h 112"/>
                <a:gd name="T4" fmla="*/ 75 w 95"/>
                <a:gd name="T5" fmla="*/ 12 h 112"/>
                <a:gd name="T6" fmla="*/ 71 w 95"/>
                <a:gd name="T7" fmla="*/ 12 h 112"/>
                <a:gd name="T8" fmla="*/ 34 w 95"/>
                <a:gd name="T9" fmla="*/ 6 h 112"/>
                <a:gd name="T10" fmla="*/ 14 w 95"/>
                <a:gd name="T11" fmla="*/ 36 h 112"/>
                <a:gd name="T12" fmla="*/ 9 w 95"/>
                <a:gd name="T13" fmla="*/ 44 h 112"/>
                <a:gd name="T14" fmla="*/ 0 w 95"/>
                <a:gd name="T15" fmla="*/ 73 h 112"/>
                <a:gd name="T16" fmla="*/ 10 w 95"/>
                <a:gd name="T17" fmla="*/ 79 h 112"/>
                <a:gd name="T18" fmla="*/ 10 w 95"/>
                <a:gd name="T19" fmla="*/ 105 h 112"/>
                <a:gd name="T20" fmla="*/ 19 w 95"/>
                <a:gd name="T21" fmla="*/ 112 h 112"/>
                <a:gd name="T22" fmla="*/ 27 w 95"/>
                <a:gd name="T23" fmla="*/ 91 h 112"/>
                <a:gd name="T24" fmla="*/ 22 w 95"/>
                <a:gd name="T25" fmla="*/ 73 h 112"/>
                <a:gd name="T26" fmla="*/ 30 w 95"/>
                <a:gd name="T27" fmla="*/ 67 h 112"/>
                <a:gd name="T28" fmla="*/ 33 w 95"/>
                <a:gd name="T29" fmla="*/ 67 h 112"/>
                <a:gd name="T30" fmla="*/ 34 w 95"/>
                <a:gd name="T31" fmla="*/ 67 h 112"/>
                <a:gd name="T32" fmla="*/ 32 w 95"/>
                <a:gd name="T33" fmla="*/ 78 h 112"/>
                <a:gd name="T34" fmla="*/ 40 w 95"/>
                <a:gd name="T35" fmla="*/ 94 h 112"/>
                <a:gd name="T36" fmla="*/ 40 w 95"/>
                <a:gd name="T37" fmla="*/ 99 h 112"/>
                <a:gd name="T38" fmla="*/ 47 w 95"/>
                <a:gd name="T39" fmla="*/ 99 h 112"/>
                <a:gd name="T40" fmla="*/ 59 w 95"/>
                <a:gd name="T41" fmla="*/ 88 h 112"/>
                <a:gd name="T42" fmla="*/ 52 w 95"/>
                <a:gd name="T43" fmla="*/ 78 h 112"/>
                <a:gd name="T44" fmla="*/ 54 w 95"/>
                <a:gd name="T45" fmla="*/ 75 h 112"/>
                <a:gd name="T46" fmla="*/ 40 w 95"/>
                <a:gd name="T47" fmla="*/ 53 h 112"/>
                <a:gd name="T48" fmla="*/ 68 w 95"/>
                <a:gd name="T49" fmla="*/ 38 h 112"/>
                <a:gd name="T50" fmla="*/ 68 w 95"/>
                <a:gd name="T51" fmla="*/ 34 h 112"/>
                <a:gd name="T52" fmla="*/ 68 w 95"/>
                <a:gd name="T53" fmla="*/ 34 h 112"/>
                <a:gd name="T54" fmla="*/ 37 w 95"/>
                <a:gd name="T55" fmla="*/ 43 h 112"/>
                <a:gd name="T56" fmla="*/ 38 w 95"/>
                <a:gd name="T57" fmla="*/ 41 h 112"/>
                <a:gd name="T58" fmla="*/ 32 w 95"/>
                <a:gd name="T59" fmla="*/ 46 h 112"/>
                <a:gd name="T60" fmla="*/ 21 w 95"/>
                <a:gd name="T61" fmla="*/ 28 h 112"/>
                <a:gd name="T62" fmla="*/ 31 w 95"/>
                <a:gd name="T63" fmla="*/ 20 h 112"/>
                <a:gd name="T64" fmla="*/ 38 w 95"/>
                <a:gd name="T65" fmla="*/ 20 h 112"/>
                <a:gd name="T66" fmla="*/ 58 w 95"/>
                <a:gd name="T67" fmla="*/ 18 h 112"/>
                <a:gd name="T68" fmla="*/ 77 w 95"/>
                <a:gd name="T69" fmla="*/ 21 h 112"/>
                <a:gd name="T70" fmla="*/ 93 w 95"/>
                <a:gd name="T71" fmla="*/ 4 h 112"/>
                <a:gd name="T72" fmla="*/ 95 w 95"/>
                <a:gd name="T73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5" h="112">
                  <a:moveTo>
                    <a:pt x="95" y="0"/>
                  </a:moveTo>
                  <a:cubicBezTo>
                    <a:pt x="92" y="0"/>
                    <a:pt x="92" y="0"/>
                    <a:pt x="92" y="0"/>
                  </a:cubicBezTo>
                  <a:cubicBezTo>
                    <a:pt x="86" y="4"/>
                    <a:pt x="78" y="9"/>
                    <a:pt x="75" y="12"/>
                  </a:cubicBezTo>
                  <a:cubicBezTo>
                    <a:pt x="71" y="12"/>
                    <a:pt x="71" y="12"/>
                    <a:pt x="71" y="12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20" y="6"/>
                    <a:pt x="14" y="24"/>
                    <a:pt x="14" y="36"/>
                  </a:cubicBezTo>
                  <a:cubicBezTo>
                    <a:pt x="14" y="39"/>
                    <a:pt x="10" y="42"/>
                    <a:pt x="9" y="44"/>
                  </a:cubicBezTo>
                  <a:cubicBezTo>
                    <a:pt x="6" y="56"/>
                    <a:pt x="0" y="61"/>
                    <a:pt x="0" y="73"/>
                  </a:cubicBezTo>
                  <a:cubicBezTo>
                    <a:pt x="0" y="79"/>
                    <a:pt x="7" y="79"/>
                    <a:pt x="10" y="79"/>
                  </a:cubicBezTo>
                  <a:cubicBezTo>
                    <a:pt x="10" y="88"/>
                    <a:pt x="10" y="99"/>
                    <a:pt x="10" y="105"/>
                  </a:cubicBezTo>
                  <a:cubicBezTo>
                    <a:pt x="10" y="108"/>
                    <a:pt x="15" y="112"/>
                    <a:pt x="19" y="112"/>
                  </a:cubicBezTo>
                  <a:cubicBezTo>
                    <a:pt x="25" y="112"/>
                    <a:pt x="27" y="93"/>
                    <a:pt x="27" y="91"/>
                  </a:cubicBezTo>
                  <a:cubicBezTo>
                    <a:pt x="27" y="84"/>
                    <a:pt x="22" y="80"/>
                    <a:pt x="22" y="73"/>
                  </a:cubicBezTo>
                  <a:cubicBezTo>
                    <a:pt x="22" y="69"/>
                    <a:pt x="26" y="67"/>
                    <a:pt x="30" y="67"/>
                  </a:cubicBezTo>
                  <a:cubicBezTo>
                    <a:pt x="31" y="67"/>
                    <a:pt x="32" y="67"/>
                    <a:pt x="33" y="67"/>
                  </a:cubicBezTo>
                  <a:cubicBezTo>
                    <a:pt x="33" y="67"/>
                    <a:pt x="34" y="67"/>
                    <a:pt x="34" y="67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5"/>
                    <a:pt x="40" y="87"/>
                    <a:pt x="40" y="94"/>
                  </a:cubicBezTo>
                  <a:cubicBezTo>
                    <a:pt x="40" y="96"/>
                    <a:pt x="41" y="97"/>
                    <a:pt x="40" y="99"/>
                  </a:cubicBezTo>
                  <a:cubicBezTo>
                    <a:pt x="47" y="99"/>
                    <a:pt x="47" y="99"/>
                    <a:pt x="47" y="99"/>
                  </a:cubicBezTo>
                  <a:cubicBezTo>
                    <a:pt x="47" y="93"/>
                    <a:pt x="59" y="94"/>
                    <a:pt x="59" y="88"/>
                  </a:cubicBezTo>
                  <a:cubicBezTo>
                    <a:pt x="57" y="87"/>
                    <a:pt x="52" y="82"/>
                    <a:pt x="52" y="78"/>
                  </a:cubicBezTo>
                  <a:cubicBezTo>
                    <a:pt x="52" y="77"/>
                    <a:pt x="53" y="76"/>
                    <a:pt x="54" y="75"/>
                  </a:cubicBezTo>
                  <a:cubicBezTo>
                    <a:pt x="50" y="74"/>
                    <a:pt x="40" y="55"/>
                    <a:pt x="40" y="53"/>
                  </a:cubicBezTo>
                  <a:cubicBezTo>
                    <a:pt x="55" y="53"/>
                    <a:pt x="56" y="41"/>
                    <a:pt x="68" y="38"/>
                  </a:cubicBezTo>
                  <a:cubicBezTo>
                    <a:pt x="68" y="34"/>
                    <a:pt x="68" y="34"/>
                    <a:pt x="68" y="34"/>
                  </a:cubicBezTo>
                  <a:cubicBezTo>
                    <a:pt x="68" y="34"/>
                    <a:pt x="68" y="34"/>
                    <a:pt x="68" y="34"/>
                  </a:cubicBezTo>
                  <a:cubicBezTo>
                    <a:pt x="64" y="34"/>
                    <a:pt x="38" y="41"/>
                    <a:pt x="37" y="43"/>
                  </a:cubicBezTo>
                  <a:cubicBezTo>
                    <a:pt x="38" y="41"/>
                    <a:pt x="38" y="41"/>
                    <a:pt x="38" y="41"/>
                  </a:cubicBezTo>
                  <a:cubicBezTo>
                    <a:pt x="36" y="44"/>
                    <a:pt x="35" y="46"/>
                    <a:pt x="32" y="46"/>
                  </a:cubicBezTo>
                  <a:cubicBezTo>
                    <a:pt x="24" y="46"/>
                    <a:pt x="21" y="36"/>
                    <a:pt x="21" y="28"/>
                  </a:cubicBezTo>
                  <a:cubicBezTo>
                    <a:pt x="21" y="21"/>
                    <a:pt x="25" y="20"/>
                    <a:pt x="31" y="20"/>
                  </a:cubicBezTo>
                  <a:cubicBezTo>
                    <a:pt x="33" y="20"/>
                    <a:pt x="36" y="20"/>
                    <a:pt x="38" y="20"/>
                  </a:cubicBezTo>
                  <a:cubicBezTo>
                    <a:pt x="47" y="20"/>
                    <a:pt x="51" y="18"/>
                    <a:pt x="58" y="18"/>
                  </a:cubicBezTo>
                  <a:cubicBezTo>
                    <a:pt x="65" y="18"/>
                    <a:pt x="70" y="21"/>
                    <a:pt x="77" y="21"/>
                  </a:cubicBezTo>
                  <a:cubicBezTo>
                    <a:pt x="87" y="21"/>
                    <a:pt x="91" y="12"/>
                    <a:pt x="93" y="4"/>
                  </a:cubicBezTo>
                  <a:cubicBezTo>
                    <a:pt x="94" y="4"/>
                    <a:pt x="95" y="2"/>
                    <a:pt x="9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Freeform 37"/>
            <p:cNvSpPr/>
            <p:nvPr/>
          </p:nvSpPr>
          <p:spPr bwMode="auto">
            <a:xfrm>
              <a:off x="7181" y="3280"/>
              <a:ext cx="364" cy="106"/>
            </a:xfrm>
            <a:custGeom>
              <a:avLst/>
              <a:gdLst>
                <a:gd name="T0" fmla="*/ 26 w 154"/>
                <a:gd name="T1" fmla="*/ 0 h 45"/>
                <a:gd name="T2" fmla="*/ 18 w 154"/>
                <a:gd name="T3" fmla="*/ 3 h 45"/>
                <a:gd name="T4" fmla="*/ 13 w 154"/>
                <a:gd name="T5" fmla="*/ 1 h 45"/>
                <a:gd name="T6" fmla="*/ 0 w 154"/>
                <a:gd name="T7" fmla="*/ 12 h 45"/>
                <a:gd name="T8" fmla="*/ 18 w 154"/>
                <a:gd name="T9" fmla="*/ 24 h 45"/>
                <a:gd name="T10" fmla="*/ 24 w 154"/>
                <a:gd name="T11" fmla="*/ 26 h 45"/>
                <a:gd name="T12" fmla="*/ 29 w 154"/>
                <a:gd name="T13" fmla="*/ 26 h 45"/>
                <a:gd name="T14" fmla="*/ 33 w 154"/>
                <a:gd name="T15" fmla="*/ 25 h 45"/>
                <a:gd name="T16" fmla="*/ 39 w 154"/>
                <a:gd name="T17" fmla="*/ 26 h 45"/>
                <a:gd name="T18" fmla="*/ 68 w 154"/>
                <a:gd name="T19" fmla="*/ 30 h 45"/>
                <a:gd name="T20" fmla="*/ 81 w 154"/>
                <a:gd name="T21" fmla="*/ 37 h 45"/>
                <a:gd name="T22" fmla="*/ 137 w 154"/>
                <a:gd name="T23" fmla="*/ 45 h 45"/>
                <a:gd name="T24" fmla="*/ 137 w 154"/>
                <a:gd name="T25" fmla="*/ 39 h 45"/>
                <a:gd name="T26" fmla="*/ 148 w 154"/>
                <a:gd name="T27" fmla="*/ 43 h 45"/>
                <a:gd name="T28" fmla="*/ 154 w 154"/>
                <a:gd name="T29" fmla="*/ 37 h 45"/>
                <a:gd name="T30" fmla="*/ 145 w 154"/>
                <a:gd name="T31" fmla="*/ 32 h 45"/>
                <a:gd name="T32" fmla="*/ 143 w 154"/>
                <a:gd name="T33" fmla="*/ 32 h 45"/>
                <a:gd name="T34" fmla="*/ 140 w 154"/>
                <a:gd name="T35" fmla="*/ 33 h 45"/>
                <a:gd name="T36" fmla="*/ 136 w 154"/>
                <a:gd name="T37" fmla="*/ 33 h 45"/>
                <a:gd name="T38" fmla="*/ 133 w 154"/>
                <a:gd name="T39" fmla="*/ 31 h 45"/>
                <a:gd name="T40" fmla="*/ 128 w 154"/>
                <a:gd name="T41" fmla="*/ 27 h 45"/>
                <a:gd name="T42" fmla="*/ 106 w 154"/>
                <a:gd name="T43" fmla="*/ 20 h 45"/>
                <a:gd name="T44" fmla="*/ 107 w 154"/>
                <a:gd name="T45" fmla="*/ 20 h 45"/>
                <a:gd name="T46" fmla="*/ 126 w 154"/>
                <a:gd name="T47" fmla="*/ 16 h 45"/>
                <a:gd name="T48" fmla="*/ 122 w 154"/>
                <a:gd name="T49" fmla="*/ 16 h 45"/>
                <a:gd name="T50" fmla="*/ 106 w 154"/>
                <a:gd name="T51" fmla="*/ 18 h 45"/>
                <a:gd name="T52" fmla="*/ 82 w 154"/>
                <a:gd name="T53" fmla="*/ 9 h 45"/>
                <a:gd name="T54" fmla="*/ 66 w 154"/>
                <a:gd name="T55" fmla="*/ 17 h 45"/>
                <a:gd name="T56" fmla="*/ 26 w 154"/>
                <a:gd name="T57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54" h="45">
                  <a:moveTo>
                    <a:pt x="26" y="0"/>
                  </a:moveTo>
                  <a:cubicBezTo>
                    <a:pt x="23" y="0"/>
                    <a:pt x="21" y="3"/>
                    <a:pt x="18" y="3"/>
                  </a:cubicBezTo>
                  <a:cubicBezTo>
                    <a:pt x="16" y="3"/>
                    <a:pt x="15" y="1"/>
                    <a:pt x="13" y="1"/>
                  </a:cubicBezTo>
                  <a:cubicBezTo>
                    <a:pt x="10" y="1"/>
                    <a:pt x="1" y="10"/>
                    <a:pt x="0" y="12"/>
                  </a:cubicBezTo>
                  <a:cubicBezTo>
                    <a:pt x="8" y="12"/>
                    <a:pt x="12" y="18"/>
                    <a:pt x="18" y="24"/>
                  </a:cubicBezTo>
                  <a:cubicBezTo>
                    <a:pt x="20" y="25"/>
                    <a:pt x="22" y="26"/>
                    <a:pt x="24" y="26"/>
                  </a:cubicBezTo>
                  <a:cubicBezTo>
                    <a:pt x="26" y="26"/>
                    <a:pt x="27" y="26"/>
                    <a:pt x="29" y="26"/>
                  </a:cubicBezTo>
                  <a:cubicBezTo>
                    <a:pt x="30" y="26"/>
                    <a:pt x="32" y="25"/>
                    <a:pt x="33" y="25"/>
                  </a:cubicBezTo>
                  <a:cubicBezTo>
                    <a:pt x="35" y="25"/>
                    <a:pt x="37" y="26"/>
                    <a:pt x="39" y="26"/>
                  </a:cubicBezTo>
                  <a:cubicBezTo>
                    <a:pt x="49" y="29"/>
                    <a:pt x="58" y="30"/>
                    <a:pt x="68" y="30"/>
                  </a:cubicBezTo>
                  <a:cubicBezTo>
                    <a:pt x="73" y="30"/>
                    <a:pt x="75" y="37"/>
                    <a:pt x="81" y="37"/>
                  </a:cubicBezTo>
                  <a:cubicBezTo>
                    <a:pt x="102" y="37"/>
                    <a:pt x="120" y="38"/>
                    <a:pt x="137" y="45"/>
                  </a:cubicBezTo>
                  <a:cubicBezTo>
                    <a:pt x="136" y="43"/>
                    <a:pt x="135" y="39"/>
                    <a:pt x="137" y="39"/>
                  </a:cubicBezTo>
                  <a:cubicBezTo>
                    <a:pt x="143" y="39"/>
                    <a:pt x="143" y="43"/>
                    <a:pt x="148" y="43"/>
                  </a:cubicBezTo>
                  <a:cubicBezTo>
                    <a:pt x="149" y="43"/>
                    <a:pt x="153" y="39"/>
                    <a:pt x="154" y="37"/>
                  </a:cubicBezTo>
                  <a:cubicBezTo>
                    <a:pt x="150" y="36"/>
                    <a:pt x="150" y="34"/>
                    <a:pt x="145" y="32"/>
                  </a:cubicBezTo>
                  <a:cubicBezTo>
                    <a:pt x="145" y="32"/>
                    <a:pt x="144" y="32"/>
                    <a:pt x="143" y="32"/>
                  </a:cubicBezTo>
                  <a:cubicBezTo>
                    <a:pt x="142" y="32"/>
                    <a:pt x="141" y="32"/>
                    <a:pt x="140" y="33"/>
                  </a:cubicBezTo>
                  <a:cubicBezTo>
                    <a:pt x="139" y="33"/>
                    <a:pt x="137" y="33"/>
                    <a:pt x="136" y="33"/>
                  </a:cubicBezTo>
                  <a:cubicBezTo>
                    <a:pt x="135" y="33"/>
                    <a:pt x="134" y="33"/>
                    <a:pt x="133" y="31"/>
                  </a:cubicBezTo>
                  <a:cubicBezTo>
                    <a:pt x="132" y="30"/>
                    <a:pt x="132" y="27"/>
                    <a:pt x="128" y="27"/>
                  </a:cubicBezTo>
                  <a:cubicBezTo>
                    <a:pt x="119" y="27"/>
                    <a:pt x="112" y="26"/>
                    <a:pt x="106" y="20"/>
                  </a:cubicBezTo>
                  <a:cubicBezTo>
                    <a:pt x="106" y="20"/>
                    <a:pt x="107" y="20"/>
                    <a:pt x="107" y="20"/>
                  </a:cubicBezTo>
                  <a:cubicBezTo>
                    <a:pt x="112" y="20"/>
                    <a:pt x="125" y="18"/>
                    <a:pt x="126" y="16"/>
                  </a:cubicBezTo>
                  <a:cubicBezTo>
                    <a:pt x="122" y="16"/>
                    <a:pt x="122" y="16"/>
                    <a:pt x="122" y="16"/>
                  </a:cubicBezTo>
                  <a:cubicBezTo>
                    <a:pt x="106" y="18"/>
                    <a:pt x="106" y="18"/>
                    <a:pt x="106" y="18"/>
                  </a:cubicBezTo>
                  <a:cubicBezTo>
                    <a:pt x="96" y="18"/>
                    <a:pt x="93" y="9"/>
                    <a:pt x="82" y="9"/>
                  </a:cubicBezTo>
                  <a:cubicBezTo>
                    <a:pt x="76" y="9"/>
                    <a:pt x="74" y="17"/>
                    <a:pt x="66" y="17"/>
                  </a:cubicBezTo>
                  <a:cubicBezTo>
                    <a:pt x="49" y="17"/>
                    <a:pt x="42" y="0"/>
                    <a:pt x="2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Freeform 38"/>
            <p:cNvSpPr/>
            <p:nvPr/>
          </p:nvSpPr>
          <p:spPr bwMode="auto">
            <a:xfrm>
              <a:off x="7694" y="3365"/>
              <a:ext cx="109" cy="24"/>
            </a:xfrm>
            <a:custGeom>
              <a:avLst/>
              <a:gdLst>
                <a:gd name="T0" fmla="*/ 46 w 46"/>
                <a:gd name="T1" fmla="*/ 0 h 10"/>
                <a:gd name="T2" fmla="*/ 31 w 46"/>
                <a:gd name="T3" fmla="*/ 5 h 10"/>
                <a:gd name="T4" fmla="*/ 10 w 46"/>
                <a:gd name="T5" fmla="*/ 1 h 10"/>
                <a:gd name="T6" fmla="*/ 7 w 46"/>
                <a:gd name="T7" fmla="*/ 1 h 10"/>
                <a:gd name="T8" fmla="*/ 0 w 46"/>
                <a:gd name="T9" fmla="*/ 5 h 10"/>
                <a:gd name="T10" fmla="*/ 10 w 46"/>
                <a:gd name="T11" fmla="*/ 10 h 10"/>
                <a:gd name="T12" fmla="*/ 12 w 46"/>
                <a:gd name="T13" fmla="*/ 10 h 10"/>
                <a:gd name="T14" fmla="*/ 31 w 46"/>
                <a:gd name="T15" fmla="*/ 10 h 10"/>
                <a:gd name="T16" fmla="*/ 46 w 46"/>
                <a:gd name="T1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" h="10">
                  <a:moveTo>
                    <a:pt x="46" y="0"/>
                  </a:moveTo>
                  <a:cubicBezTo>
                    <a:pt x="41" y="2"/>
                    <a:pt x="39" y="5"/>
                    <a:pt x="31" y="5"/>
                  </a:cubicBezTo>
                  <a:cubicBezTo>
                    <a:pt x="23" y="5"/>
                    <a:pt x="19" y="1"/>
                    <a:pt x="10" y="1"/>
                  </a:cubicBezTo>
                  <a:cubicBezTo>
                    <a:pt x="9" y="1"/>
                    <a:pt x="8" y="1"/>
                    <a:pt x="7" y="1"/>
                  </a:cubicBezTo>
                  <a:cubicBezTo>
                    <a:pt x="4" y="1"/>
                    <a:pt x="0" y="2"/>
                    <a:pt x="0" y="5"/>
                  </a:cubicBezTo>
                  <a:cubicBezTo>
                    <a:pt x="0" y="10"/>
                    <a:pt x="6" y="10"/>
                    <a:pt x="10" y="10"/>
                  </a:cubicBezTo>
                  <a:cubicBezTo>
                    <a:pt x="11" y="10"/>
                    <a:pt x="11" y="10"/>
                    <a:pt x="12" y="10"/>
                  </a:cubicBezTo>
                  <a:cubicBezTo>
                    <a:pt x="16" y="10"/>
                    <a:pt x="23" y="10"/>
                    <a:pt x="31" y="10"/>
                  </a:cubicBezTo>
                  <a:cubicBezTo>
                    <a:pt x="38" y="8"/>
                    <a:pt x="42" y="7"/>
                    <a:pt x="4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Freeform 39"/>
            <p:cNvSpPr/>
            <p:nvPr/>
          </p:nvSpPr>
          <p:spPr bwMode="auto">
            <a:xfrm>
              <a:off x="7585" y="3370"/>
              <a:ext cx="76" cy="26"/>
            </a:xfrm>
            <a:custGeom>
              <a:avLst/>
              <a:gdLst>
                <a:gd name="T0" fmla="*/ 32 w 32"/>
                <a:gd name="T1" fmla="*/ 0 h 11"/>
                <a:gd name="T2" fmla="*/ 20 w 32"/>
                <a:gd name="T3" fmla="*/ 0 h 11"/>
                <a:gd name="T4" fmla="*/ 19 w 32"/>
                <a:gd name="T5" fmla="*/ 4 h 11"/>
                <a:gd name="T6" fmla="*/ 9 w 32"/>
                <a:gd name="T7" fmla="*/ 2 h 11"/>
                <a:gd name="T8" fmla="*/ 7 w 32"/>
                <a:gd name="T9" fmla="*/ 2 h 11"/>
                <a:gd name="T10" fmla="*/ 0 w 32"/>
                <a:gd name="T11" fmla="*/ 7 h 11"/>
                <a:gd name="T12" fmla="*/ 11 w 32"/>
                <a:gd name="T13" fmla="*/ 11 h 11"/>
                <a:gd name="T14" fmla="*/ 23 w 32"/>
                <a:gd name="T15" fmla="*/ 6 h 11"/>
                <a:gd name="T16" fmla="*/ 28 w 32"/>
                <a:gd name="T17" fmla="*/ 8 h 11"/>
                <a:gd name="T18" fmla="*/ 32 w 32"/>
                <a:gd name="T19" fmla="*/ 8 h 11"/>
                <a:gd name="T20" fmla="*/ 32 w 32"/>
                <a:gd name="T21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" h="11">
                  <a:moveTo>
                    <a:pt x="32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20" y="1"/>
                    <a:pt x="19" y="2"/>
                    <a:pt x="19" y="4"/>
                  </a:cubicBezTo>
                  <a:cubicBezTo>
                    <a:pt x="17" y="3"/>
                    <a:pt x="14" y="2"/>
                    <a:pt x="9" y="2"/>
                  </a:cubicBezTo>
                  <a:cubicBezTo>
                    <a:pt x="8" y="2"/>
                    <a:pt x="8" y="2"/>
                    <a:pt x="7" y="2"/>
                  </a:cubicBezTo>
                  <a:cubicBezTo>
                    <a:pt x="3" y="2"/>
                    <a:pt x="0" y="2"/>
                    <a:pt x="0" y="7"/>
                  </a:cubicBezTo>
                  <a:cubicBezTo>
                    <a:pt x="0" y="9"/>
                    <a:pt x="7" y="11"/>
                    <a:pt x="11" y="11"/>
                  </a:cubicBezTo>
                  <a:cubicBezTo>
                    <a:pt x="16" y="11"/>
                    <a:pt x="18" y="8"/>
                    <a:pt x="23" y="6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1" y="7"/>
                    <a:pt x="32" y="4"/>
                    <a:pt x="3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Freeform 40"/>
            <p:cNvSpPr/>
            <p:nvPr/>
          </p:nvSpPr>
          <p:spPr bwMode="auto">
            <a:xfrm>
              <a:off x="7668" y="3403"/>
              <a:ext cx="54" cy="38"/>
            </a:xfrm>
            <a:custGeom>
              <a:avLst/>
              <a:gdLst>
                <a:gd name="T0" fmla="*/ 5 w 23"/>
                <a:gd name="T1" fmla="*/ 0 h 16"/>
                <a:gd name="T2" fmla="*/ 0 w 23"/>
                <a:gd name="T3" fmla="*/ 4 h 16"/>
                <a:gd name="T4" fmla="*/ 13 w 23"/>
                <a:gd name="T5" fmla="*/ 10 h 16"/>
                <a:gd name="T6" fmla="*/ 16 w 23"/>
                <a:gd name="T7" fmla="*/ 16 h 16"/>
                <a:gd name="T8" fmla="*/ 19 w 23"/>
                <a:gd name="T9" fmla="*/ 16 h 16"/>
                <a:gd name="T10" fmla="*/ 23 w 23"/>
                <a:gd name="T11" fmla="*/ 13 h 16"/>
                <a:gd name="T12" fmla="*/ 15 w 23"/>
                <a:gd name="T13" fmla="*/ 1 h 16"/>
                <a:gd name="T14" fmla="*/ 10 w 23"/>
                <a:gd name="T15" fmla="*/ 1 h 16"/>
                <a:gd name="T16" fmla="*/ 5 w 23"/>
                <a:gd name="T1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6">
                  <a:moveTo>
                    <a:pt x="5" y="0"/>
                  </a:moveTo>
                  <a:cubicBezTo>
                    <a:pt x="2" y="0"/>
                    <a:pt x="0" y="1"/>
                    <a:pt x="0" y="4"/>
                  </a:cubicBezTo>
                  <a:cubicBezTo>
                    <a:pt x="0" y="9"/>
                    <a:pt x="8" y="10"/>
                    <a:pt x="13" y="10"/>
                  </a:cubicBezTo>
                  <a:cubicBezTo>
                    <a:pt x="13" y="11"/>
                    <a:pt x="14" y="16"/>
                    <a:pt x="16" y="16"/>
                  </a:cubicBezTo>
                  <a:cubicBezTo>
                    <a:pt x="17" y="16"/>
                    <a:pt x="18" y="16"/>
                    <a:pt x="19" y="16"/>
                  </a:cubicBezTo>
                  <a:cubicBezTo>
                    <a:pt x="20" y="16"/>
                    <a:pt x="23" y="14"/>
                    <a:pt x="23" y="13"/>
                  </a:cubicBezTo>
                  <a:cubicBezTo>
                    <a:pt x="23" y="6"/>
                    <a:pt x="15" y="8"/>
                    <a:pt x="15" y="1"/>
                  </a:cubicBezTo>
                  <a:cubicBezTo>
                    <a:pt x="13" y="1"/>
                    <a:pt x="11" y="1"/>
                    <a:pt x="10" y="1"/>
                  </a:cubicBezTo>
                  <a:cubicBezTo>
                    <a:pt x="8" y="1"/>
                    <a:pt x="7" y="0"/>
                    <a:pt x="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" name="Freeform 41"/>
            <p:cNvSpPr/>
            <p:nvPr/>
          </p:nvSpPr>
          <p:spPr bwMode="auto">
            <a:xfrm>
              <a:off x="7557" y="3367"/>
              <a:ext cx="23" cy="22"/>
            </a:xfrm>
            <a:custGeom>
              <a:avLst/>
              <a:gdLst>
                <a:gd name="T0" fmla="*/ 5 w 10"/>
                <a:gd name="T1" fmla="*/ 0 h 9"/>
                <a:gd name="T2" fmla="*/ 0 w 10"/>
                <a:gd name="T3" fmla="*/ 0 h 9"/>
                <a:gd name="T4" fmla="*/ 0 w 10"/>
                <a:gd name="T5" fmla="*/ 6 h 9"/>
                <a:gd name="T6" fmla="*/ 4 w 10"/>
                <a:gd name="T7" fmla="*/ 9 h 9"/>
                <a:gd name="T8" fmla="*/ 10 w 10"/>
                <a:gd name="T9" fmla="*/ 4 h 9"/>
                <a:gd name="T10" fmla="*/ 5 w 10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9">
                  <a:moveTo>
                    <a:pt x="5" y="0"/>
                  </a:moveTo>
                  <a:cubicBezTo>
                    <a:pt x="3" y="0"/>
                    <a:pt x="2" y="0"/>
                    <a:pt x="0" y="0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7"/>
                    <a:pt x="3" y="9"/>
                    <a:pt x="4" y="9"/>
                  </a:cubicBezTo>
                  <a:cubicBezTo>
                    <a:pt x="7" y="9"/>
                    <a:pt x="9" y="7"/>
                    <a:pt x="10" y="4"/>
                  </a:cubicBezTo>
                  <a:cubicBezTo>
                    <a:pt x="8" y="3"/>
                    <a:pt x="8" y="0"/>
                    <a:pt x="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Freeform 42"/>
            <p:cNvSpPr/>
            <p:nvPr/>
          </p:nvSpPr>
          <p:spPr bwMode="auto">
            <a:xfrm>
              <a:off x="7824" y="3375"/>
              <a:ext cx="125" cy="68"/>
            </a:xfrm>
            <a:custGeom>
              <a:avLst/>
              <a:gdLst>
                <a:gd name="T0" fmla="*/ 44 w 53"/>
                <a:gd name="T1" fmla="*/ 0 h 29"/>
                <a:gd name="T2" fmla="*/ 20 w 53"/>
                <a:gd name="T3" fmla="*/ 6 h 29"/>
                <a:gd name="T4" fmla="*/ 17 w 53"/>
                <a:gd name="T5" fmla="*/ 10 h 29"/>
                <a:gd name="T6" fmla="*/ 0 w 53"/>
                <a:gd name="T7" fmla="*/ 25 h 29"/>
                <a:gd name="T8" fmla="*/ 3 w 53"/>
                <a:gd name="T9" fmla="*/ 29 h 29"/>
                <a:gd name="T10" fmla="*/ 21 w 53"/>
                <a:gd name="T11" fmla="*/ 20 h 29"/>
                <a:gd name="T12" fmla="*/ 22 w 53"/>
                <a:gd name="T13" fmla="*/ 14 h 29"/>
                <a:gd name="T14" fmla="*/ 53 w 53"/>
                <a:gd name="T15" fmla="*/ 1 h 29"/>
                <a:gd name="T16" fmla="*/ 44 w 53"/>
                <a:gd name="T1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3" h="29">
                  <a:moveTo>
                    <a:pt x="44" y="0"/>
                  </a:moveTo>
                  <a:cubicBezTo>
                    <a:pt x="36" y="0"/>
                    <a:pt x="24" y="2"/>
                    <a:pt x="20" y="6"/>
                  </a:cubicBezTo>
                  <a:cubicBezTo>
                    <a:pt x="19" y="7"/>
                    <a:pt x="19" y="10"/>
                    <a:pt x="17" y="10"/>
                  </a:cubicBezTo>
                  <a:cubicBezTo>
                    <a:pt x="10" y="13"/>
                    <a:pt x="0" y="13"/>
                    <a:pt x="0" y="25"/>
                  </a:cubicBezTo>
                  <a:cubicBezTo>
                    <a:pt x="0" y="27"/>
                    <a:pt x="1" y="29"/>
                    <a:pt x="3" y="29"/>
                  </a:cubicBezTo>
                  <a:cubicBezTo>
                    <a:pt x="9" y="29"/>
                    <a:pt x="18" y="23"/>
                    <a:pt x="21" y="20"/>
                  </a:cubicBezTo>
                  <a:cubicBezTo>
                    <a:pt x="22" y="19"/>
                    <a:pt x="20" y="14"/>
                    <a:pt x="22" y="14"/>
                  </a:cubicBezTo>
                  <a:cubicBezTo>
                    <a:pt x="31" y="14"/>
                    <a:pt x="48" y="9"/>
                    <a:pt x="53" y="1"/>
                  </a:cubicBezTo>
                  <a:cubicBezTo>
                    <a:pt x="52" y="0"/>
                    <a:pt x="48" y="0"/>
                    <a:pt x="4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Freeform 43"/>
            <p:cNvSpPr/>
            <p:nvPr/>
          </p:nvSpPr>
          <p:spPr bwMode="auto">
            <a:xfrm>
              <a:off x="8195" y="3268"/>
              <a:ext cx="26" cy="52"/>
            </a:xfrm>
            <a:custGeom>
              <a:avLst/>
              <a:gdLst>
                <a:gd name="T0" fmla="*/ 9 w 11"/>
                <a:gd name="T1" fmla="*/ 0 h 22"/>
                <a:gd name="T2" fmla="*/ 6 w 11"/>
                <a:gd name="T3" fmla="*/ 9 h 22"/>
                <a:gd name="T4" fmla="*/ 0 w 11"/>
                <a:gd name="T5" fmla="*/ 18 h 22"/>
                <a:gd name="T6" fmla="*/ 4 w 11"/>
                <a:gd name="T7" fmla="*/ 22 h 22"/>
                <a:gd name="T8" fmla="*/ 7 w 11"/>
                <a:gd name="T9" fmla="*/ 11 h 22"/>
                <a:gd name="T10" fmla="*/ 11 w 11"/>
                <a:gd name="T11" fmla="*/ 6 h 22"/>
                <a:gd name="T12" fmla="*/ 9 w 11"/>
                <a:gd name="T13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22">
                  <a:moveTo>
                    <a:pt x="9" y="0"/>
                  </a:moveTo>
                  <a:cubicBezTo>
                    <a:pt x="5" y="1"/>
                    <a:pt x="6" y="5"/>
                    <a:pt x="6" y="9"/>
                  </a:cubicBezTo>
                  <a:cubicBezTo>
                    <a:pt x="6" y="12"/>
                    <a:pt x="0" y="13"/>
                    <a:pt x="0" y="18"/>
                  </a:cubicBezTo>
                  <a:cubicBezTo>
                    <a:pt x="0" y="20"/>
                    <a:pt x="2" y="22"/>
                    <a:pt x="4" y="22"/>
                  </a:cubicBezTo>
                  <a:cubicBezTo>
                    <a:pt x="8" y="22"/>
                    <a:pt x="7" y="16"/>
                    <a:pt x="7" y="11"/>
                  </a:cubicBezTo>
                  <a:cubicBezTo>
                    <a:pt x="9" y="11"/>
                    <a:pt x="11" y="9"/>
                    <a:pt x="11" y="6"/>
                  </a:cubicBezTo>
                  <a:cubicBezTo>
                    <a:pt x="11" y="2"/>
                    <a:pt x="10" y="4"/>
                    <a:pt x="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Freeform 44"/>
            <p:cNvSpPr/>
            <p:nvPr/>
          </p:nvSpPr>
          <p:spPr bwMode="auto">
            <a:xfrm>
              <a:off x="7914" y="3181"/>
              <a:ext cx="33" cy="30"/>
            </a:xfrm>
            <a:custGeom>
              <a:avLst/>
              <a:gdLst>
                <a:gd name="T0" fmla="*/ 4 w 14"/>
                <a:gd name="T1" fmla="*/ 0 h 13"/>
                <a:gd name="T2" fmla="*/ 0 w 14"/>
                <a:gd name="T3" fmla="*/ 3 h 13"/>
                <a:gd name="T4" fmla="*/ 9 w 14"/>
                <a:gd name="T5" fmla="*/ 13 h 13"/>
                <a:gd name="T6" fmla="*/ 14 w 14"/>
                <a:gd name="T7" fmla="*/ 6 h 13"/>
                <a:gd name="T8" fmla="*/ 4 w 14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3">
                  <a:moveTo>
                    <a:pt x="4" y="0"/>
                  </a:moveTo>
                  <a:cubicBezTo>
                    <a:pt x="1" y="0"/>
                    <a:pt x="0" y="0"/>
                    <a:pt x="0" y="3"/>
                  </a:cubicBezTo>
                  <a:cubicBezTo>
                    <a:pt x="0" y="7"/>
                    <a:pt x="6" y="13"/>
                    <a:pt x="9" y="13"/>
                  </a:cubicBezTo>
                  <a:cubicBezTo>
                    <a:pt x="11" y="13"/>
                    <a:pt x="14" y="7"/>
                    <a:pt x="14" y="6"/>
                  </a:cubicBezTo>
                  <a:cubicBezTo>
                    <a:pt x="14" y="2"/>
                    <a:pt x="8" y="0"/>
                    <a:pt x="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" name="Freeform 45"/>
            <p:cNvSpPr/>
            <p:nvPr/>
          </p:nvSpPr>
          <p:spPr bwMode="auto">
            <a:xfrm>
              <a:off x="7978" y="3176"/>
              <a:ext cx="101" cy="28"/>
            </a:xfrm>
            <a:custGeom>
              <a:avLst/>
              <a:gdLst>
                <a:gd name="T0" fmla="*/ 27 w 43"/>
                <a:gd name="T1" fmla="*/ 0 h 12"/>
                <a:gd name="T2" fmla="*/ 4 w 43"/>
                <a:gd name="T3" fmla="*/ 0 h 12"/>
                <a:gd name="T4" fmla="*/ 0 w 43"/>
                <a:gd name="T5" fmla="*/ 5 h 12"/>
                <a:gd name="T6" fmla="*/ 10 w 43"/>
                <a:gd name="T7" fmla="*/ 7 h 12"/>
                <a:gd name="T8" fmla="*/ 22 w 43"/>
                <a:gd name="T9" fmla="*/ 7 h 12"/>
                <a:gd name="T10" fmla="*/ 40 w 43"/>
                <a:gd name="T11" fmla="*/ 12 h 12"/>
                <a:gd name="T12" fmla="*/ 43 w 43"/>
                <a:gd name="T13" fmla="*/ 11 h 12"/>
                <a:gd name="T14" fmla="*/ 37 w 43"/>
                <a:gd name="T15" fmla="*/ 2 h 12"/>
                <a:gd name="T16" fmla="*/ 35 w 43"/>
                <a:gd name="T17" fmla="*/ 2 h 12"/>
                <a:gd name="T18" fmla="*/ 31 w 43"/>
                <a:gd name="T19" fmla="*/ 2 h 12"/>
                <a:gd name="T20" fmla="*/ 27 w 43"/>
                <a:gd name="T2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" h="12">
                  <a:moveTo>
                    <a:pt x="27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3" y="1"/>
                    <a:pt x="0" y="2"/>
                    <a:pt x="0" y="5"/>
                  </a:cubicBezTo>
                  <a:cubicBezTo>
                    <a:pt x="0" y="5"/>
                    <a:pt x="7" y="7"/>
                    <a:pt x="10" y="7"/>
                  </a:cubicBezTo>
                  <a:cubicBezTo>
                    <a:pt x="14" y="7"/>
                    <a:pt x="16" y="7"/>
                    <a:pt x="22" y="7"/>
                  </a:cubicBezTo>
                  <a:cubicBezTo>
                    <a:pt x="29" y="7"/>
                    <a:pt x="33" y="12"/>
                    <a:pt x="40" y="12"/>
                  </a:cubicBezTo>
                  <a:cubicBezTo>
                    <a:pt x="41" y="12"/>
                    <a:pt x="43" y="12"/>
                    <a:pt x="43" y="11"/>
                  </a:cubicBezTo>
                  <a:cubicBezTo>
                    <a:pt x="43" y="7"/>
                    <a:pt x="38" y="6"/>
                    <a:pt x="37" y="2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34" y="2"/>
                    <a:pt x="32" y="2"/>
                    <a:pt x="31" y="2"/>
                  </a:cubicBezTo>
                  <a:cubicBezTo>
                    <a:pt x="29" y="2"/>
                    <a:pt x="28" y="2"/>
                    <a:pt x="2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Freeform 46"/>
            <p:cNvSpPr/>
            <p:nvPr/>
          </p:nvSpPr>
          <p:spPr bwMode="auto">
            <a:xfrm>
              <a:off x="7961" y="2989"/>
              <a:ext cx="45" cy="99"/>
            </a:xfrm>
            <a:custGeom>
              <a:avLst/>
              <a:gdLst>
                <a:gd name="T0" fmla="*/ 5 w 19"/>
                <a:gd name="T1" fmla="*/ 0 h 42"/>
                <a:gd name="T2" fmla="*/ 0 w 19"/>
                <a:gd name="T3" fmla="*/ 10 h 42"/>
                <a:gd name="T4" fmla="*/ 4 w 19"/>
                <a:gd name="T5" fmla="*/ 25 h 42"/>
                <a:gd name="T6" fmla="*/ 4 w 19"/>
                <a:gd name="T7" fmla="*/ 32 h 42"/>
                <a:gd name="T8" fmla="*/ 11 w 19"/>
                <a:gd name="T9" fmla="*/ 42 h 42"/>
                <a:gd name="T10" fmla="*/ 5 w 19"/>
                <a:gd name="T11" fmla="*/ 33 h 42"/>
                <a:gd name="T12" fmla="*/ 5 w 19"/>
                <a:gd name="T13" fmla="*/ 29 h 42"/>
                <a:gd name="T14" fmla="*/ 18 w 19"/>
                <a:gd name="T15" fmla="*/ 28 h 42"/>
                <a:gd name="T16" fmla="*/ 13 w 19"/>
                <a:gd name="T17" fmla="*/ 20 h 42"/>
                <a:gd name="T18" fmla="*/ 19 w 19"/>
                <a:gd name="T19" fmla="*/ 13 h 42"/>
                <a:gd name="T20" fmla="*/ 5 w 19"/>
                <a:gd name="T2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42">
                  <a:moveTo>
                    <a:pt x="5" y="0"/>
                  </a:moveTo>
                  <a:cubicBezTo>
                    <a:pt x="1" y="2"/>
                    <a:pt x="0" y="6"/>
                    <a:pt x="0" y="10"/>
                  </a:cubicBezTo>
                  <a:cubicBezTo>
                    <a:pt x="0" y="17"/>
                    <a:pt x="4" y="19"/>
                    <a:pt x="4" y="25"/>
                  </a:cubicBezTo>
                  <a:cubicBezTo>
                    <a:pt x="4" y="30"/>
                    <a:pt x="4" y="29"/>
                    <a:pt x="4" y="32"/>
                  </a:cubicBezTo>
                  <a:cubicBezTo>
                    <a:pt x="4" y="35"/>
                    <a:pt x="6" y="42"/>
                    <a:pt x="11" y="42"/>
                  </a:cubicBezTo>
                  <a:cubicBezTo>
                    <a:pt x="9" y="38"/>
                    <a:pt x="8" y="36"/>
                    <a:pt x="5" y="33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10" y="29"/>
                    <a:pt x="15" y="29"/>
                    <a:pt x="18" y="28"/>
                  </a:cubicBezTo>
                  <a:cubicBezTo>
                    <a:pt x="17" y="24"/>
                    <a:pt x="13" y="23"/>
                    <a:pt x="13" y="20"/>
                  </a:cubicBezTo>
                  <a:cubicBezTo>
                    <a:pt x="13" y="17"/>
                    <a:pt x="19" y="17"/>
                    <a:pt x="19" y="13"/>
                  </a:cubicBezTo>
                  <a:cubicBezTo>
                    <a:pt x="10" y="11"/>
                    <a:pt x="6" y="7"/>
                    <a:pt x="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Freeform 47"/>
            <p:cNvSpPr>
              <a:spLocks noEditPoints="1"/>
            </p:cNvSpPr>
            <p:nvPr/>
          </p:nvSpPr>
          <p:spPr bwMode="auto">
            <a:xfrm>
              <a:off x="8715" y="3218"/>
              <a:ext cx="139" cy="81"/>
            </a:xfrm>
            <a:custGeom>
              <a:avLst/>
              <a:gdLst>
                <a:gd name="T0" fmla="*/ 14 w 59"/>
                <a:gd name="T1" fmla="*/ 31 h 34"/>
                <a:gd name="T2" fmla="*/ 15 w 59"/>
                <a:gd name="T3" fmla="*/ 32 h 34"/>
                <a:gd name="T4" fmla="*/ 15 w 59"/>
                <a:gd name="T5" fmla="*/ 31 h 34"/>
                <a:gd name="T6" fmla="*/ 14 w 59"/>
                <a:gd name="T7" fmla="*/ 31 h 34"/>
                <a:gd name="T8" fmla="*/ 54 w 59"/>
                <a:gd name="T9" fmla="*/ 0 h 34"/>
                <a:gd name="T10" fmla="*/ 42 w 59"/>
                <a:gd name="T11" fmla="*/ 15 h 34"/>
                <a:gd name="T12" fmla="*/ 22 w 59"/>
                <a:gd name="T13" fmla="*/ 19 h 34"/>
                <a:gd name="T14" fmla="*/ 16 w 59"/>
                <a:gd name="T15" fmla="*/ 21 h 34"/>
                <a:gd name="T16" fmla="*/ 16 w 59"/>
                <a:gd name="T17" fmla="*/ 21 h 34"/>
                <a:gd name="T18" fmla="*/ 0 w 59"/>
                <a:gd name="T19" fmla="*/ 21 h 34"/>
                <a:gd name="T20" fmla="*/ 13 w 59"/>
                <a:gd name="T21" fmla="*/ 30 h 34"/>
                <a:gd name="T22" fmla="*/ 14 w 59"/>
                <a:gd name="T23" fmla="*/ 31 h 34"/>
                <a:gd name="T24" fmla="*/ 14 w 59"/>
                <a:gd name="T25" fmla="*/ 30 h 34"/>
                <a:gd name="T26" fmla="*/ 15 w 59"/>
                <a:gd name="T27" fmla="*/ 31 h 34"/>
                <a:gd name="T28" fmla="*/ 22 w 59"/>
                <a:gd name="T29" fmla="*/ 34 h 34"/>
                <a:gd name="T30" fmla="*/ 48 w 59"/>
                <a:gd name="T31" fmla="*/ 26 h 34"/>
                <a:gd name="T32" fmla="*/ 59 w 59"/>
                <a:gd name="T33" fmla="*/ 8 h 34"/>
                <a:gd name="T34" fmla="*/ 54 w 59"/>
                <a:gd name="T3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9" h="34">
                  <a:moveTo>
                    <a:pt x="14" y="31"/>
                  </a:moveTo>
                  <a:cubicBezTo>
                    <a:pt x="15" y="32"/>
                    <a:pt x="15" y="32"/>
                    <a:pt x="15" y="32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1"/>
                    <a:pt x="15" y="31"/>
                    <a:pt x="14" y="31"/>
                  </a:cubicBezTo>
                  <a:moveTo>
                    <a:pt x="54" y="0"/>
                  </a:moveTo>
                  <a:cubicBezTo>
                    <a:pt x="47" y="0"/>
                    <a:pt x="50" y="12"/>
                    <a:pt x="42" y="15"/>
                  </a:cubicBezTo>
                  <a:cubicBezTo>
                    <a:pt x="38" y="17"/>
                    <a:pt x="30" y="17"/>
                    <a:pt x="22" y="19"/>
                  </a:cubicBezTo>
                  <a:cubicBezTo>
                    <a:pt x="22" y="19"/>
                    <a:pt x="18" y="21"/>
                    <a:pt x="16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1" y="27"/>
                    <a:pt x="8" y="27"/>
                    <a:pt x="13" y="30"/>
                  </a:cubicBezTo>
                  <a:cubicBezTo>
                    <a:pt x="13" y="30"/>
                    <a:pt x="14" y="30"/>
                    <a:pt x="14" y="31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5" y="31"/>
                    <a:pt x="15" y="31"/>
                  </a:cubicBezTo>
                  <a:cubicBezTo>
                    <a:pt x="17" y="33"/>
                    <a:pt x="21" y="34"/>
                    <a:pt x="22" y="34"/>
                  </a:cubicBezTo>
                  <a:cubicBezTo>
                    <a:pt x="33" y="34"/>
                    <a:pt x="38" y="28"/>
                    <a:pt x="48" y="26"/>
                  </a:cubicBezTo>
                  <a:cubicBezTo>
                    <a:pt x="48" y="17"/>
                    <a:pt x="59" y="19"/>
                    <a:pt x="59" y="8"/>
                  </a:cubicBezTo>
                  <a:cubicBezTo>
                    <a:pt x="59" y="5"/>
                    <a:pt x="57" y="0"/>
                    <a:pt x="5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Freeform 48"/>
            <p:cNvSpPr/>
            <p:nvPr/>
          </p:nvSpPr>
          <p:spPr bwMode="auto">
            <a:xfrm>
              <a:off x="8079" y="3079"/>
              <a:ext cx="721" cy="376"/>
            </a:xfrm>
            <a:custGeom>
              <a:avLst/>
              <a:gdLst>
                <a:gd name="T0" fmla="*/ 7 w 305"/>
                <a:gd name="T1" fmla="*/ 9 h 159"/>
                <a:gd name="T2" fmla="*/ 16 w 305"/>
                <a:gd name="T3" fmla="*/ 26 h 159"/>
                <a:gd name="T4" fmla="*/ 27 w 305"/>
                <a:gd name="T5" fmla="*/ 32 h 159"/>
                <a:gd name="T6" fmla="*/ 46 w 305"/>
                <a:gd name="T7" fmla="*/ 30 h 159"/>
                <a:gd name="T8" fmla="*/ 28 w 305"/>
                <a:gd name="T9" fmla="*/ 45 h 159"/>
                <a:gd name="T10" fmla="*/ 36 w 305"/>
                <a:gd name="T11" fmla="*/ 58 h 159"/>
                <a:gd name="T12" fmla="*/ 44 w 305"/>
                <a:gd name="T13" fmla="*/ 54 h 159"/>
                <a:gd name="T14" fmla="*/ 64 w 305"/>
                <a:gd name="T15" fmla="*/ 65 h 159"/>
                <a:gd name="T16" fmla="*/ 114 w 305"/>
                <a:gd name="T17" fmla="*/ 85 h 159"/>
                <a:gd name="T18" fmla="*/ 108 w 305"/>
                <a:gd name="T19" fmla="*/ 118 h 159"/>
                <a:gd name="T20" fmla="*/ 128 w 305"/>
                <a:gd name="T21" fmla="*/ 122 h 159"/>
                <a:gd name="T22" fmla="*/ 167 w 305"/>
                <a:gd name="T23" fmla="*/ 135 h 159"/>
                <a:gd name="T24" fmla="*/ 189 w 305"/>
                <a:gd name="T25" fmla="*/ 123 h 159"/>
                <a:gd name="T26" fmla="*/ 246 w 305"/>
                <a:gd name="T27" fmla="*/ 135 h 159"/>
                <a:gd name="T28" fmla="*/ 272 w 305"/>
                <a:gd name="T29" fmla="*/ 152 h 159"/>
                <a:gd name="T30" fmla="*/ 295 w 305"/>
                <a:gd name="T31" fmla="*/ 159 h 159"/>
                <a:gd name="T32" fmla="*/ 305 w 305"/>
                <a:gd name="T33" fmla="*/ 150 h 159"/>
                <a:gd name="T34" fmla="*/ 290 w 305"/>
                <a:gd name="T35" fmla="*/ 142 h 159"/>
                <a:gd name="T36" fmla="*/ 287 w 305"/>
                <a:gd name="T37" fmla="*/ 142 h 159"/>
                <a:gd name="T38" fmla="*/ 283 w 305"/>
                <a:gd name="T39" fmla="*/ 141 h 159"/>
                <a:gd name="T40" fmla="*/ 267 w 305"/>
                <a:gd name="T41" fmla="*/ 130 h 159"/>
                <a:gd name="T42" fmla="*/ 249 w 305"/>
                <a:gd name="T43" fmla="*/ 102 h 159"/>
                <a:gd name="T44" fmla="*/ 251 w 305"/>
                <a:gd name="T45" fmla="*/ 86 h 159"/>
                <a:gd name="T46" fmla="*/ 248 w 305"/>
                <a:gd name="T47" fmla="*/ 86 h 159"/>
                <a:gd name="T48" fmla="*/ 214 w 305"/>
                <a:gd name="T49" fmla="*/ 59 h 159"/>
                <a:gd name="T50" fmla="*/ 191 w 305"/>
                <a:gd name="T51" fmla="*/ 46 h 159"/>
                <a:gd name="T52" fmla="*/ 155 w 305"/>
                <a:gd name="T53" fmla="*/ 35 h 159"/>
                <a:gd name="T54" fmla="*/ 152 w 305"/>
                <a:gd name="T55" fmla="*/ 33 h 159"/>
                <a:gd name="T56" fmla="*/ 144 w 305"/>
                <a:gd name="T57" fmla="*/ 30 h 159"/>
                <a:gd name="T58" fmla="*/ 116 w 305"/>
                <a:gd name="T59" fmla="*/ 20 h 159"/>
                <a:gd name="T60" fmla="*/ 93 w 305"/>
                <a:gd name="T61" fmla="*/ 29 h 159"/>
                <a:gd name="T62" fmla="*/ 71 w 305"/>
                <a:gd name="T63" fmla="*/ 45 h 159"/>
                <a:gd name="T64" fmla="*/ 52 w 305"/>
                <a:gd name="T65" fmla="*/ 30 h 159"/>
                <a:gd name="T66" fmla="*/ 27 w 305"/>
                <a:gd name="T67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05" h="159">
                  <a:moveTo>
                    <a:pt x="27" y="0"/>
                  </a:moveTo>
                  <a:cubicBezTo>
                    <a:pt x="17" y="0"/>
                    <a:pt x="14" y="9"/>
                    <a:pt x="7" y="9"/>
                  </a:cubicBezTo>
                  <a:cubicBezTo>
                    <a:pt x="4" y="9"/>
                    <a:pt x="0" y="11"/>
                    <a:pt x="0" y="14"/>
                  </a:cubicBezTo>
                  <a:cubicBezTo>
                    <a:pt x="0" y="21"/>
                    <a:pt x="12" y="18"/>
                    <a:pt x="16" y="26"/>
                  </a:cubicBezTo>
                  <a:cubicBezTo>
                    <a:pt x="17" y="27"/>
                    <a:pt x="18" y="30"/>
                    <a:pt x="19" y="30"/>
                  </a:cubicBezTo>
                  <a:cubicBezTo>
                    <a:pt x="22" y="31"/>
                    <a:pt x="24" y="32"/>
                    <a:pt x="27" y="32"/>
                  </a:cubicBezTo>
                  <a:cubicBezTo>
                    <a:pt x="32" y="32"/>
                    <a:pt x="36" y="31"/>
                    <a:pt x="42" y="30"/>
                  </a:cubicBezTo>
                  <a:cubicBezTo>
                    <a:pt x="46" y="30"/>
                    <a:pt x="46" y="30"/>
                    <a:pt x="46" y="30"/>
                  </a:cubicBezTo>
                  <a:cubicBezTo>
                    <a:pt x="42" y="36"/>
                    <a:pt x="26" y="35"/>
                    <a:pt x="19" y="39"/>
                  </a:cubicBezTo>
                  <a:cubicBezTo>
                    <a:pt x="20" y="43"/>
                    <a:pt x="26" y="41"/>
                    <a:pt x="28" y="45"/>
                  </a:cubicBezTo>
                  <a:cubicBezTo>
                    <a:pt x="31" y="49"/>
                    <a:pt x="28" y="52"/>
                    <a:pt x="31" y="57"/>
                  </a:cubicBezTo>
                  <a:cubicBezTo>
                    <a:pt x="31" y="58"/>
                    <a:pt x="35" y="58"/>
                    <a:pt x="36" y="58"/>
                  </a:cubicBezTo>
                  <a:cubicBezTo>
                    <a:pt x="40" y="58"/>
                    <a:pt x="43" y="53"/>
                    <a:pt x="44" y="49"/>
                  </a:cubicBezTo>
                  <a:cubicBezTo>
                    <a:pt x="44" y="54"/>
                    <a:pt x="44" y="54"/>
                    <a:pt x="44" y="54"/>
                  </a:cubicBezTo>
                  <a:cubicBezTo>
                    <a:pt x="45" y="53"/>
                    <a:pt x="46" y="53"/>
                    <a:pt x="46" y="53"/>
                  </a:cubicBezTo>
                  <a:cubicBezTo>
                    <a:pt x="53" y="53"/>
                    <a:pt x="56" y="65"/>
                    <a:pt x="64" y="65"/>
                  </a:cubicBezTo>
                  <a:cubicBezTo>
                    <a:pt x="72" y="65"/>
                    <a:pt x="86" y="67"/>
                    <a:pt x="92" y="70"/>
                  </a:cubicBezTo>
                  <a:cubicBezTo>
                    <a:pt x="97" y="73"/>
                    <a:pt x="112" y="78"/>
                    <a:pt x="114" y="85"/>
                  </a:cubicBezTo>
                  <a:cubicBezTo>
                    <a:pt x="117" y="93"/>
                    <a:pt x="114" y="100"/>
                    <a:pt x="121" y="107"/>
                  </a:cubicBezTo>
                  <a:cubicBezTo>
                    <a:pt x="118" y="109"/>
                    <a:pt x="108" y="112"/>
                    <a:pt x="108" y="118"/>
                  </a:cubicBezTo>
                  <a:cubicBezTo>
                    <a:pt x="108" y="122"/>
                    <a:pt x="113" y="122"/>
                    <a:pt x="116" y="122"/>
                  </a:cubicBezTo>
                  <a:cubicBezTo>
                    <a:pt x="128" y="122"/>
                    <a:pt x="128" y="122"/>
                    <a:pt x="128" y="122"/>
                  </a:cubicBezTo>
                  <a:cubicBezTo>
                    <a:pt x="128" y="120"/>
                    <a:pt x="133" y="119"/>
                    <a:pt x="135" y="119"/>
                  </a:cubicBezTo>
                  <a:cubicBezTo>
                    <a:pt x="149" y="119"/>
                    <a:pt x="153" y="135"/>
                    <a:pt x="167" y="135"/>
                  </a:cubicBezTo>
                  <a:cubicBezTo>
                    <a:pt x="172" y="135"/>
                    <a:pt x="175" y="135"/>
                    <a:pt x="187" y="135"/>
                  </a:cubicBezTo>
                  <a:cubicBezTo>
                    <a:pt x="187" y="132"/>
                    <a:pt x="191" y="130"/>
                    <a:pt x="189" y="123"/>
                  </a:cubicBezTo>
                  <a:cubicBezTo>
                    <a:pt x="197" y="119"/>
                    <a:pt x="196" y="110"/>
                    <a:pt x="209" y="110"/>
                  </a:cubicBezTo>
                  <a:cubicBezTo>
                    <a:pt x="226" y="110"/>
                    <a:pt x="236" y="124"/>
                    <a:pt x="246" y="135"/>
                  </a:cubicBezTo>
                  <a:cubicBezTo>
                    <a:pt x="247" y="136"/>
                    <a:pt x="252" y="137"/>
                    <a:pt x="252" y="139"/>
                  </a:cubicBezTo>
                  <a:cubicBezTo>
                    <a:pt x="252" y="145"/>
                    <a:pt x="264" y="151"/>
                    <a:pt x="272" y="152"/>
                  </a:cubicBezTo>
                  <a:cubicBezTo>
                    <a:pt x="285" y="152"/>
                    <a:pt x="285" y="152"/>
                    <a:pt x="285" y="152"/>
                  </a:cubicBezTo>
                  <a:cubicBezTo>
                    <a:pt x="286" y="153"/>
                    <a:pt x="294" y="159"/>
                    <a:pt x="295" y="159"/>
                  </a:cubicBezTo>
                  <a:cubicBezTo>
                    <a:pt x="296" y="159"/>
                    <a:pt x="298" y="159"/>
                    <a:pt x="299" y="159"/>
                  </a:cubicBezTo>
                  <a:cubicBezTo>
                    <a:pt x="299" y="155"/>
                    <a:pt x="302" y="152"/>
                    <a:pt x="305" y="150"/>
                  </a:cubicBezTo>
                  <a:cubicBezTo>
                    <a:pt x="304" y="150"/>
                    <a:pt x="296" y="151"/>
                    <a:pt x="295" y="148"/>
                  </a:cubicBezTo>
                  <a:cubicBezTo>
                    <a:pt x="294" y="146"/>
                    <a:pt x="293" y="143"/>
                    <a:pt x="290" y="142"/>
                  </a:cubicBezTo>
                  <a:cubicBezTo>
                    <a:pt x="289" y="142"/>
                    <a:pt x="289" y="142"/>
                    <a:pt x="289" y="142"/>
                  </a:cubicBezTo>
                  <a:cubicBezTo>
                    <a:pt x="288" y="142"/>
                    <a:pt x="288" y="142"/>
                    <a:pt x="287" y="142"/>
                  </a:cubicBezTo>
                  <a:cubicBezTo>
                    <a:pt x="287" y="142"/>
                    <a:pt x="286" y="142"/>
                    <a:pt x="285" y="142"/>
                  </a:cubicBezTo>
                  <a:cubicBezTo>
                    <a:pt x="285" y="142"/>
                    <a:pt x="284" y="142"/>
                    <a:pt x="283" y="141"/>
                  </a:cubicBezTo>
                  <a:cubicBezTo>
                    <a:pt x="282" y="139"/>
                    <a:pt x="281" y="135"/>
                    <a:pt x="279" y="135"/>
                  </a:cubicBezTo>
                  <a:cubicBezTo>
                    <a:pt x="275" y="135"/>
                    <a:pt x="269" y="132"/>
                    <a:pt x="267" y="130"/>
                  </a:cubicBezTo>
                  <a:cubicBezTo>
                    <a:pt x="263" y="123"/>
                    <a:pt x="264" y="120"/>
                    <a:pt x="259" y="114"/>
                  </a:cubicBezTo>
                  <a:cubicBezTo>
                    <a:pt x="258" y="113"/>
                    <a:pt x="249" y="104"/>
                    <a:pt x="249" y="102"/>
                  </a:cubicBezTo>
                  <a:cubicBezTo>
                    <a:pt x="249" y="97"/>
                    <a:pt x="259" y="99"/>
                    <a:pt x="259" y="93"/>
                  </a:cubicBezTo>
                  <a:cubicBezTo>
                    <a:pt x="259" y="86"/>
                    <a:pt x="255" y="86"/>
                    <a:pt x="251" y="86"/>
                  </a:cubicBezTo>
                  <a:cubicBezTo>
                    <a:pt x="250" y="86"/>
                    <a:pt x="250" y="86"/>
                    <a:pt x="249" y="86"/>
                  </a:cubicBezTo>
                  <a:cubicBezTo>
                    <a:pt x="249" y="86"/>
                    <a:pt x="248" y="86"/>
                    <a:pt x="248" y="86"/>
                  </a:cubicBezTo>
                  <a:cubicBezTo>
                    <a:pt x="246" y="86"/>
                    <a:pt x="244" y="85"/>
                    <a:pt x="243" y="85"/>
                  </a:cubicBezTo>
                  <a:cubicBezTo>
                    <a:pt x="230" y="78"/>
                    <a:pt x="231" y="64"/>
                    <a:pt x="214" y="59"/>
                  </a:cubicBezTo>
                  <a:cubicBezTo>
                    <a:pt x="211" y="58"/>
                    <a:pt x="207" y="58"/>
                    <a:pt x="207" y="54"/>
                  </a:cubicBezTo>
                  <a:cubicBezTo>
                    <a:pt x="200" y="54"/>
                    <a:pt x="197" y="46"/>
                    <a:pt x="191" y="46"/>
                  </a:cubicBezTo>
                  <a:cubicBezTo>
                    <a:pt x="179" y="46"/>
                    <a:pt x="163" y="41"/>
                    <a:pt x="155" y="35"/>
                  </a:cubicBezTo>
                  <a:cubicBezTo>
                    <a:pt x="155" y="35"/>
                    <a:pt x="155" y="35"/>
                    <a:pt x="155" y="35"/>
                  </a:cubicBezTo>
                  <a:cubicBezTo>
                    <a:pt x="155" y="35"/>
                    <a:pt x="154" y="34"/>
                    <a:pt x="154" y="34"/>
                  </a:cubicBezTo>
                  <a:cubicBezTo>
                    <a:pt x="153" y="34"/>
                    <a:pt x="153" y="33"/>
                    <a:pt x="152" y="33"/>
                  </a:cubicBezTo>
                  <a:cubicBezTo>
                    <a:pt x="154" y="34"/>
                    <a:pt x="154" y="34"/>
                    <a:pt x="154" y="34"/>
                  </a:cubicBezTo>
                  <a:cubicBezTo>
                    <a:pt x="151" y="34"/>
                    <a:pt x="147" y="32"/>
                    <a:pt x="144" y="30"/>
                  </a:cubicBezTo>
                  <a:cubicBezTo>
                    <a:pt x="130" y="30"/>
                    <a:pt x="130" y="30"/>
                    <a:pt x="130" y="30"/>
                  </a:cubicBezTo>
                  <a:cubicBezTo>
                    <a:pt x="127" y="28"/>
                    <a:pt x="123" y="22"/>
                    <a:pt x="116" y="20"/>
                  </a:cubicBezTo>
                  <a:cubicBezTo>
                    <a:pt x="115" y="19"/>
                    <a:pt x="111" y="20"/>
                    <a:pt x="110" y="17"/>
                  </a:cubicBezTo>
                  <a:cubicBezTo>
                    <a:pt x="104" y="18"/>
                    <a:pt x="97" y="28"/>
                    <a:pt x="93" y="29"/>
                  </a:cubicBezTo>
                  <a:cubicBezTo>
                    <a:pt x="85" y="31"/>
                    <a:pt x="84" y="32"/>
                    <a:pt x="80" y="36"/>
                  </a:cubicBezTo>
                  <a:cubicBezTo>
                    <a:pt x="79" y="37"/>
                    <a:pt x="74" y="45"/>
                    <a:pt x="71" y="45"/>
                  </a:cubicBezTo>
                  <a:cubicBezTo>
                    <a:pt x="67" y="45"/>
                    <a:pt x="60" y="37"/>
                    <a:pt x="60" y="35"/>
                  </a:cubicBezTo>
                  <a:cubicBezTo>
                    <a:pt x="55" y="35"/>
                    <a:pt x="52" y="32"/>
                    <a:pt x="52" y="30"/>
                  </a:cubicBezTo>
                  <a:cubicBezTo>
                    <a:pt x="52" y="26"/>
                    <a:pt x="52" y="18"/>
                    <a:pt x="52" y="11"/>
                  </a:cubicBezTo>
                  <a:cubicBezTo>
                    <a:pt x="43" y="9"/>
                    <a:pt x="36" y="0"/>
                    <a:pt x="2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9" name="Freeform 49"/>
            <p:cNvSpPr/>
            <p:nvPr/>
          </p:nvSpPr>
          <p:spPr bwMode="auto">
            <a:xfrm>
              <a:off x="8812" y="3162"/>
              <a:ext cx="73" cy="71"/>
            </a:xfrm>
            <a:custGeom>
              <a:avLst/>
              <a:gdLst>
                <a:gd name="T0" fmla="*/ 0 w 31"/>
                <a:gd name="T1" fmla="*/ 0 h 30"/>
                <a:gd name="T2" fmla="*/ 10 w 31"/>
                <a:gd name="T3" fmla="*/ 6 h 30"/>
                <a:gd name="T4" fmla="*/ 22 w 31"/>
                <a:gd name="T5" fmla="*/ 20 h 30"/>
                <a:gd name="T6" fmla="*/ 28 w 31"/>
                <a:gd name="T7" fmla="*/ 30 h 30"/>
                <a:gd name="T8" fmla="*/ 29 w 31"/>
                <a:gd name="T9" fmla="*/ 30 h 30"/>
                <a:gd name="T10" fmla="*/ 31 w 31"/>
                <a:gd name="T11" fmla="*/ 30 h 30"/>
                <a:gd name="T12" fmla="*/ 31 w 31"/>
                <a:gd name="T13" fmla="*/ 26 h 30"/>
                <a:gd name="T14" fmla="*/ 21 w 31"/>
                <a:gd name="T15" fmla="*/ 15 h 30"/>
                <a:gd name="T16" fmla="*/ 0 w 31"/>
                <a:gd name="T1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" h="30">
                  <a:moveTo>
                    <a:pt x="0" y="0"/>
                  </a:moveTo>
                  <a:cubicBezTo>
                    <a:pt x="2" y="4"/>
                    <a:pt x="6" y="4"/>
                    <a:pt x="10" y="6"/>
                  </a:cubicBezTo>
                  <a:cubicBezTo>
                    <a:pt x="17" y="11"/>
                    <a:pt x="16" y="17"/>
                    <a:pt x="22" y="20"/>
                  </a:cubicBezTo>
                  <a:cubicBezTo>
                    <a:pt x="21" y="25"/>
                    <a:pt x="21" y="29"/>
                    <a:pt x="28" y="30"/>
                  </a:cubicBezTo>
                  <a:cubicBezTo>
                    <a:pt x="28" y="30"/>
                    <a:pt x="28" y="30"/>
                    <a:pt x="29" y="30"/>
                  </a:cubicBezTo>
                  <a:cubicBezTo>
                    <a:pt x="29" y="30"/>
                    <a:pt x="30" y="30"/>
                    <a:pt x="31" y="30"/>
                  </a:cubicBezTo>
                  <a:cubicBezTo>
                    <a:pt x="30" y="29"/>
                    <a:pt x="31" y="27"/>
                    <a:pt x="31" y="26"/>
                  </a:cubicBezTo>
                  <a:cubicBezTo>
                    <a:pt x="31" y="19"/>
                    <a:pt x="25" y="20"/>
                    <a:pt x="21" y="15"/>
                  </a:cubicBezTo>
                  <a:cubicBezTo>
                    <a:pt x="15" y="10"/>
                    <a:pt x="10" y="3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" name="Freeform 50"/>
            <p:cNvSpPr/>
            <p:nvPr/>
          </p:nvSpPr>
          <p:spPr bwMode="auto">
            <a:xfrm>
              <a:off x="8940" y="3263"/>
              <a:ext cx="35" cy="48"/>
            </a:xfrm>
            <a:custGeom>
              <a:avLst/>
              <a:gdLst>
                <a:gd name="T0" fmla="*/ 1 w 15"/>
                <a:gd name="T1" fmla="*/ 0 h 20"/>
                <a:gd name="T2" fmla="*/ 9 w 15"/>
                <a:gd name="T3" fmla="*/ 12 h 20"/>
                <a:gd name="T4" fmla="*/ 9 w 15"/>
                <a:gd name="T5" fmla="*/ 16 h 20"/>
                <a:gd name="T6" fmla="*/ 12 w 15"/>
                <a:gd name="T7" fmla="*/ 20 h 20"/>
                <a:gd name="T8" fmla="*/ 15 w 15"/>
                <a:gd name="T9" fmla="*/ 16 h 20"/>
                <a:gd name="T10" fmla="*/ 1 w 15"/>
                <a:gd name="T1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20">
                  <a:moveTo>
                    <a:pt x="1" y="0"/>
                  </a:moveTo>
                  <a:cubicBezTo>
                    <a:pt x="0" y="6"/>
                    <a:pt x="2" y="11"/>
                    <a:pt x="9" y="12"/>
                  </a:cubicBezTo>
                  <a:cubicBezTo>
                    <a:pt x="9" y="14"/>
                    <a:pt x="9" y="15"/>
                    <a:pt x="9" y="16"/>
                  </a:cubicBezTo>
                  <a:cubicBezTo>
                    <a:pt x="9" y="18"/>
                    <a:pt x="10" y="20"/>
                    <a:pt x="12" y="20"/>
                  </a:cubicBezTo>
                  <a:cubicBezTo>
                    <a:pt x="13" y="20"/>
                    <a:pt x="15" y="17"/>
                    <a:pt x="15" y="16"/>
                  </a:cubicBezTo>
                  <a:cubicBezTo>
                    <a:pt x="15" y="14"/>
                    <a:pt x="4" y="3"/>
                    <a:pt x="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1" name="Freeform 51"/>
            <p:cNvSpPr/>
            <p:nvPr/>
          </p:nvSpPr>
          <p:spPr bwMode="auto">
            <a:xfrm>
              <a:off x="9183" y="3431"/>
              <a:ext cx="19" cy="26"/>
            </a:xfrm>
            <a:custGeom>
              <a:avLst/>
              <a:gdLst>
                <a:gd name="T0" fmla="*/ 0 w 8"/>
                <a:gd name="T1" fmla="*/ 0 h 11"/>
                <a:gd name="T2" fmla="*/ 8 w 8"/>
                <a:gd name="T3" fmla="*/ 11 h 11"/>
                <a:gd name="T4" fmla="*/ 8 w 8"/>
                <a:gd name="T5" fmla="*/ 8 h 11"/>
                <a:gd name="T6" fmla="*/ 0 w 8"/>
                <a:gd name="T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1">
                  <a:moveTo>
                    <a:pt x="0" y="0"/>
                  </a:moveTo>
                  <a:cubicBezTo>
                    <a:pt x="0" y="3"/>
                    <a:pt x="3" y="11"/>
                    <a:pt x="8" y="11"/>
                  </a:cubicBezTo>
                  <a:cubicBezTo>
                    <a:pt x="8" y="10"/>
                    <a:pt x="8" y="9"/>
                    <a:pt x="8" y="8"/>
                  </a:cubicBezTo>
                  <a:cubicBezTo>
                    <a:pt x="8" y="4"/>
                    <a:pt x="4" y="3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" name="Freeform 52"/>
            <p:cNvSpPr/>
            <p:nvPr/>
          </p:nvSpPr>
          <p:spPr bwMode="auto">
            <a:xfrm>
              <a:off x="9129" y="3412"/>
              <a:ext cx="40" cy="19"/>
            </a:xfrm>
            <a:custGeom>
              <a:avLst/>
              <a:gdLst>
                <a:gd name="T0" fmla="*/ 0 w 17"/>
                <a:gd name="T1" fmla="*/ 0 h 8"/>
                <a:gd name="T2" fmla="*/ 15 w 17"/>
                <a:gd name="T3" fmla="*/ 8 h 8"/>
                <a:gd name="T4" fmla="*/ 17 w 17"/>
                <a:gd name="T5" fmla="*/ 7 h 8"/>
                <a:gd name="T6" fmla="*/ 0 w 17"/>
                <a:gd name="T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8">
                  <a:moveTo>
                    <a:pt x="0" y="0"/>
                  </a:moveTo>
                  <a:cubicBezTo>
                    <a:pt x="0" y="6"/>
                    <a:pt x="8" y="8"/>
                    <a:pt x="15" y="8"/>
                  </a:cubicBezTo>
                  <a:cubicBezTo>
                    <a:pt x="15" y="8"/>
                    <a:pt x="17" y="7"/>
                    <a:pt x="17" y="7"/>
                  </a:cubicBezTo>
                  <a:cubicBezTo>
                    <a:pt x="14" y="2"/>
                    <a:pt x="8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" name="Freeform 53"/>
            <p:cNvSpPr/>
            <p:nvPr/>
          </p:nvSpPr>
          <p:spPr bwMode="auto">
            <a:xfrm>
              <a:off x="9133" y="3363"/>
              <a:ext cx="38" cy="40"/>
            </a:xfrm>
            <a:custGeom>
              <a:avLst/>
              <a:gdLst>
                <a:gd name="T0" fmla="*/ 0 w 16"/>
                <a:gd name="T1" fmla="*/ 0 h 17"/>
                <a:gd name="T2" fmla="*/ 16 w 16"/>
                <a:gd name="T3" fmla="*/ 17 h 17"/>
                <a:gd name="T4" fmla="*/ 0 w 16"/>
                <a:gd name="T5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7">
                  <a:moveTo>
                    <a:pt x="0" y="0"/>
                  </a:moveTo>
                  <a:cubicBezTo>
                    <a:pt x="1" y="4"/>
                    <a:pt x="10" y="17"/>
                    <a:pt x="16" y="17"/>
                  </a:cubicBezTo>
                  <a:cubicBezTo>
                    <a:pt x="13" y="9"/>
                    <a:pt x="8" y="4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" name="Freeform 54"/>
            <p:cNvSpPr/>
            <p:nvPr/>
          </p:nvSpPr>
          <p:spPr bwMode="auto">
            <a:xfrm>
              <a:off x="9058" y="3332"/>
              <a:ext cx="49" cy="28"/>
            </a:xfrm>
            <a:custGeom>
              <a:avLst/>
              <a:gdLst>
                <a:gd name="T0" fmla="*/ 2 w 21"/>
                <a:gd name="T1" fmla="*/ 0 h 12"/>
                <a:gd name="T2" fmla="*/ 1 w 21"/>
                <a:gd name="T3" fmla="*/ 2 h 12"/>
                <a:gd name="T4" fmla="*/ 0 w 21"/>
                <a:gd name="T5" fmla="*/ 2 h 12"/>
                <a:gd name="T6" fmla="*/ 17 w 21"/>
                <a:gd name="T7" fmla="*/ 12 h 12"/>
                <a:gd name="T8" fmla="*/ 21 w 21"/>
                <a:gd name="T9" fmla="*/ 11 h 12"/>
                <a:gd name="T10" fmla="*/ 2 w 21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12">
                  <a:moveTo>
                    <a:pt x="2" y="0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8"/>
                    <a:pt x="12" y="12"/>
                    <a:pt x="17" y="12"/>
                  </a:cubicBezTo>
                  <a:cubicBezTo>
                    <a:pt x="18" y="12"/>
                    <a:pt x="20" y="12"/>
                    <a:pt x="21" y="11"/>
                  </a:cubicBezTo>
                  <a:cubicBezTo>
                    <a:pt x="18" y="6"/>
                    <a:pt x="7" y="3"/>
                    <a:pt x="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" name="Freeform 55"/>
            <p:cNvSpPr>
              <a:spLocks noEditPoints="1"/>
            </p:cNvSpPr>
            <p:nvPr/>
          </p:nvSpPr>
          <p:spPr bwMode="auto">
            <a:xfrm>
              <a:off x="9001" y="3301"/>
              <a:ext cx="31" cy="19"/>
            </a:xfrm>
            <a:custGeom>
              <a:avLst/>
              <a:gdLst>
                <a:gd name="T0" fmla="*/ 3 w 13"/>
                <a:gd name="T1" fmla="*/ 2 h 8"/>
                <a:gd name="T2" fmla="*/ 0 w 13"/>
                <a:gd name="T3" fmla="*/ 2 h 8"/>
                <a:gd name="T4" fmla="*/ 8 w 13"/>
                <a:gd name="T5" fmla="*/ 8 h 8"/>
                <a:gd name="T6" fmla="*/ 13 w 13"/>
                <a:gd name="T7" fmla="*/ 8 h 8"/>
                <a:gd name="T8" fmla="*/ 3 w 13"/>
                <a:gd name="T9" fmla="*/ 2 h 8"/>
                <a:gd name="T10" fmla="*/ 0 w 13"/>
                <a:gd name="T11" fmla="*/ 0 h 8"/>
                <a:gd name="T12" fmla="*/ 3 w 13"/>
                <a:gd name="T13" fmla="*/ 2 h 8"/>
                <a:gd name="T14" fmla="*/ 3 w 13"/>
                <a:gd name="T15" fmla="*/ 2 h 8"/>
                <a:gd name="T16" fmla="*/ 0 w 13"/>
                <a:gd name="T1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8">
                  <a:moveTo>
                    <a:pt x="3" y="2"/>
                  </a:moveTo>
                  <a:cubicBezTo>
                    <a:pt x="3" y="2"/>
                    <a:pt x="1" y="2"/>
                    <a:pt x="0" y="2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0" y="4"/>
                    <a:pt x="7" y="4"/>
                    <a:pt x="3" y="2"/>
                  </a:cubicBezTo>
                  <a:moveTo>
                    <a:pt x="0" y="0"/>
                  </a:moveTo>
                  <a:cubicBezTo>
                    <a:pt x="1" y="1"/>
                    <a:pt x="2" y="1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" name="Freeform 56"/>
            <p:cNvSpPr/>
            <p:nvPr/>
          </p:nvSpPr>
          <p:spPr bwMode="auto">
            <a:xfrm>
              <a:off x="8573" y="4607"/>
              <a:ext cx="137" cy="130"/>
            </a:xfrm>
            <a:custGeom>
              <a:avLst/>
              <a:gdLst>
                <a:gd name="T0" fmla="*/ 52 w 58"/>
                <a:gd name="T1" fmla="*/ 0 h 55"/>
                <a:gd name="T2" fmla="*/ 29 w 58"/>
                <a:gd name="T3" fmla="*/ 5 h 55"/>
                <a:gd name="T4" fmla="*/ 7 w 58"/>
                <a:gd name="T5" fmla="*/ 2 h 55"/>
                <a:gd name="T6" fmla="*/ 0 w 58"/>
                <a:gd name="T7" fmla="*/ 5 h 55"/>
                <a:gd name="T8" fmla="*/ 33 w 58"/>
                <a:gd name="T9" fmla="*/ 55 h 55"/>
                <a:gd name="T10" fmla="*/ 58 w 58"/>
                <a:gd name="T11" fmla="*/ 16 h 55"/>
                <a:gd name="T12" fmla="*/ 52 w 58"/>
                <a:gd name="T13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" h="55">
                  <a:moveTo>
                    <a:pt x="52" y="0"/>
                  </a:moveTo>
                  <a:cubicBezTo>
                    <a:pt x="45" y="2"/>
                    <a:pt x="36" y="5"/>
                    <a:pt x="29" y="5"/>
                  </a:cubicBezTo>
                  <a:cubicBezTo>
                    <a:pt x="29" y="5"/>
                    <a:pt x="16" y="2"/>
                    <a:pt x="7" y="2"/>
                  </a:cubicBezTo>
                  <a:cubicBezTo>
                    <a:pt x="3" y="2"/>
                    <a:pt x="0" y="2"/>
                    <a:pt x="0" y="5"/>
                  </a:cubicBezTo>
                  <a:cubicBezTo>
                    <a:pt x="0" y="16"/>
                    <a:pt x="17" y="55"/>
                    <a:pt x="33" y="55"/>
                  </a:cubicBezTo>
                  <a:cubicBezTo>
                    <a:pt x="44" y="55"/>
                    <a:pt x="58" y="27"/>
                    <a:pt x="58" y="16"/>
                  </a:cubicBezTo>
                  <a:cubicBezTo>
                    <a:pt x="58" y="9"/>
                    <a:pt x="54" y="6"/>
                    <a:pt x="5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" name="Freeform 57"/>
            <p:cNvSpPr/>
            <p:nvPr/>
          </p:nvSpPr>
          <p:spPr bwMode="auto">
            <a:xfrm>
              <a:off x="8691" y="4574"/>
              <a:ext cx="17" cy="21"/>
            </a:xfrm>
            <a:custGeom>
              <a:avLst/>
              <a:gdLst>
                <a:gd name="T0" fmla="*/ 7 w 7"/>
                <a:gd name="T1" fmla="*/ 0 h 9"/>
                <a:gd name="T2" fmla="*/ 4 w 7"/>
                <a:gd name="T3" fmla="*/ 0 h 9"/>
                <a:gd name="T4" fmla="*/ 0 w 7"/>
                <a:gd name="T5" fmla="*/ 0 h 9"/>
                <a:gd name="T6" fmla="*/ 5 w 7"/>
                <a:gd name="T7" fmla="*/ 9 h 9"/>
                <a:gd name="T8" fmla="*/ 7 w 7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9">
                  <a:moveTo>
                    <a:pt x="7" y="0"/>
                  </a:moveTo>
                  <a:cubicBezTo>
                    <a:pt x="6" y="0"/>
                    <a:pt x="5" y="0"/>
                    <a:pt x="4" y="0"/>
                  </a:cubicBezTo>
                  <a:cubicBezTo>
                    <a:pt x="3" y="0"/>
                    <a:pt x="1" y="0"/>
                    <a:pt x="0" y="0"/>
                  </a:cubicBezTo>
                  <a:cubicBezTo>
                    <a:pt x="0" y="4"/>
                    <a:pt x="1" y="7"/>
                    <a:pt x="5" y="9"/>
                  </a:cubicBezTo>
                  <a:cubicBezTo>
                    <a:pt x="6" y="6"/>
                    <a:pt x="7" y="5"/>
                    <a:pt x="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" name="Freeform 58"/>
            <p:cNvSpPr/>
            <p:nvPr/>
          </p:nvSpPr>
          <p:spPr bwMode="auto">
            <a:xfrm>
              <a:off x="8285" y="4403"/>
              <a:ext cx="45" cy="15"/>
            </a:xfrm>
            <a:custGeom>
              <a:avLst/>
              <a:gdLst>
                <a:gd name="T0" fmla="*/ 10 w 19"/>
                <a:gd name="T1" fmla="*/ 0 h 6"/>
                <a:gd name="T2" fmla="*/ 0 w 19"/>
                <a:gd name="T3" fmla="*/ 3 h 6"/>
                <a:gd name="T4" fmla="*/ 9 w 19"/>
                <a:gd name="T5" fmla="*/ 6 h 6"/>
                <a:gd name="T6" fmla="*/ 19 w 19"/>
                <a:gd name="T7" fmla="*/ 3 h 6"/>
                <a:gd name="T8" fmla="*/ 10 w 19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6">
                  <a:moveTo>
                    <a:pt x="10" y="0"/>
                  </a:moveTo>
                  <a:cubicBezTo>
                    <a:pt x="8" y="0"/>
                    <a:pt x="5" y="1"/>
                    <a:pt x="0" y="3"/>
                  </a:cubicBezTo>
                  <a:cubicBezTo>
                    <a:pt x="3" y="5"/>
                    <a:pt x="6" y="6"/>
                    <a:pt x="9" y="6"/>
                  </a:cubicBezTo>
                  <a:cubicBezTo>
                    <a:pt x="12" y="6"/>
                    <a:pt x="16" y="5"/>
                    <a:pt x="19" y="3"/>
                  </a:cubicBezTo>
                  <a:cubicBezTo>
                    <a:pt x="15" y="1"/>
                    <a:pt x="13" y="0"/>
                    <a:pt x="1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" name="Freeform 59"/>
            <p:cNvSpPr/>
            <p:nvPr/>
          </p:nvSpPr>
          <p:spPr bwMode="auto">
            <a:xfrm>
              <a:off x="8053" y="3476"/>
              <a:ext cx="50" cy="19"/>
            </a:xfrm>
            <a:custGeom>
              <a:avLst/>
              <a:gdLst>
                <a:gd name="T0" fmla="*/ 17 w 21"/>
                <a:gd name="T1" fmla="*/ 0 h 8"/>
                <a:gd name="T2" fmla="*/ 0 w 21"/>
                <a:gd name="T3" fmla="*/ 3 h 8"/>
                <a:gd name="T4" fmla="*/ 16 w 21"/>
                <a:gd name="T5" fmla="*/ 8 h 8"/>
                <a:gd name="T6" fmla="*/ 21 w 21"/>
                <a:gd name="T7" fmla="*/ 8 h 8"/>
                <a:gd name="T8" fmla="*/ 21 w 21"/>
                <a:gd name="T9" fmla="*/ 0 h 8"/>
                <a:gd name="T10" fmla="*/ 17 w 21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8">
                  <a:moveTo>
                    <a:pt x="17" y="0"/>
                  </a:moveTo>
                  <a:cubicBezTo>
                    <a:pt x="12" y="0"/>
                    <a:pt x="8" y="1"/>
                    <a:pt x="0" y="3"/>
                  </a:cubicBezTo>
                  <a:cubicBezTo>
                    <a:pt x="2" y="5"/>
                    <a:pt x="9" y="8"/>
                    <a:pt x="16" y="8"/>
                  </a:cubicBezTo>
                  <a:cubicBezTo>
                    <a:pt x="17" y="8"/>
                    <a:pt x="19" y="8"/>
                    <a:pt x="21" y="8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19" y="0"/>
                    <a:pt x="18" y="0"/>
                    <a:pt x="1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0" name="Freeform 60"/>
            <p:cNvSpPr/>
            <p:nvPr/>
          </p:nvSpPr>
          <p:spPr bwMode="auto">
            <a:xfrm>
              <a:off x="7455" y="3457"/>
              <a:ext cx="1437" cy="1086"/>
            </a:xfrm>
            <a:custGeom>
              <a:avLst/>
              <a:gdLst>
                <a:gd name="T0" fmla="*/ 431 w 608"/>
                <a:gd name="T1" fmla="*/ 18 h 459"/>
                <a:gd name="T2" fmla="*/ 408 w 608"/>
                <a:gd name="T3" fmla="*/ 108 h 459"/>
                <a:gd name="T4" fmla="*/ 353 w 608"/>
                <a:gd name="T5" fmla="*/ 81 h 459"/>
                <a:gd name="T6" fmla="*/ 337 w 608"/>
                <a:gd name="T7" fmla="*/ 65 h 459"/>
                <a:gd name="T8" fmla="*/ 356 w 608"/>
                <a:gd name="T9" fmla="*/ 28 h 459"/>
                <a:gd name="T10" fmla="*/ 330 w 608"/>
                <a:gd name="T11" fmla="*/ 23 h 459"/>
                <a:gd name="T12" fmla="*/ 292 w 608"/>
                <a:gd name="T13" fmla="*/ 20 h 459"/>
                <a:gd name="T14" fmla="*/ 253 w 608"/>
                <a:gd name="T15" fmla="*/ 36 h 459"/>
                <a:gd name="T16" fmla="*/ 243 w 608"/>
                <a:gd name="T17" fmla="*/ 68 h 459"/>
                <a:gd name="T18" fmla="*/ 224 w 608"/>
                <a:gd name="T19" fmla="*/ 69 h 459"/>
                <a:gd name="T20" fmla="*/ 180 w 608"/>
                <a:gd name="T21" fmla="*/ 60 h 459"/>
                <a:gd name="T22" fmla="*/ 157 w 608"/>
                <a:gd name="T23" fmla="*/ 85 h 459"/>
                <a:gd name="T24" fmla="*/ 143 w 608"/>
                <a:gd name="T25" fmla="*/ 92 h 459"/>
                <a:gd name="T26" fmla="*/ 137 w 608"/>
                <a:gd name="T27" fmla="*/ 114 h 459"/>
                <a:gd name="T28" fmla="*/ 39 w 608"/>
                <a:gd name="T29" fmla="*/ 159 h 459"/>
                <a:gd name="T30" fmla="*/ 10 w 608"/>
                <a:gd name="T31" fmla="*/ 173 h 459"/>
                <a:gd name="T32" fmla="*/ 5 w 608"/>
                <a:gd name="T33" fmla="*/ 210 h 459"/>
                <a:gd name="T34" fmla="*/ 11 w 608"/>
                <a:gd name="T35" fmla="*/ 245 h 459"/>
                <a:gd name="T36" fmla="*/ 3 w 608"/>
                <a:gd name="T37" fmla="*/ 245 h 459"/>
                <a:gd name="T38" fmla="*/ 28 w 608"/>
                <a:gd name="T39" fmla="*/ 314 h 459"/>
                <a:gd name="T40" fmla="*/ 27 w 608"/>
                <a:gd name="T41" fmla="*/ 371 h 459"/>
                <a:gd name="T42" fmla="*/ 111 w 608"/>
                <a:gd name="T43" fmla="*/ 372 h 459"/>
                <a:gd name="T44" fmla="*/ 126 w 608"/>
                <a:gd name="T45" fmla="*/ 372 h 459"/>
                <a:gd name="T46" fmla="*/ 222 w 608"/>
                <a:gd name="T47" fmla="*/ 342 h 459"/>
                <a:gd name="T48" fmla="*/ 313 w 608"/>
                <a:gd name="T49" fmla="*/ 346 h 459"/>
                <a:gd name="T50" fmla="*/ 337 w 608"/>
                <a:gd name="T51" fmla="*/ 387 h 459"/>
                <a:gd name="T52" fmla="*/ 356 w 608"/>
                <a:gd name="T53" fmla="*/ 388 h 459"/>
                <a:gd name="T54" fmla="*/ 374 w 608"/>
                <a:gd name="T55" fmla="*/ 382 h 459"/>
                <a:gd name="T56" fmla="*/ 380 w 608"/>
                <a:gd name="T57" fmla="*/ 387 h 459"/>
                <a:gd name="T58" fmla="*/ 383 w 608"/>
                <a:gd name="T59" fmla="*/ 399 h 459"/>
                <a:gd name="T60" fmla="*/ 394 w 608"/>
                <a:gd name="T61" fmla="*/ 398 h 459"/>
                <a:gd name="T62" fmla="*/ 456 w 608"/>
                <a:gd name="T63" fmla="*/ 454 h 459"/>
                <a:gd name="T64" fmla="*/ 503 w 608"/>
                <a:gd name="T65" fmla="*/ 459 h 459"/>
                <a:gd name="T66" fmla="*/ 557 w 608"/>
                <a:gd name="T67" fmla="*/ 421 h 459"/>
                <a:gd name="T68" fmla="*/ 596 w 608"/>
                <a:gd name="T69" fmla="*/ 337 h 459"/>
                <a:gd name="T70" fmla="*/ 600 w 608"/>
                <a:gd name="T71" fmla="*/ 311 h 459"/>
                <a:gd name="T72" fmla="*/ 594 w 608"/>
                <a:gd name="T73" fmla="*/ 223 h 459"/>
                <a:gd name="T74" fmla="*/ 565 w 608"/>
                <a:gd name="T75" fmla="*/ 181 h 459"/>
                <a:gd name="T76" fmla="*/ 538 w 608"/>
                <a:gd name="T77" fmla="*/ 151 h 459"/>
                <a:gd name="T78" fmla="*/ 489 w 608"/>
                <a:gd name="T79" fmla="*/ 90 h 459"/>
                <a:gd name="T80" fmla="*/ 462 w 608"/>
                <a:gd name="T81" fmla="*/ 55 h 459"/>
                <a:gd name="T82" fmla="*/ 445 w 608"/>
                <a:gd name="T83" fmla="*/ 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608" h="459">
                  <a:moveTo>
                    <a:pt x="445" y="0"/>
                  </a:moveTo>
                  <a:cubicBezTo>
                    <a:pt x="436" y="4"/>
                    <a:pt x="439" y="11"/>
                    <a:pt x="431" y="18"/>
                  </a:cubicBezTo>
                  <a:cubicBezTo>
                    <a:pt x="431" y="65"/>
                    <a:pt x="431" y="65"/>
                    <a:pt x="431" y="65"/>
                  </a:cubicBezTo>
                  <a:cubicBezTo>
                    <a:pt x="428" y="77"/>
                    <a:pt x="425" y="108"/>
                    <a:pt x="408" y="108"/>
                  </a:cubicBezTo>
                  <a:cubicBezTo>
                    <a:pt x="398" y="108"/>
                    <a:pt x="396" y="97"/>
                    <a:pt x="388" y="94"/>
                  </a:cubicBezTo>
                  <a:cubicBezTo>
                    <a:pt x="375" y="89"/>
                    <a:pt x="367" y="86"/>
                    <a:pt x="353" y="81"/>
                  </a:cubicBezTo>
                  <a:cubicBezTo>
                    <a:pt x="351" y="81"/>
                    <a:pt x="351" y="73"/>
                    <a:pt x="348" y="70"/>
                  </a:cubicBezTo>
                  <a:cubicBezTo>
                    <a:pt x="345" y="68"/>
                    <a:pt x="337" y="69"/>
                    <a:pt x="337" y="65"/>
                  </a:cubicBezTo>
                  <a:cubicBezTo>
                    <a:pt x="344" y="39"/>
                    <a:pt x="344" y="39"/>
                    <a:pt x="344" y="39"/>
                  </a:cubicBezTo>
                  <a:cubicBezTo>
                    <a:pt x="348" y="36"/>
                    <a:pt x="356" y="35"/>
                    <a:pt x="356" y="28"/>
                  </a:cubicBezTo>
                  <a:cubicBezTo>
                    <a:pt x="356" y="24"/>
                    <a:pt x="348" y="19"/>
                    <a:pt x="345" y="19"/>
                  </a:cubicBezTo>
                  <a:cubicBezTo>
                    <a:pt x="339" y="19"/>
                    <a:pt x="337" y="23"/>
                    <a:pt x="330" y="23"/>
                  </a:cubicBezTo>
                  <a:cubicBezTo>
                    <a:pt x="311" y="23"/>
                    <a:pt x="301" y="16"/>
                    <a:pt x="283" y="8"/>
                  </a:cubicBezTo>
                  <a:cubicBezTo>
                    <a:pt x="284" y="14"/>
                    <a:pt x="289" y="16"/>
                    <a:pt x="292" y="20"/>
                  </a:cubicBezTo>
                  <a:cubicBezTo>
                    <a:pt x="291" y="21"/>
                    <a:pt x="286" y="24"/>
                    <a:pt x="283" y="24"/>
                  </a:cubicBezTo>
                  <a:cubicBezTo>
                    <a:pt x="274" y="24"/>
                    <a:pt x="253" y="29"/>
                    <a:pt x="253" y="36"/>
                  </a:cubicBezTo>
                  <a:cubicBezTo>
                    <a:pt x="253" y="44"/>
                    <a:pt x="245" y="47"/>
                    <a:pt x="245" y="55"/>
                  </a:cubicBezTo>
                  <a:cubicBezTo>
                    <a:pt x="245" y="59"/>
                    <a:pt x="246" y="63"/>
                    <a:pt x="243" y="68"/>
                  </a:cubicBezTo>
                  <a:cubicBezTo>
                    <a:pt x="242" y="67"/>
                    <a:pt x="238" y="64"/>
                    <a:pt x="235" y="64"/>
                  </a:cubicBezTo>
                  <a:cubicBezTo>
                    <a:pt x="231" y="64"/>
                    <a:pt x="226" y="66"/>
                    <a:pt x="224" y="69"/>
                  </a:cubicBezTo>
                  <a:cubicBezTo>
                    <a:pt x="223" y="60"/>
                    <a:pt x="217" y="49"/>
                    <a:pt x="208" y="49"/>
                  </a:cubicBezTo>
                  <a:cubicBezTo>
                    <a:pt x="197" y="49"/>
                    <a:pt x="194" y="60"/>
                    <a:pt x="180" y="60"/>
                  </a:cubicBezTo>
                  <a:cubicBezTo>
                    <a:pt x="179" y="72"/>
                    <a:pt x="168" y="74"/>
                    <a:pt x="168" y="89"/>
                  </a:cubicBezTo>
                  <a:cubicBezTo>
                    <a:pt x="164" y="89"/>
                    <a:pt x="161" y="87"/>
                    <a:pt x="157" y="85"/>
                  </a:cubicBezTo>
                  <a:cubicBezTo>
                    <a:pt x="154" y="91"/>
                    <a:pt x="157" y="98"/>
                    <a:pt x="151" y="102"/>
                  </a:cubicBezTo>
                  <a:cubicBezTo>
                    <a:pt x="149" y="98"/>
                    <a:pt x="146" y="96"/>
                    <a:pt x="143" y="92"/>
                  </a:cubicBezTo>
                  <a:cubicBezTo>
                    <a:pt x="138" y="94"/>
                    <a:pt x="137" y="100"/>
                    <a:pt x="137" y="105"/>
                  </a:cubicBezTo>
                  <a:cubicBezTo>
                    <a:pt x="137" y="108"/>
                    <a:pt x="137" y="111"/>
                    <a:pt x="137" y="114"/>
                  </a:cubicBezTo>
                  <a:cubicBezTo>
                    <a:pt x="137" y="132"/>
                    <a:pt x="93" y="147"/>
                    <a:pt x="74" y="150"/>
                  </a:cubicBezTo>
                  <a:cubicBezTo>
                    <a:pt x="64" y="151"/>
                    <a:pt x="45" y="152"/>
                    <a:pt x="39" y="159"/>
                  </a:cubicBezTo>
                  <a:cubicBezTo>
                    <a:pt x="33" y="164"/>
                    <a:pt x="21" y="178"/>
                    <a:pt x="11" y="179"/>
                  </a:cubicBezTo>
                  <a:cubicBezTo>
                    <a:pt x="11" y="177"/>
                    <a:pt x="11" y="175"/>
                    <a:pt x="10" y="173"/>
                  </a:cubicBezTo>
                  <a:cubicBezTo>
                    <a:pt x="8" y="174"/>
                    <a:pt x="5" y="176"/>
                    <a:pt x="5" y="180"/>
                  </a:cubicBezTo>
                  <a:cubicBezTo>
                    <a:pt x="5" y="194"/>
                    <a:pt x="5" y="195"/>
                    <a:pt x="5" y="210"/>
                  </a:cubicBezTo>
                  <a:cubicBezTo>
                    <a:pt x="5" y="224"/>
                    <a:pt x="11" y="230"/>
                    <a:pt x="11" y="238"/>
                  </a:cubicBezTo>
                  <a:cubicBezTo>
                    <a:pt x="11" y="240"/>
                    <a:pt x="12" y="243"/>
                    <a:pt x="11" y="245"/>
                  </a:cubicBezTo>
                  <a:cubicBezTo>
                    <a:pt x="9" y="243"/>
                    <a:pt x="7" y="240"/>
                    <a:pt x="6" y="238"/>
                  </a:cubicBezTo>
                  <a:cubicBezTo>
                    <a:pt x="5" y="240"/>
                    <a:pt x="4" y="243"/>
                    <a:pt x="3" y="245"/>
                  </a:cubicBezTo>
                  <a:cubicBezTo>
                    <a:pt x="0" y="253"/>
                    <a:pt x="11" y="255"/>
                    <a:pt x="14" y="263"/>
                  </a:cubicBezTo>
                  <a:cubicBezTo>
                    <a:pt x="20" y="284"/>
                    <a:pt x="22" y="291"/>
                    <a:pt x="28" y="314"/>
                  </a:cubicBezTo>
                  <a:cubicBezTo>
                    <a:pt x="31" y="324"/>
                    <a:pt x="39" y="332"/>
                    <a:pt x="39" y="348"/>
                  </a:cubicBezTo>
                  <a:cubicBezTo>
                    <a:pt x="39" y="360"/>
                    <a:pt x="27" y="364"/>
                    <a:pt x="27" y="371"/>
                  </a:cubicBezTo>
                  <a:cubicBezTo>
                    <a:pt x="27" y="379"/>
                    <a:pt x="52" y="390"/>
                    <a:pt x="61" y="390"/>
                  </a:cubicBezTo>
                  <a:cubicBezTo>
                    <a:pt x="85" y="390"/>
                    <a:pt x="93" y="372"/>
                    <a:pt x="111" y="372"/>
                  </a:cubicBezTo>
                  <a:cubicBezTo>
                    <a:pt x="115" y="372"/>
                    <a:pt x="117" y="371"/>
                    <a:pt x="120" y="371"/>
                  </a:cubicBezTo>
                  <a:cubicBezTo>
                    <a:pt x="121" y="371"/>
                    <a:pt x="123" y="371"/>
                    <a:pt x="126" y="372"/>
                  </a:cubicBezTo>
                  <a:cubicBezTo>
                    <a:pt x="138" y="372"/>
                    <a:pt x="147" y="370"/>
                    <a:pt x="158" y="369"/>
                  </a:cubicBezTo>
                  <a:cubicBezTo>
                    <a:pt x="162" y="342"/>
                    <a:pt x="195" y="351"/>
                    <a:pt x="222" y="342"/>
                  </a:cubicBezTo>
                  <a:cubicBezTo>
                    <a:pt x="234" y="339"/>
                    <a:pt x="237" y="330"/>
                    <a:pt x="256" y="330"/>
                  </a:cubicBezTo>
                  <a:cubicBezTo>
                    <a:pt x="274" y="330"/>
                    <a:pt x="305" y="336"/>
                    <a:pt x="313" y="346"/>
                  </a:cubicBezTo>
                  <a:cubicBezTo>
                    <a:pt x="318" y="352"/>
                    <a:pt x="329" y="378"/>
                    <a:pt x="333" y="378"/>
                  </a:cubicBezTo>
                  <a:cubicBezTo>
                    <a:pt x="333" y="378"/>
                    <a:pt x="331" y="387"/>
                    <a:pt x="337" y="387"/>
                  </a:cubicBezTo>
                  <a:cubicBezTo>
                    <a:pt x="348" y="387"/>
                    <a:pt x="361" y="360"/>
                    <a:pt x="371" y="350"/>
                  </a:cubicBezTo>
                  <a:cubicBezTo>
                    <a:pt x="371" y="358"/>
                    <a:pt x="369" y="386"/>
                    <a:pt x="356" y="388"/>
                  </a:cubicBezTo>
                  <a:cubicBezTo>
                    <a:pt x="356" y="391"/>
                    <a:pt x="358" y="394"/>
                    <a:pt x="361" y="394"/>
                  </a:cubicBezTo>
                  <a:cubicBezTo>
                    <a:pt x="369" y="394"/>
                    <a:pt x="369" y="384"/>
                    <a:pt x="374" y="382"/>
                  </a:cubicBezTo>
                  <a:cubicBezTo>
                    <a:pt x="374" y="380"/>
                    <a:pt x="375" y="378"/>
                    <a:pt x="375" y="377"/>
                  </a:cubicBezTo>
                  <a:cubicBezTo>
                    <a:pt x="377" y="379"/>
                    <a:pt x="380" y="381"/>
                    <a:pt x="380" y="387"/>
                  </a:cubicBezTo>
                  <a:cubicBezTo>
                    <a:pt x="380" y="393"/>
                    <a:pt x="378" y="396"/>
                    <a:pt x="377" y="399"/>
                  </a:cubicBezTo>
                  <a:cubicBezTo>
                    <a:pt x="383" y="399"/>
                    <a:pt x="383" y="399"/>
                    <a:pt x="383" y="399"/>
                  </a:cubicBezTo>
                  <a:cubicBezTo>
                    <a:pt x="387" y="398"/>
                    <a:pt x="390" y="397"/>
                    <a:pt x="394" y="395"/>
                  </a:cubicBezTo>
                  <a:cubicBezTo>
                    <a:pt x="394" y="396"/>
                    <a:pt x="394" y="398"/>
                    <a:pt x="394" y="398"/>
                  </a:cubicBezTo>
                  <a:cubicBezTo>
                    <a:pt x="395" y="405"/>
                    <a:pt x="402" y="411"/>
                    <a:pt x="402" y="419"/>
                  </a:cubicBezTo>
                  <a:cubicBezTo>
                    <a:pt x="402" y="441"/>
                    <a:pt x="435" y="454"/>
                    <a:pt x="456" y="454"/>
                  </a:cubicBezTo>
                  <a:cubicBezTo>
                    <a:pt x="469" y="454"/>
                    <a:pt x="465" y="444"/>
                    <a:pt x="477" y="443"/>
                  </a:cubicBezTo>
                  <a:cubicBezTo>
                    <a:pt x="478" y="446"/>
                    <a:pt x="499" y="458"/>
                    <a:pt x="503" y="459"/>
                  </a:cubicBezTo>
                  <a:cubicBezTo>
                    <a:pt x="508" y="433"/>
                    <a:pt x="551" y="444"/>
                    <a:pt x="557" y="420"/>
                  </a:cubicBezTo>
                  <a:cubicBezTo>
                    <a:pt x="557" y="421"/>
                    <a:pt x="557" y="421"/>
                    <a:pt x="557" y="421"/>
                  </a:cubicBezTo>
                  <a:cubicBezTo>
                    <a:pt x="557" y="403"/>
                    <a:pt x="568" y="386"/>
                    <a:pt x="572" y="374"/>
                  </a:cubicBezTo>
                  <a:cubicBezTo>
                    <a:pt x="577" y="357"/>
                    <a:pt x="587" y="351"/>
                    <a:pt x="596" y="337"/>
                  </a:cubicBezTo>
                  <a:cubicBezTo>
                    <a:pt x="599" y="332"/>
                    <a:pt x="597" y="330"/>
                    <a:pt x="600" y="326"/>
                  </a:cubicBezTo>
                  <a:cubicBezTo>
                    <a:pt x="600" y="311"/>
                    <a:pt x="600" y="311"/>
                    <a:pt x="600" y="311"/>
                  </a:cubicBezTo>
                  <a:cubicBezTo>
                    <a:pt x="605" y="306"/>
                    <a:pt x="608" y="290"/>
                    <a:pt x="608" y="279"/>
                  </a:cubicBezTo>
                  <a:cubicBezTo>
                    <a:pt x="608" y="263"/>
                    <a:pt x="603" y="234"/>
                    <a:pt x="594" y="223"/>
                  </a:cubicBezTo>
                  <a:cubicBezTo>
                    <a:pt x="595" y="221"/>
                    <a:pt x="595" y="221"/>
                    <a:pt x="595" y="221"/>
                  </a:cubicBezTo>
                  <a:cubicBezTo>
                    <a:pt x="585" y="211"/>
                    <a:pt x="565" y="202"/>
                    <a:pt x="565" y="181"/>
                  </a:cubicBezTo>
                  <a:cubicBezTo>
                    <a:pt x="558" y="181"/>
                    <a:pt x="549" y="181"/>
                    <a:pt x="547" y="174"/>
                  </a:cubicBezTo>
                  <a:cubicBezTo>
                    <a:pt x="545" y="167"/>
                    <a:pt x="544" y="157"/>
                    <a:pt x="538" y="151"/>
                  </a:cubicBezTo>
                  <a:cubicBezTo>
                    <a:pt x="529" y="142"/>
                    <a:pt x="506" y="137"/>
                    <a:pt x="502" y="124"/>
                  </a:cubicBezTo>
                  <a:cubicBezTo>
                    <a:pt x="498" y="111"/>
                    <a:pt x="493" y="104"/>
                    <a:pt x="489" y="90"/>
                  </a:cubicBezTo>
                  <a:cubicBezTo>
                    <a:pt x="486" y="82"/>
                    <a:pt x="486" y="65"/>
                    <a:pt x="480" y="60"/>
                  </a:cubicBezTo>
                  <a:cubicBezTo>
                    <a:pt x="478" y="59"/>
                    <a:pt x="468" y="56"/>
                    <a:pt x="462" y="55"/>
                  </a:cubicBezTo>
                  <a:cubicBezTo>
                    <a:pt x="456" y="50"/>
                    <a:pt x="459" y="41"/>
                    <a:pt x="457" y="34"/>
                  </a:cubicBezTo>
                  <a:cubicBezTo>
                    <a:pt x="454" y="23"/>
                    <a:pt x="447" y="14"/>
                    <a:pt x="44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" name="Freeform 61"/>
            <p:cNvSpPr/>
            <p:nvPr/>
          </p:nvSpPr>
          <p:spPr bwMode="auto">
            <a:xfrm>
              <a:off x="9351" y="4607"/>
              <a:ext cx="269" cy="267"/>
            </a:xfrm>
            <a:custGeom>
              <a:avLst/>
              <a:gdLst>
                <a:gd name="T0" fmla="*/ 92 w 114"/>
                <a:gd name="T1" fmla="*/ 0 h 113"/>
                <a:gd name="T2" fmla="*/ 80 w 114"/>
                <a:gd name="T3" fmla="*/ 17 h 113"/>
                <a:gd name="T4" fmla="*/ 79 w 114"/>
                <a:gd name="T5" fmla="*/ 21 h 113"/>
                <a:gd name="T6" fmla="*/ 69 w 114"/>
                <a:gd name="T7" fmla="*/ 26 h 113"/>
                <a:gd name="T8" fmla="*/ 69 w 114"/>
                <a:gd name="T9" fmla="*/ 32 h 113"/>
                <a:gd name="T10" fmla="*/ 59 w 114"/>
                <a:gd name="T11" fmla="*/ 44 h 113"/>
                <a:gd name="T12" fmla="*/ 29 w 114"/>
                <a:gd name="T13" fmla="*/ 62 h 113"/>
                <a:gd name="T14" fmla="*/ 21 w 114"/>
                <a:gd name="T15" fmla="*/ 69 h 113"/>
                <a:gd name="T16" fmla="*/ 0 w 114"/>
                <a:gd name="T17" fmla="*/ 98 h 113"/>
                <a:gd name="T18" fmla="*/ 2 w 114"/>
                <a:gd name="T19" fmla="*/ 100 h 113"/>
                <a:gd name="T20" fmla="*/ 26 w 114"/>
                <a:gd name="T21" fmla="*/ 110 h 113"/>
                <a:gd name="T22" fmla="*/ 38 w 114"/>
                <a:gd name="T23" fmla="*/ 113 h 113"/>
                <a:gd name="T24" fmla="*/ 58 w 114"/>
                <a:gd name="T25" fmla="*/ 100 h 113"/>
                <a:gd name="T26" fmla="*/ 74 w 114"/>
                <a:gd name="T27" fmla="*/ 63 h 113"/>
                <a:gd name="T28" fmla="*/ 94 w 114"/>
                <a:gd name="T29" fmla="*/ 61 h 113"/>
                <a:gd name="T30" fmla="*/ 94 w 114"/>
                <a:gd name="T31" fmla="*/ 44 h 113"/>
                <a:gd name="T32" fmla="*/ 114 w 114"/>
                <a:gd name="T33" fmla="*/ 18 h 113"/>
                <a:gd name="T34" fmla="*/ 111 w 114"/>
                <a:gd name="T35" fmla="*/ 10 h 113"/>
                <a:gd name="T36" fmla="*/ 107 w 114"/>
                <a:gd name="T37" fmla="*/ 8 h 113"/>
                <a:gd name="T38" fmla="*/ 98 w 114"/>
                <a:gd name="T39" fmla="*/ 13 h 113"/>
                <a:gd name="T40" fmla="*/ 96 w 114"/>
                <a:gd name="T41" fmla="*/ 5 h 113"/>
                <a:gd name="T42" fmla="*/ 92 w 114"/>
                <a:gd name="T43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14" h="113">
                  <a:moveTo>
                    <a:pt x="92" y="0"/>
                  </a:moveTo>
                  <a:cubicBezTo>
                    <a:pt x="87" y="2"/>
                    <a:pt x="80" y="9"/>
                    <a:pt x="80" y="17"/>
                  </a:cubicBezTo>
                  <a:cubicBezTo>
                    <a:pt x="80" y="18"/>
                    <a:pt x="79" y="20"/>
                    <a:pt x="79" y="21"/>
                  </a:cubicBezTo>
                  <a:cubicBezTo>
                    <a:pt x="75" y="21"/>
                    <a:pt x="72" y="22"/>
                    <a:pt x="69" y="26"/>
                  </a:cubicBezTo>
                  <a:cubicBezTo>
                    <a:pt x="69" y="28"/>
                    <a:pt x="69" y="32"/>
                    <a:pt x="69" y="32"/>
                  </a:cubicBezTo>
                  <a:cubicBezTo>
                    <a:pt x="69" y="32"/>
                    <a:pt x="62" y="43"/>
                    <a:pt x="59" y="44"/>
                  </a:cubicBezTo>
                  <a:cubicBezTo>
                    <a:pt x="50" y="49"/>
                    <a:pt x="42" y="62"/>
                    <a:pt x="29" y="62"/>
                  </a:cubicBezTo>
                  <a:cubicBezTo>
                    <a:pt x="26" y="62"/>
                    <a:pt x="23" y="65"/>
                    <a:pt x="21" y="69"/>
                  </a:cubicBezTo>
                  <a:cubicBezTo>
                    <a:pt x="16" y="77"/>
                    <a:pt x="0" y="84"/>
                    <a:pt x="0" y="98"/>
                  </a:cubicBezTo>
                  <a:cubicBezTo>
                    <a:pt x="0" y="99"/>
                    <a:pt x="1" y="100"/>
                    <a:pt x="2" y="100"/>
                  </a:cubicBezTo>
                  <a:cubicBezTo>
                    <a:pt x="2" y="102"/>
                    <a:pt x="23" y="110"/>
                    <a:pt x="26" y="110"/>
                  </a:cubicBezTo>
                  <a:cubicBezTo>
                    <a:pt x="29" y="110"/>
                    <a:pt x="36" y="113"/>
                    <a:pt x="38" y="113"/>
                  </a:cubicBezTo>
                  <a:cubicBezTo>
                    <a:pt x="44" y="113"/>
                    <a:pt x="53" y="105"/>
                    <a:pt x="58" y="100"/>
                  </a:cubicBezTo>
                  <a:cubicBezTo>
                    <a:pt x="58" y="100"/>
                    <a:pt x="73" y="70"/>
                    <a:pt x="74" y="63"/>
                  </a:cubicBezTo>
                  <a:cubicBezTo>
                    <a:pt x="78" y="63"/>
                    <a:pt x="91" y="61"/>
                    <a:pt x="94" y="61"/>
                  </a:cubicBezTo>
                  <a:cubicBezTo>
                    <a:pt x="95" y="54"/>
                    <a:pt x="92" y="52"/>
                    <a:pt x="94" y="44"/>
                  </a:cubicBezTo>
                  <a:cubicBezTo>
                    <a:pt x="102" y="44"/>
                    <a:pt x="113" y="25"/>
                    <a:pt x="114" y="18"/>
                  </a:cubicBezTo>
                  <a:cubicBezTo>
                    <a:pt x="112" y="17"/>
                    <a:pt x="111" y="14"/>
                    <a:pt x="111" y="10"/>
                  </a:cubicBezTo>
                  <a:cubicBezTo>
                    <a:pt x="110" y="10"/>
                    <a:pt x="108" y="9"/>
                    <a:pt x="107" y="8"/>
                  </a:cubicBezTo>
                  <a:cubicBezTo>
                    <a:pt x="105" y="9"/>
                    <a:pt x="102" y="13"/>
                    <a:pt x="98" y="13"/>
                  </a:cubicBezTo>
                  <a:cubicBezTo>
                    <a:pt x="95" y="13"/>
                    <a:pt x="96" y="9"/>
                    <a:pt x="96" y="5"/>
                  </a:cubicBezTo>
                  <a:cubicBezTo>
                    <a:pt x="94" y="5"/>
                    <a:pt x="92" y="4"/>
                    <a:pt x="9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Freeform 62"/>
            <p:cNvSpPr/>
            <p:nvPr/>
          </p:nvSpPr>
          <p:spPr bwMode="auto">
            <a:xfrm>
              <a:off x="9571" y="4349"/>
              <a:ext cx="203" cy="296"/>
            </a:xfrm>
            <a:custGeom>
              <a:avLst/>
              <a:gdLst>
                <a:gd name="T0" fmla="*/ 0 w 86"/>
                <a:gd name="T1" fmla="*/ 0 h 125"/>
                <a:gd name="T2" fmla="*/ 23 w 86"/>
                <a:gd name="T3" fmla="*/ 32 h 125"/>
                <a:gd name="T4" fmla="*/ 21 w 86"/>
                <a:gd name="T5" fmla="*/ 38 h 125"/>
                <a:gd name="T6" fmla="*/ 27 w 86"/>
                <a:gd name="T7" fmla="*/ 48 h 125"/>
                <a:gd name="T8" fmla="*/ 27 w 86"/>
                <a:gd name="T9" fmla="*/ 47 h 125"/>
                <a:gd name="T10" fmla="*/ 29 w 86"/>
                <a:gd name="T11" fmla="*/ 58 h 125"/>
                <a:gd name="T12" fmla="*/ 23 w 86"/>
                <a:gd name="T13" fmla="*/ 78 h 125"/>
                <a:gd name="T14" fmla="*/ 16 w 86"/>
                <a:gd name="T15" fmla="*/ 87 h 125"/>
                <a:gd name="T16" fmla="*/ 35 w 86"/>
                <a:gd name="T17" fmla="*/ 103 h 125"/>
                <a:gd name="T18" fmla="*/ 29 w 86"/>
                <a:gd name="T19" fmla="*/ 118 h 125"/>
                <a:gd name="T20" fmla="*/ 37 w 86"/>
                <a:gd name="T21" fmla="*/ 125 h 125"/>
                <a:gd name="T22" fmla="*/ 56 w 86"/>
                <a:gd name="T23" fmla="*/ 106 h 125"/>
                <a:gd name="T24" fmla="*/ 64 w 86"/>
                <a:gd name="T25" fmla="*/ 96 h 125"/>
                <a:gd name="T26" fmla="*/ 61 w 86"/>
                <a:gd name="T27" fmla="*/ 91 h 125"/>
                <a:gd name="T28" fmla="*/ 72 w 86"/>
                <a:gd name="T29" fmla="*/ 84 h 125"/>
                <a:gd name="T30" fmla="*/ 74 w 86"/>
                <a:gd name="T31" fmla="*/ 82 h 125"/>
                <a:gd name="T32" fmla="*/ 76 w 86"/>
                <a:gd name="T33" fmla="*/ 85 h 125"/>
                <a:gd name="T34" fmla="*/ 86 w 86"/>
                <a:gd name="T35" fmla="*/ 58 h 125"/>
                <a:gd name="T36" fmla="*/ 82 w 86"/>
                <a:gd name="T37" fmla="*/ 55 h 125"/>
                <a:gd name="T38" fmla="*/ 64 w 86"/>
                <a:gd name="T39" fmla="*/ 60 h 125"/>
                <a:gd name="T40" fmla="*/ 45 w 86"/>
                <a:gd name="T41" fmla="*/ 39 h 125"/>
                <a:gd name="T42" fmla="*/ 41 w 86"/>
                <a:gd name="T43" fmla="*/ 39 h 125"/>
                <a:gd name="T44" fmla="*/ 37 w 86"/>
                <a:gd name="T45" fmla="*/ 44 h 125"/>
                <a:gd name="T46" fmla="*/ 33 w 86"/>
                <a:gd name="T47" fmla="*/ 44 h 125"/>
                <a:gd name="T48" fmla="*/ 25 w 86"/>
                <a:gd name="T49" fmla="*/ 27 h 125"/>
                <a:gd name="T50" fmla="*/ 27 w 86"/>
                <a:gd name="T51" fmla="*/ 23 h 125"/>
                <a:gd name="T52" fmla="*/ 20 w 86"/>
                <a:gd name="T53" fmla="*/ 15 h 125"/>
                <a:gd name="T54" fmla="*/ 0 w 86"/>
                <a:gd name="T55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86" h="125">
                  <a:moveTo>
                    <a:pt x="0" y="0"/>
                  </a:moveTo>
                  <a:cubicBezTo>
                    <a:pt x="3" y="13"/>
                    <a:pt x="11" y="30"/>
                    <a:pt x="23" y="32"/>
                  </a:cubicBezTo>
                  <a:cubicBezTo>
                    <a:pt x="22" y="34"/>
                    <a:pt x="21" y="36"/>
                    <a:pt x="21" y="38"/>
                  </a:cubicBezTo>
                  <a:cubicBezTo>
                    <a:pt x="21" y="42"/>
                    <a:pt x="26" y="44"/>
                    <a:pt x="27" y="48"/>
                  </a:cubicBezTo>
                  <a:cubicBezTo>
                    <a:pt x="27" y="47"/>
                    <a:pt x="27" y="47"/>
                    <a:pt x="27" y="47"/>
                  </a:cubicBezTo>
                  <a:cubicBezTo>
                    <a:pt x="28" y="50"/>
                    <a:pt x="29" y="55"/>
                    <a:pt x="29" y="58"/>
                  </a:cubicBezTo>
                  <a:cubicBezTo>
                    <a:pt x="29" y="66"/>
                    <a:pt x="28" y="73"/>
                    <a:pt x="23" y="78"/>
                  </a:cubicBezTo>
                  <a:cubicBezTo>
                    <a:pt x="20" y="81"/>
                    <a:pt x="16" y="82"/>
                    <a:pt x="16" y="87"/>
                  </a:cubicBezTo>
                  <a:cubicBezTo>
                    <a:pt x="16" y="96"/>
                    <a:pt x="35" y="92"/>
                    <a:pt x="35" y="103"/>
                  </a:cubicBezTo>
                  <a:cubicBezTo>
                    <a:pt x="35" y="109"/>
                    <a:pt x="29" y="112"/>
                    <a:pt x="29" y="118"/>
                  </a:cubicBezTo>
                  <a:cubicBezTo>
                    <a:pt x="29" y="122"/>
                    <a:pt x="32" y="125"/>
                    <a:pt x="37" y="125"/>
                  </a:cubicBezTo>
                  <a:cubicBezTo>
                    <a:pt x="48" y="125"/>
                    <a:pt x="51" y="114"/>
                    <a:pt x="56" y="106"/>
                  </a:cubicBezTo>
                  <a:cubicBezTo>
                    <a:pt x="57" y="105"/>
                    <a:pt x="64" y="99"/>
                    <a:pt x="64" y="96"/>
                  </a:cubicBezTo>
                  <a:cubicBezTo>
                    <a:pt x="64" y="94"/>
                    <a:pt x="61" y="92"/>
                    <a:pt x="61" y="91"/>
                  </a:cubicBezTo>
                  <a:cubicBezTo>
                    <a:pt x="61" y="86"/>
                    <a:pt x="67" y="85"/>
                    <a:pt x="72" y="84"/>
                  </a:cubicBezTo>
                  <a:cubicBezTo>
                    <a:pt x="73" y="84"/>
                    <a:pt x="73" y="82"/>
                    <a:pt x="74" y="82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81" y="77"/>
                    <a:pt x="79" y="66"/>
                    <a:pt x="86" y="58"/>
                  </a:cubicBezTo>
                  <a:cubicBezTo>
                    <a:pt x="85" y="57"/>
                    <a:pt x="84" y="55"/>
                    <a:pt x="82" y="55"/>
                  </a:cubicBezTo>
                  <a:cubicBezTo>
                    <a:pt x="74" y="55"/>
                    <a:pt x="74" y="60"/>
                    <a:pt x="64" y="60"/>
                  </a:cubicBezTo>
                  <a:cubicBezTo>
                    <a:pt x="51" y="60"/>
                    <a:pt x="45" y="53"/>
                    <a:pt x="45" y="39"/>
                  </a:cubicBezTo>
                  <a:cubicBezTo>
                    <a:pt x="44" y="39"/>
                    <a:pt x="42" y="39"/>
                    <a:pt x="41" y="39"/>
                  </a:cubicBezTo>
                  <a:cubicBezTo>
                    <a:pt x="39" y="39"/>
                    <a:pt x="37" y="41"/>
                    <a:pt x="37" y="44"/>
                  </a:cubicBezTo>
                  <a:cubicBezTo>
                    <a:pt x="33" y="44"/>
                    <a:pt x="33" y="44"/>
                    <a:pt x="33" y="44"/>
                  </a:cubicBezTo>
                  <a:cubicBezTo>
                    <a:pt x="31" y="41"/>
                    <a:pt x="25" y="30"/>
                    <a:pt x="25" y="27"/>
                  </a:cubicBezTo>
                  <a:cubicBezTo>
                    <a:pt x="25" y="26"/>
                    <a:pt x="26" y="25"/>
                    <a:pt x="27" y="23"/>
                  </a:cubicBezTo>
                  <a:cubicBezTo>
                    <a:pt x="23" y="22"/>
                    <a:pt x="23" y="18"/>
                    <a:pt x="20" y="15"/>
                  </a:cubicBezTo>
                  <a:cubicBezTo>
                    <a:pt x="15" y="10"/>
                    <a:pt x="6" y="9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" name="Freeform 63"/>
            <p:cNvSpPr/>
            <p:nvPr/>
          </p:nvSpPr>
          <p:spPr bwMode="auto">
            <a:xfrm>
              <a:off x="9724" y="3694"/>
              <a:ext cx="45" cy="31"/>
            </a:xfrm>
            <a:custGeom>
              <a:avLst/>
              <a:gdLst>
                <a:gd name="T0" fmla="*/ 12 w 19"/>
                <a:gd name="T1" fmla="*/ 0 h 13"/>
                <a:gd name="T2" fmla="*/ 0 w 19"/>
                <a:gd name="T3" fmla="*/ 10 h 13"/>
                <a:gd name="T4" fmla="*/ 11 w 19"/>
                <a:gd name="T5" fmla="*/ 13 h 13"/>
                <a:gd name="T6" fmla="*/ 15 w 19"/>
                <a:gd name="T7" fmla="*/ 13 h 13"/>
                <a:gd name="T8" fmla="*/ 19 w 19"/>
                <a:gd name="T9" fmla="*/ 11 h 13"/>
                <a:gd name="T10" fmla="*/ 19 w 19"/>
                <a:gd name="T11" fmla="*/ 5 h 13"/>
                <a:gd name="T12" fmla="*/ 12 w 19"/>
                <a:gd name="T13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13">
                  <a:moveTo>
                    <a:pt x="12" y="0"/>
                  </a:moveTo>
                  <a:cubicBezTo>
                    <a:pt x="8" y="2"/>
                    <a:pt x="0" y="3"/>
                    <a:pt x="0" y="10"/>
                  </a:cubicBezTo>
                  <a:cubicBezTo>
                    <a:pt x="0" y="12"/>
                    <a:pt x="7" y="13"/>
                    <a:pt x="11" y="13"/>
                  </a:cubicBezTo>
                  <a:cubicBezTo>
                    <a:pt x="13" y="13"/>
                    <a:pt x="14" y="13"/>
                    <a:pt x="15" y="13"/>
                  </a:cubicBezTo>
                  <a:cubicBezTo>
                    <a:pt x="16" y="13"/>
                    <a:pt x="17" y="13"/>
                    <a:pt x="19" y="11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6" y="4"/>
                    <a:pt x="14" y="3"/>
                    <a:pt x="1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Freeform 64"/>
            <p:cNvSpPr/>
            <p:nvPr/>
          </p:nvSpPr>
          <p:spPr bwMode="auto">
            <a:xfrm>
              <a:off x="9774" y="3658"/>
              <a:ext cx="40" cy="26"/>
            </a:xfrm>
            <a:custGeom>
              <a:avLst/>
              <a:gdLst>
                <a:gd name="T0" fmla="*/ 17 w 17"/>
                <a:gd name="T1" fmla="*/ 0 h 11"/>
                <a:gd name="T2" fmla="*/ 0 w 17"/>
                <a:gd name="T3" fmla="*/ 7 h 11"/>
                <a:gd name="T4" fmla="*/ 3 w 17"/>
                <a:gd name="T5" fmla="*/ 11 h 11"/>
                <a:gd name="T6" fmla="*/ 17 w 17"/>
                <a:gd name="T7" fmla="*/ 4 h 11"/>
                <a:gd name="T8" fmla="*/ 17 w 17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1">
                  <a:moveTo>
                    <a:pt x="17" y="0"/>
                  </a:moveTo>
                  <a:cubicBezTo>
                    <a:pt x="13" y="0"/>
                    <a:pt x="0" y="0"/>
                    <a:pt x="0" y="7"/>
                  </a:cubicBezTo>
                  <a:cubicBezTo>
                    <a:pt x="0" y="8"/>
                    <a:pt x="2" y="11"/>
                    <a:pt x="3" y="11"/>
                  </a:cubicBezTo>
                  <a:cubicBezTo>
                    <a:pt x="9" y="11"/>
                    <a:pt x="10" y="6"/>
                    <a:pt x="17" y="4"/>
                  </a:cubicBezTo>
                  <a:cubicBezTo>
                    <a:pt x="17" y="3"/>
                    <a:pt x="17" y="1"/>
                    <a:pt x="1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" name="Freeform 65"/>
            <p:cNvSpPr/>
            <p:nvPr/>
          </p:nvSpPr>
          <p:spPr bwMode="auto">
            <a:xfrm>
              <a:off x="7774" y="2719"/>
              <a:ext cx="163" cy="152"/>
            </a:xfrm>
            <a:custGeom>
              <a:avLst/>
              <a:gdLst>
                <a:gd name="T0" fmla="*/ 50 w 69"/>
                <a:gd name="T1" fmla="*/ 0 h 64"/>
                <a:gd name="T2" fmla="*/ 48 w 69"/>
                <a:gd name="T3" fmla="*/ 11 h 64"/>
                <a:gd name="T4" fmla="*/ 38 w 69"/>
                <a:gd name="T5" fmla="*/ 18 h 64"/>
                <a:gd name="T6" fmla="*/ 33 w 69"/>
                <a:gd name="T7" fmla="*/ 24 h 64"/>
                <a:gd name="T8" fmla="*/ 30 w 69"/>
                <a:gd name="T9" fmla="*/ 24 h 64"/>
                <a:gd name="T10" fmla="*/ 22 w 69"/>
                <a:gd name="T11" fmla="*/ 16 h 64"/>
                <a:gd name="T12" fmla="*/ 22 w 69"/>
                <a:gd name="T13" fmla="*/ 16 h 64"/>
                <a:gd name="T14" fmla="*/ 14 w 69"/>
                <a:gd name="T15" fmla="*/ 21 h 64"/>
                <a:gd name="T16" fmla="*/ 6 w 69"/>
                <a:gd name="T17" fmla="*/ 26 h 64"/>
                <a:gd name="T18" fmla="*/ 5 w 69"/>
                <a:gd name="T19" fmla="*/ 26 h 64"/>
                <a:gd name="T20" fmla="*/ 2 w 69"/>
                <a:gd name="T21" fmla="*/ 38 h 64"/>
                <a:gd name="T22" fmla="*/ 4 w 69"/>
                <a:gd name="T23" fmla="*/ 43 h 64"/>
                <a:gd name="T24" fmla="*/ 4 w 69"/>
                <a:gd name="T25" fmla="*/ 53 h 64"/>
                <a:gd name="T26" fmla="*/ 4 w 69"/>
                <a:gd name="T27" fmla="*/ 53 h 64"/>
                <a:gd name="T28" fmla="*/ 13 w 69"/>
                <a:gd name="T29" fmla="*/ 34 h 64"/>
                <a:gd name="T30" fmla="*/ 18 w 69"/>
                <a:gd name="T31" fmla="*/ 38 h 64"/>
                <a:gd name="T32" fmla="*/ 20 w 69"/>
                <a:gd name="T33" fmla="*/ 36 h 64"/>
                <a:gd name="T34" fmla="*/ 24 w 69"/>
                <a:gd name="T35" fmla="*/ 38 h 64"/>
                <a:gd name="T36" fmla="*/ 24 w 69"/>
                <a:gd name="T37" fmla="*/ 34 h 64"/>
                <a:gd name="T38" fmla="*/ 31 w 69"/>
                <a:gd name="T39" fmla="*/ 34 h 64"/>
                <a:gd name="T40" fmla="*/ 33 w 69"/>
                <a:gd name="T41" fmla="*/ 39 h 64"/>
                <a:gd name="T42" fmla="*/ 31 w 69"/>
                <a:gd name="T43" fmla="*/ 44 h 64"/>
                <a:gd name="T44" fmla="*/ 43 w 69"/>
                <a:gd name="T45" fmla="*/ 60 h 64"/>
                <a:gd name="T46" fmla="*/ 45 w 69"/>
                <a:gd name="T47" fmla="*/ 61 h 64"/>
                <a:gd name="T48" fmla="*/ 48 w 69"/>
                <a:gd name="T49" fmla="*/ 60 h 64"/>
                <a:gd name="T50" fmla="*/ 50 w 69"/>
                <a:gd name="T51" fmla="*/ 64 h 64"/>
                <a:gd name="T52" fmla="*/ 50 w 69"/>
                <a:gd name="T53" fmla="*/ 64 h 64"/>
                <a:gd name="T54" fmla="*/ 55 w 69"/>
                <a:gd name="T55" fmla="*/ 57 h 64"/>
                <a:gd name="T56" fmla="*/ 50 w 69"/>
                <a:gd name="T57" fmla="*/ 48 h 64"/>
                <a:gd name="T58" fmla="*/ 54 w 69"/>
                <a:gd name="T59" fmla="*/ 41 h 64"/>
                <a:gd name="T60" fmla="*/ 57 w 69"/>
                <a:gd name="T61" fmla="*/ 45 h 64"/>
                <a:gd name="T62" fmla="*/ 57 w 69"/>
                <a:gd name="T63" fmla="*/ 44 h 64"/>
                <a:gd name="T64" fmla="*/ 63 w 69"/>
                <a:gd name="T65" fmla="*/ 55 h 64"/>
                <a:gd name="T66" fmla="*/ 69 w 69"/>
                <a:gd name="T67" fmla="*/ 39 h 64"/>
                <a:gd name="T68" fmla="*/ 57 w 69"/>
                <a:gd name="T69" fmla="*/ 4 h 64"/>
                <a:gd name="T70" fmla="*/ 50 w 69"/>
                <a:gd name="T71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9" h="64">
                  <a:moveTo>
                    <a:pt x="50" y="0"/>
                  </a:moveTo>
                  <a:cubicBezTo>
                    <a:pt x="49" y="1"/>
                    <a:pt x="50" y="8"/>
                    <a:pt x="48" y="11"/>
                  </a:cubicBezTo>
                  <a:cubicBezTo>
                    <a:pt x="46" y="14"/>
                    <a:pt x="38" y="12"/>
                    <a:pt x="38" y="18"/>
                  </a:cubicBezTo>
                  <a:cubicBezTo>
                    <a:pt x="35" y="18"/>
                    <a:pt x="33" y="21"/>
                    <a:pt x="33" y="24"/>
                  </a:cubicBezTo>
                  <a:cubicBezTo>
                    <a:pt x="32" y="24"/>
                    <a:pt x="31" y="24"/>
                    <a:pt x="30" y="24"/>
                  </a:cubicBezTo>
                  <a:cubicBezTo>
                    <a:pt x="27" y="24"/>
                    <a:pt x="28" y="17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18" y="16"/>
                    <a:pt x="16" y="19"/>
                    <a:pt x="14" y="21"/>
                  </a:cubicBezTo>
                  <a:cubicBezTo>
                    <a:pt x="12" y="24"/>
                    <a:pt x="10" y="26"/>
                    <a:pt x="6" y="26"/>
                  </a:cubicBezTo>
                  <a:cubicBezTo>
                    <a:pt x="6" y="26"/>
                    <a:pt x="5" y="26"/>
                    <a:pt x="5" y="26"/>
                  </a:cubicBezTo>
                  <a:cubicBezTo>
                    <a:pt x="4" y="31"/>
                    <a:pt x="2" y="34"/>
                    <a:pt x="2" y="38"/>
                  </a:cubicBezTo>
                  <a:cubicBezTo>
                    <a:pt x="2" y="40"/>
                    <a:pt x="4" y="41"/>
                    <a:pt x="4" y="43"/>
                  </a:cubicBezTo>
                  <a:cubicBezTo>
                    <a:pt x="4" y="45"/>
                    <a:pt x="0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9" y="53"/>
                    <a:pt x="9" y="38"/>
                    <a:pt x="13" y="34"/>
                  </a:cubicBezTo>
                  <a:cubicBezTo>
                    <a:pt x="13" y="34"/>
                    <a:pt x="17" y="37"/>
                    <a:pt x="18" y="38"/>
                  </a:cubicBezTo>
                  <a:cubicBezTo>
                    <a:pt x="19" y="38"/>
                    <a:pt x="20" y="36"/>
                    <a:pt x="20" y="36"/>
                  </a:cubicBezTo>
                  <a:cubicBezTo>
                    <a:pt x="21" y="37"/>
                    <a:pt x="22" y="38"/>
                    <a:pt x="24" y="38"/>
                  </a:cubicBezTo>
                  <a:cubicBezTo>
                    <a:pt x="24" y="37"/>
                    <a:pt x="24" y="35"/>
                    <a:pt x="24" y="34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2" y="35"/>
                    <a:pt x="33" y="37"/>
                    <a:pt x="33" y="39"/>
                  </a:cubicBezTo>
                  <a:cubicBezTo>
                    <a:pt x="32" y="40"/>
                    <a:pt x="31" y="41"/>
                    <a:pt x="31" y="44"/>
                  </a:cubicBezTo>
                  <a:cubicBezTo>
                    <a:pt x="30" y="53"/>
                    <a:pt x="36" y="60"/>
                    <a:pt x="43" y="60"/>
                  </a:cubicBezTo>
                  <a:cubicBezTo>
                    <a:pt x="44" y="60"/>
                    <a:pt x="44" y="61"/>
                    <a:pt x="45" y="61"/>
                  </a:cubicBezTo>
                  <a:cubicBezTo>
                    <a:pt x="46" y="61"/>
                    <a:pt x="47" y="60"/>
                    <a:pt x="48" y="60"/>
                  </a:cubicBezTo>
                  <a:cubicBezTo>
                    <a:pt x="48" y="61"/>
                    <a:pt x="49" y="64"/>
                    <a:pt x="50" y="64"/>
                  </a:cubicBezTo>
                  <a:cubicBezTo>
                    <a:pt x="50" y="64"/>
                    <a:pt x="50" y="64"/>
                    <a:pt x="50" y="64"/>
                  </a:cubicBezTo>
                  <a:cubicBezTo>
                    <a:pt x="53" y="64"/>
                    <a:pt x="55" y="61"/>
                    <a:pt x="55" y="57"/>
                  </a:cubicBezTo>
                  <a:cubicBezTo>
                    <a:pt x="55" y="52"/>
                    <a:pt x="50" y="51"/>
                    <a:pt x="50" y="48"/>
                  </a:cubicBezTo>
                  <a:cubicBezTo>
                    <a:pt x="50" y="45"/>
                    <a:pt x="52" y="44"/>
                    <a:pt x="54" y="41"/>
                  </a:cubicBezTo>
                  <a:cubicBezTo>
                    <a:pt x="55" y="43"/>
                    <a:pt x="57" y="44"/>
                    <a:pt x="57" y="45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8" y="47"/>
                    <a:pt x="61" y="54"/>
                    <a:pt x="63" y="55"/>
                  </a:cubicBezTo>
                  <a:cubicBezTo>
                    <a:pt x="63" y="47"/>
                    <a:pt x="69" y="44"/>
                    <a:pt x="69" y="39"/>
                  </a:cubicBezTo>
                  <a:cubicBezTo>
                    <a:pt x="69" y="35"/>
                    <a:pt x="61" y="8"/>
                    <a:pt x="57" y="4"/>
                  </a:cubicBezTo>
                  <a:cubicBezTo>
                    <a:pt x="55" y="2"/>
                    <a:pt x="53" y="0"/>
                    <a:pt x="5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" name="Freeform 66"/>
            <p:cNvSpPr/>
            <p:nvPr/>
          </p:nvSpPr>
          <p:spPr bwMode="auto">
            <a:xfrm>
              <a:off x="7625" y="2679"/>
              <a:ext cx="81" cy="83"/>
            </a:xfrm>
            <a:custGeom>
              <a:avLst/>
              <a:gdLst>
                <a:gd name="T0" fmla="*/ 30 w 34"/>
                <a:gd name="T1" fmla="*/ 0 h 35"/>
                <a:gd name="T2" fmla="*/ 27 w 34"/>
                <a:gd name="T3" fmla="*/ 6 h 35"/>
                <a:gd name="T4" fmla="*/ 0 w 34"/>
                <a:gd name="T5" fmla="*/ 35 h 35"/>
                <a:gd name="T6" fmla="*/ 3 w 34"/>
                <a:gd name="T7" fmla="*/ 35 h 35"/>
                <a:gd name="T8" fmla="*/ 21 w 34"/>
                <a:gd name="T9" fmla="*/ 15 h 35"/>
                <a:gd name="T10" fmla="*/ 21 w 34"/>
                <a:gd name="T11" fmla="*/ 15 h 35"/>
                <a:gd name="T12" fmla="*/ 29 w 34"/>
                <a:gd name="T13" fmla="*/ 10 h 35"/>
                <a:gd name="T14" fmla="*/ 29 w 34"/>
                <a:gd name="T15" fmla="*/ 10 h 35"/>
                <a:gd name="T16" fmla="*/ 34 w 34"/>
                <a:gd name="T17" fmla="*/ 8 h 35"/>
                <a:gd name="T18" fmla="*/ 30 w 34"/>
                <a:gd name="T1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" h="35">
                  <a:moveTo>
                    <a:pt x="30" y="0"/>
                  </a:moveTo>
                  <a:cubicBezTo>
                    <a:pt x="28" y="2"/>
                    <a:pt x="28" y="4"/>
                    <a:pt x="27" y="6"/>
                  </a:cubicBezTo>
                  <a:cubicBezTo>
                    <a:pt x="22" y="16"/>
                    <a:pt x="5" y="21"/>
                    <a:pt x="0" y="35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9" y="32"/>
                    <a:pt x="19" y="26"/>
                    <a:pt x="21" y="15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5" y="15"/>
                    <a:pt x="28" y="14"/>
                    <a:pt x="29" y="10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31" y="10"/>
                    <a:pt x="32" y="9"/>
                    <a:pt x="34" y="8"/>
                  </a:cubicBezTo>
                  <a:cubicBezTo>
                    <a:pt x="32" y="6"/>
                    <a:pt x="30" y="5"/>
                    <a:pt x="3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" name="Freeform 67"/>
            <p:cNvSpPr/>
            <p:nvPr/>
          </p:nvSpPr>
          <p:spPr bwMode="auto">
            <a:xfrm>
              <a:off x="7684" y="2407"/>
              <a:ext cx="154" cy="218"/>
            </a:xfrm>
            <a:custGeom>
              <a:avLst/>
              <a:gdLst>
                <a:gd name="T0" fmla="*/ 11 w 65"/>
                <a:gd name="T1" fmla="*/ 0 h 92"/>
                <a:gd name="T2" fmla="*/ 6 w 65"/>
                <a:gd name="T3" fmla="*/ 9 h 92"/>
                <a:gd name="T4" fmla="*/ 8 w 65"/>
                <a:gd name="T5" fmla="*/ 24 h 92"/>
                <a:gd name="T6" fmla="*/ 5 w 65"/>
                <a:gd name="T7" fmla="*/ 37 h 92"/>
                <a:gd name="T8" fmla="*/ 4 w 65"/>
                <a:gd name="T9" fmla="*/ 37 h 92"/>
                <a:gd name="T10" fmla="*/ 2 w 65"/>
                <a:gd name="T11" fmla="*/ 53 h 92"/>
                <a:gd name="T12" fmla="*/ 12 w 65"/>
                <a:gd name="T13" fmla="*/ 62 h 92"/>
                <a:gd name="T14" fmla="*/ 12 w 65"/>
                <a:gd name="T15" fmla="*/ 62 h 92"/>
                <a:gd name="T16" fmla="*/ 16 w 65"/>
                <a:gd name="T17" fmla="*/ 59 h 92"/>
                <a:gd name="T18" fmla="*/ 19 w 65"/>
                <a:gd name="T19" fmla="*/ 59 h 92"/>
                <a:gd name="T20" fmla="*/ 19 w 65"/>
                <a:gd name="T21" fmla="*/ 63 h 92"/>
                <a:gd name="T22" fmla="*/ 16 w 65"/>
                <a:gd name="T23" fmla="*/ 68 h 92"/>
                <a:gd name="T24" fmla="*/ 23 w 65"/>
                <a:gd name="T25" fmla="*/ 75 h 92"/>
                <a:gd name="T26" fmla="*/ 23 w 65"/>
                <a:gd name="T27" fmla="*/ 75 h 92"/>
                <a:gd name="T28" fmla="*/ 27 w 65"/>
                <a:gd name="T29" fmla="*/ 73 h 92"/>
                <a:gd name="T30" fmla="*/ 30 w 65"/>
                <a:gd name="T31" fmla="*/ 72 h 92"/>
                <a:gd name="T32" fmla="*/ 30 w 65"/>
                <a:gd name="T33" fmla="*/ 72 h 92"/>
                <a:gd name="T34" fmla="*/ 44 w 65"/>
                <a:gd name="T35" fmla="*/ 82 h 92"/>
                <a:gd name="T36" fmla="*/ 44 w 65"/>
                <a:gd name="T37" fmla="*/ 74 h 92"/>
                <a:gd name="T38" fmla="*/ 61 w 65"/>
                <a:gd name="T39" fmla="*/ 88 h 92"/>
                <a:gd name="T40" fmla="*/ 63 w 65"/>
                <a:gd name="T41" fmla="*/ 92 h 92"/>
                <a:gd name="T42" fmla="*/ 63 w 65"/>
                <a:gd name="T43" fmla="*/ 92 h 92"/>
                <a:gd name="T44" fmla="*/ 65 w 65"/>
                <a:gd name="T45" fmla="*/ 89 h 92"/>
                <a:gd name="T46" fmla="*/ 65 w 65"/>
                <a:gd name="T47" fmla="*/ 85 h 92"/>
                <a:gd name="T48" fmla="*/ 59 w 65"/>
                <a:gd name="T49" fmla="*/ 80 h 92"/>
                <a:gd name="T50" fmla="*/ 57 w 65"/>
                <a:gd name="T51" fmla="*/ 80 h 92"/>
                <a:gd name="T52" fmla="*/ 56 w 65"/>
                <a:gd name="T53" fmla="*/ 79 h 92"/>
                <a:gd name="T54" fmla="*/ 59 w 65"/>
                <a:gd name="T55" fmla="*/ 74 h 92"/>
                <a:gd name="T56" fmla="*/ 56 w 65"/>
                <a:gd name="T57" fmla="*/ 73 h 92"/>
                <a:gd name="T58" fmla="*/ 56 w 65"/>
                <a:gd name="T59" fmla="*/ 73 h 92"/>
                <a:gd name="T60" fmla="*/ 54 w 65"/>
                <a:gd name="T61" fmla="*/ 75 h 92"/>
                <a:gd name="T62" fmla="*/ 52 w 65"/>
                <a:gd name="T63" fmla="*/ 76 h 92"/>
                <a:gd name="T64" fmla="*/ 52 w 65"/>
                <a:gd name="T65" fmla="*/ 76 h 92"/>
                <a:gd name="T66" fmla="*/ 42 w 65"/>
                <a:gd name="T67" fmla="*/ 65 h 92"/>
                <a:gd name="T68" fmla="*/ 42 w 65"/>
                <a:gd name="T69" fmla="*/ 65 h 92"/>
                <a:gd name="T70" fmla="*/ 36 w 65"/>
                <a:gd name="T71" fmla="*/ 69 h 92"/>
                <a:gd name="T72" fmla="*/ 36 w 65"/>
                <a:gd name="T73" fmla="*/ 71 h 92"/>
                <a:gd name="T74" fmla="*/ 25 w 65"/>
                <a:gd name="T75" fmla="*/ 50 h 92"/>
                <a:gd name="T76" fmla="*/ 34 w 65"/>
                <a:gd name="T77" fmla="*/ 30 h 92"/>
                <a:gd name="T78" fmla="*/ 28 w 65"/>
                <a:gd name="T79" fmla="*/ 9 h 92"/>
                <a:gd name="T80" fmla="*/ 27 w 65"/>
                <a:gd name="T81" fmla="*/ 6 h 92"/>
                <a:gd name="T82" fmla="*/ 26 w 65"/>
                <a:gd name="T83" fmla="*/ 4 h 92"/>
                <a:gd name="T84" fmla="*/ 20 w 65"/>
                <a:gd name="T85" fmla="*/ 8 h 92"/>
                <a:gd name="T86" fmla="*/ 19 w 65"/>
                <a:gd name="T87" fmla="*/ 8 h 92"/>
                <a:gd name="T88" fmla="*/ 11 w 65"/>
                <a:gd name="T89" fmla="*/ 0 h 92"/>
                <a:gd name="T90" fmla="*/ 11 w 65"/>
                <a:gd name="T91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5" h="92">
                  <a:moveTo>
                    <a:pt x="11" y="0"/>
                  </a:moveTo>
                  <a:cubicBezTo>
                    <a:pt x="7" y="0"/>
                    <a:pt x="6" y="4"/>
                    <a:pt x="6" y="9"/>
                  </a:cubicBezTo>
                  <a:cubicBezTo>
                    <a:pt x="6" y="14"/>
                    <a:pt x="8" y="18"/>
                    <a:pt x="8" y="24"/>
                  </a:cubicBezTo>
                  <a:cubicBezTo>
                    <a:pt x="8" y="28"/>
                    <a:pt x="7" y="34"/>
                    <a:pt x="5" y="37"/>
                  </a:cubicBezTo>
                  <a:cubicBezTo>
                    <a:pt x="5" y="37"/>
                    <a:pt x="5" y="37"/>
                    <a:pt x="4" y="37"/>
                  </a:cubicBezTo>
                  <a:cubicBezTo>
                    <a:pt x="0" y="37"/>
                    <a:pt x="2" y="46"/>
                    <a:pt x="2" y="53"/>
                  </a:cubicBezTo>
                  <a:cubicBezTo>
                    <a:pt x="2" y="56"/>
                    <a:pt x="10" y="62"/>
                    <a:pt x="12" y="62"/>
                  </a:cubicBezTo>
                  <a:cubicBezTo>
                    <a:pt x="12" y="62"/>
                    <a:pt x="12" y="62"/>
                    <a:pt x="12" y="62"/>
                  </a:cubicBezTo>
                  <a:cubicBezTo>
                    <a:pt x="14" y="62"/>
                    <a:pt x="15" y="60"/>
                    <a:pt x="16" y="59"/>
                  </a:cubicBezTo>
                  <a:cubicBezTo>
                    <a:pt x="19" y="59"/>
                    <a:pt x="19" y="59"/>
                    <a:pt x="19" y="59"/>
                  </a:cubicBezTo>
                  <a:cubicBezTo>
                    <a:pt x="19" y="63"/>
                    <a:pt x="19" y="63"/>
                    <a:pt x="19" y="63"/>
                  </a:cubicBezTo>
                  <a:cubicBezTo>
                    <a:pt x="18" y="64"/>
                    <a:pt x="16" y="65"/>
                    <a:pt x="16" y="68"/>
                  </a:cubicBezTo>
                  <a:cubicBezTo>
                    <a:pt x="16" y="70"/>
                    <a:pt x="19" y="75"/>
                    <a:pt x="23" y="75"/>
                  </a:cubicBezTo>
                  <a:cubicBezTo>
                    <a:pt x="23" y="75"/>
                    <a:pt x="23" y="75"/>
                    <a:pt x="23" y="75"/>
                  </a:cubicBezTo>
                  <a:cubicBezTo>
                    <a:pt x="24" y="75"/>
                    <a:pt x="25" y="74"/>
                    <a:pt x="27" y="73"/>
                  </a:cubicBezTo>
                  <a:cubicBezTo>
                    <a:pt x="28" y="73"/>
                    <a:pt x="29" y="72"/>
                    <a:pt x="30" y="72"/>
                  </a:cubicBezTo>
                  <a:cubicBezTo>
                    <a:pt x="30" y="72"/>
                    <a:pt x="30" y="72"/>
                    <a:pt x="30" y="72"/>
                  </a:cubicBezTo>
                  <a:cubicBezTo>
                    <a:pt x="37" y="72"/>
                    <a:pt x="37" y="82"/>
                    <a:pt x="44" y="82"/>
                  </a:cubicBezTo>
                  <a:cubicBezTo>
                    <a:pt x="43" y="79"/>
                    <a:pt x="41" y="77"/>
                    <a:pt x="44" y="74"/>
                  </a:cubicBezTo>
                  <a:cubicBezTo>
                    <a:pt x="47" y="78"/>
                    <a:pt x="58" y="82"/>
                    <a:pt x="61" y="88"/>
                  </a:cubicBezTo>
                  <a:cubicBezTo>
                    <a:pt x="61" y="89"/>
                    <a:pt x="62" y="92"/>
                    <a:pt x="63" y="92"/>
                  </a:cubicBezTo>
                  <a:cubicBezTo>
                    <a:pt x="63" y="92"/>
                    <a:pt x="63" y="92"/>
                    <a:pt x="63" y="92"/>
                  </a:cubicBezTo>
                  <a:cubicBezTo>
                    <a:pt x="64" y="92"/>
                    <a:pt x="65" y="90"/>
                    <a:pt x="65" y="89"/>
                  </a:cubicBezTo>
                  <a:cubicBezTo>
                    <a:pt x="65" y="87"/>
                    <a:pt x="65" y="87"/>
                    <a:pt x="65" y="85"/>
                  </a:cubicBezTo>
                  <a:cubicBezTo>
                    <a:pt x="62" y="85"/>
                    <a:pt x="59" y="83"/>
                    <a:pt x="59" y="80"/>
                  </a:cubicBezTo>
                  <a:cubicBezTo>
                    <a:pt x="59" y="80"/>
                    <a:pt x="58" y="80"/>
                    <a:pt x="57" y="80"/>
                  </a:cubicBezTo>
                  <a:cubicBezTo>
                    <a:pt x="56" y="80"/>
                    <a:pt x="56" y="80"/>
                    <a:pt x="56" y="79"/>
                  </a:cubicBezTo>
                  <a:cubicBezTo>
                    <a:pt x="56" y="77"/>
                    <a:pt x="58" y="77"/>
                    <a:pt x="59" y="74"/>
                  </a:cubicBezTo>
                  <a:cubicBezTo>
                    <a:pt x="58" y="74"/>
                    <a:pt x="57" y="73"/>
                    <a:pt x="56" y="73"/>
                  </a:cubicBezTo>
                  <a:cubicBezTo>
                    <a:pt x="56" y="73"/>
                    <a:pt x="56" y="73"/>
                    <a:pt x="56" y="73"/>
                  </a:cubicBezTo>
                  <a:cubicBezTo>
                    <a:pt x="55" y="73"/>
                    <a:pt x="54" y="74"/>
                    <a:pt x="54" y="75"/>
                  </a:cubicBezTo>
                  <a:cubicBezTo>
                    <a:pt x="53" y="75"/>
                    <a:pt x="53" y="76"/>
                    <a:pt x="52" y="76"/>
                  </a:cubicBezTo>
                  <a:cubicBezTo>
                    <a:pt x="52" y="76"/>
                    <a:pt x="52" y="76"/>
                    <a:pt x="52" y="76"/>
                  </a:cubicBezTo>
                  <a:cubicBezTo>
                    <a:pt x="49" y="76"/>
                    <a:pt x="47" y="66"/>
                    <a:pt x="42" y="65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39" y="65"/>
                    <a:pt x="36" y="67"/>
                    <a:pt x="36" y="69"/>
                  </a:cubicBezTo>
                  <a:cubicBezTo>
                    <a:pt x="36" y="69"/>
                    <a:pt x="36" y="71"/>
                    <a:pt x="36" y="71"/>
                  </a:cubicBezTo>
                  <a:cubicBezTo>
                    <a:pt x="31" y="69"/>
                    <a:pt x="24" y="57"/>
                    <a:pt x="25" y="50"/>
                  </a:cubicBezTo>
                  <a:cubicBezTo>
                    <a:pt x="25" y="41"/>
                    <a:pt x="33" y="40"/>
                    <a:pt x="34" y="30"/>
                  </a:cubicBezTo>
                  <a:cubicBezTo>
                    <a:pt x="34" y="22"/>
                    <a:pt x="28" y="15"/>
                    <a:pt x="28" y="9"/>
                  </a:cubicBezTo>
                  <a:cubicBezTo>
                    <a:pt x="28" y="8"/>
                    <a:pt x="27" y="7"/>
                    <a:pt x="27" y="6"/>
                  </a:cubicBezTo>
                  <a:cubicBezTo>
                    <a:pt x="27" y="5"/>
                    <a:pt x="26" y="4"/>
                    <a:pt x="26" y="4"/>
                  </a:cubicBezTo>
                  <a:cubicBezTo>
                    <a:pt x="24" y="4"/>
                    <a:pt x="22" y="8"/>
                    <a:pt x="20" y="8"/>
                  </a:cubicBezTo>
                  <a:cubicBezTo>
                    <a:pt x="20" y="8"/>
                    <a:pt x="19" y="8"/>
                    <a:pt x="19" y="8"/>
                  </a:cubicBezTo>
                  <a:cubicBezTo>
                    <a:pt x="15" y="8"/>
                    <a:pt x="16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" name="Freeform 68"/>
            <p:cNvSpPr/>
            <p:nvPr/>
          </p:nvSpPr>
          <p:spPr bwMode="auto">
            <a:xfrm>
              <a:off x="7845" y="2627"/>
              <a:ext cx="50" cy="85"/>
            </a:xfrm>
            <a:custGeom>
              <a:avLst/>
              <a:gdLst>
                <a:gd name="T0" fmla="*/ 4 w 21"/>
                <a:gd name="T1" fmla="*/ 0 h 36"/>
                <a:gd name="T2" fmla="*/ 0 w 21"/>
                <a:gd name="T3" fmla="*/ 1 h 36"/>
                <a:gd name="T4" fmla="*/ 11 w 21"/>
                <a:gd name="T5" fmla="*/ 15 h 36"/>
                <a:gd name="T6" fmla="*/ 8 w 21"/>
                <a:gd name="T7" fmla="*/ 18 h 36"/>
                <a:gd name="T8" fmla="*/ 2 w 21"/>
                <a:gd name="T9" fmla="*/ 17 h 36"/>
                <a:gd name="T10" fmla="*/ 2 w 21"/>
                <a:gd name="T11" fmla="*/ 20 h 36"/>
                <a:gd name="T12" fmla="*/ 9 w 21"/>
                <a:gd name="T13" fmla="*/ 26 h 36"/>
                <a:gd name="T14" fmla="*/ 9 w 21"/>
                <a:gd name="T15" fmla="*/ 29 h 36"/>
                <a:gd name="T16" fmla="*/ 12 w 21"/>
                <a:gd name="T17" fmla="*/ 36 h 36"/>
                <a:gd name="T18" fmla="*/ 16 w 21"/>
                <a:gd name="T19" fmla="*/ 36 h 36"/>
                <a:gd name="T20" fmla="*/ 16 w 21"/>
                <a:gd name="T21" fmla="*/ 33 h 36"/>
                <a:gd name="T22" fmla="*/ 12 w 21"/>
                <a:gd name="T23" fmla="*/ 24 h 36"/>
                <a:gd name="T24" fmla="*/ 19 w 21"/>
                <a:gd name="T25" fmla="*/ 24 h 36"/>
                <a:gd name="T26" fmla="*/ 21 w 21"/>
                <a:gd name="T27" fmla="*/ 18 h 36"/>
                <a:gd name="T28" fmla="*/ 17 w 21"/>
                <a:gd name="T29" fmla="*/ 14 h 36"/>
                <a:gd name="T30" fmla="*/ 17 w 21"/>
                <a:gd name="T31" fmla="*/ 6 h 36"/>
                <a:gd name="T32" fmla="*/ 14 w 21"/>
                <a:gd name="T33" fmla="*/ 6 h 36"/>
                <a:gd name="T34" fmla="*/ 14 w 21"/>
                <a:gd name="T35" fmla="*/ 2 h 36"/>
                <a:gd name="T36" fmla="*/ 4 w 21"/>
                <a:gd name="T3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1" h="36">
                  <a:moveTo>
                    <a:pt x="4" y="0"/>
                  </a:moveTo>
                  <a:cubicBezTo>
                    <a:pt x="3" y="0"/>
                    <a:pt x="1" y="1"/>
                    <a:pt x="0" y="1"/>
                  </a:cubicBezTo>
                  <a:cubicBezTo>
                    <a:pt x="0" y="5"/>
                    <a:pt x="11" y="8"/>
                    <a:pt x="11" y="15"/>
                  </a:cubicBezTo>
                  <a:cubicBezTo>
                    <a:pt x="11" y="16"/>
                    <a:pt x="9" y="18"/>
                    <a:pt x="8" y="18"/>
                  </a:cubicBezTo>
                  <a:cubicBezTo>
                    <a:pt x="8" y="18"/>
                    <a:pt x="5" y="18"/>
                    <a:pt x="2" y="17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3" y="22"/>
                    <a:pt x="6" y="26"/>
                    <a:pt x="9" y="26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7" y="32"/>
                    <a:pt x="8" y="36"/>
                    <a:pt x="12" y="36"/>
                  </a:cubicBezTo>
                  <a:cubicBezTo>
                    <a:pt x="13" y="36"/>
                    <a:pt x="14" y="36"/>
                    <a:pt x="16" y="36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4" y="32"/>
                    <a:pt x="12" y="27"/>
                    <a:pt x="12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2"/>
                    <a:pt x="20" y="21"/>
                    <a:pt x="21" y="18"/>
                  </a:cubicBezTo>
                  <a:cubicBezTo>
                    <a:pt x="20" y="18"/>
                    <a:pt x="17" y="14"/>
                    <a:pt x="17" y="14"/>
                  </a:cubicBezTo>
                  <a:cubicBezTo>
                    <a:pt x="17" y="14"/>
                    <a:pt x="18" y="9"/>
                    <a:pt x="17" y="6"/>
                  </a:cubicBezTo>
                  <a:cubicBezTo>
                    <a:pt x="16" y="6"/>
                    <a:pt x="15" y="6"/>
                    <a:pt x="14" y="6"/>
                  </a:cubicBezTo>
                  <a:cubicBezTo>
                    <a:pt x="15" y="5"/>
                    <a:pt x="14" y="3"/>
                    <a:pt x="14" y="2"/>
                  </a:cubicBezTo>
                  <a:cubicBezTo>
                    <a:pt x="11" y="2"/>
                    <a:pt x="8" y="0"/>
                    <a:pt x="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9" name="Freeform 69"/>
            <p:cNvSpPr>
              <a:spLocks noEditPoints="1"/>
            </p:cNvSpPr>
            <p:nvPr/>
          </p:nvSpPr>
          <p:spPr bwMode="auto">
            <a:xfrm>
              <a:off x="7770" y="2648"/>
              <a:ext cx="40" cy="55"/>
            </a:xfrm>
            <a:custGeom>
              <a:avLst/>
              <a:gdLst>
                <a:gd name="T0" fmla="*/ 4 w 17"/>
                <a:gd name="T1" fmla="*/ 1 h 23"/>
                <a:gd name="T2" fmla="*/ 3 w 17"/>
                <a:gd name="T3" fmla="*/ 1 h 23"/>
                <a:gd name="T4" fmla="*/ 4 w 17"/>
                <a:gd name="T5" fmla="*/ 1 h 23"/>
                <a:gd name="T6" fmla="*/ 3 w 17"/>
                <a:gd name="T7" fmla="*/ 0 h 23"/>
                <a:gd name="T8" fmla="*/ 0 w 17"/>
                <a:gd name="T9" fmla="*/ 2 h 23"/>
                <a:gd name="T10" fmla="*/ 2 w 17"/>
                <a:gd name="T11" fmla="*/ 23 h 23"/>
                <a:gd name="T12" fmla="*/ 17 w 17"/>
                <a:gd name="T13" fmla="*/ 9 h 23"/>
                <a:gd name="T14" fmla="*/ 5 w 17"/>
                <a:gd name="T15" fmla="*/ 2 h 23"/>
                <a:gd name="T16" fmla="*/ 3 w 17"/>
                <a:gd name="T1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23">
                  <a:moveTo>
                    <a:pt x="4" y="1"/>
                  </a:moveTo>
                  <a:cubicBezTo>
                    <a:pt x="4" y="1"/>
                    <a:pt x="4" y="1"/>
                    <a:pt x="3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3" y="0"/>
                  </a:moveTo>
                  <a:cubicBezTo>
                    <a:pt x="2" y="0"/>
                    <a:pt x="0" y="1"/>
                    <a:pt x="0" y="2"/>
                  </a:cubicBezTo>
                  <a:cubicBezTo>
                    <a:pt x="0" y="7"/>
                    <a:pt x="2" y="15"/>
                    <a:pt x="2" y="23"/>
                  </a:cubicBezTo>
                  <a:cubicBezTo>
                    <a:pt x="6" y="20"/>
                    <a:pt x="17" y="16"/>
                    <a:pt x="17" y="9"/>
                  </a:cubicBezTo>
                  <a:cubicBezTo>
                    <a:pt x="17" y="5"/>
                    <a:pt x="9" y="4"/>
                    <a:pt x="5" y="2"/>
                  </a:cubicBezTo>
                  <a:cubicBezTo>
                    <a:pt x="5" y="1"/>
                    <a:pt x="4" y="0"/>
                    <a:pt x="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0" name="Freeform 70"/>
            <p:cNvSpPr/>
            <p:nvPr/>
          </p:nvSpPr>
          <p:spPr bwMode="auto">
            <a:xfrm>
              <a:off x="7793" y="2684"/>
              <a:ext cx="40" cy="66"/>
            </a:xfrm>
            <a:custGeom>
              <a:avLst/>
              <a:gdLst>
                <a:gd name="T0" fmla="*/ 12 w 17"/>
                <a:gd name="T1" fmla="*/ 0 h 28"/>
                <a:gd name="T2" fmla="*/ 10 w 17"/>
                <a:gd name="T3" fmla="*/ 0 h 28"/>
                <a:gd name="T4" fmla="*/ 5 w 17"/>
                <a:gd name="T5" fmla="*/ 13 h 28"/>
                <a:gd name="T6" fmla="*/ 5 w 17"/>
                <a:gd name="T7" fmla="*/ 13 h 28"/>
                <a:gd name="T8" fmla="*/ 0 w 17"/>
                <a:gd name="T9" fmla="*/ 16 h 28"/>
                <a:gd name="T10" fmla="*/ 11 w 17"/>
                <a:gd name="T11" fmla="*/ 28 h 28"/>
                <a:gd name="T12" fmla="*/ 14 w 17"/>
                <a:gd name="T13" fmla="*/ 26 h 28"/>
                <a:gd name="T14" fmla="*/ 11 w 17"/>
                <a:gd name="T15" fmla="*/ 20 h 28"/>
                <a:gd name="T16" fmla="*/ 17 w 17"/>
                <a:gd name="T17" fmla="*/ 5 h 28"/>
                <a:gd name="T18" fmla="*/ 12 w 17"/>
                <a:gd name="T1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28">
                  <a:moveTo>
                    <a:pt x="12" y="0"/>
                  </a:moveTo>
                  <a:cubicBezTo>
                    <a:pt x="11" y="0"/>
                    <a:pt x="10" y="0"/>
                    <a:pt x="10" y="0"/>
                  </a:cubicBezTo>
                  <a:cubicBezTo>
                    <a:pt x="7" y="1"/>
                    <a:pt x="5" y="12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3" y="13"/>
                    <a:pt x="0" y="15"/>
                    <a:pt x="0" y="16"/>
                  </a:cubicBezTo>
                  <a:cubicBezTo>
                    <a:pt x="0" y="19"/>
                    <a:pt x="9" y="28"/>
                    <a:pt x="11" y="28"/>
                  </a:cubicBezTo>
                  <a:cubicBezTo>
                    <a:pt x="12" y="28"/>
                    <a:pt x="13" y="27"/>
                    <a:pt x="14" y="26"/>
                  </a:cubicBezTo>
                  <a:cubicBezTo>
                    <a:pt x="14" y="23"/>
                    <a:pt x="11" y="24"/>
                    <a:pt x="11" y="20"/>
                  </a:cubicBezTo>
                  <a:cubicBezTo>
                    <a:pt x="11" y="14"/>
                    <a:pt x="17" y="11"/>
                    <a:pt x="17" y="5"/>
                  </a:cubicBezTo>
                  <a:cubicBezTo>
                    <a:pt x="17" y="3"/>
                    <a:pt x="15" y="0"/>
                    <a:pt x="1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1" name="Freeform 71"/>
            <p:cNvSpPr/>
            <p:nvPr/>
          </p:nvSpPr>
          <p:spPr bwMode="auto">
            <a:xfrm>
              <a:off x="7826" y="2686"/>
              <a:ext cx="22" cy="40"/>
            </a:xfrm>
            <a:custGeom>
              <a:avLst/>
              <a:gdLst>
                <a:gd name="T0" fmla="*/ 5 w 9"/>
                <a:gd name="T1" fmla="*/ 0 h 17"/>
                <a:gd name="T2" fmla="*/ 0 w 9"/>
                <a:gd name="T3" fmla="*/ 17 h 17"/>
                <a:gd name="T4" fmla="*/ 3 w 9"/>
                <a:gd name="T5" fmla="*/ 17 h 17"/>
                <a:gd name="T6" fmla="*/ 9 w 9"/>
                <a:gd name="T7" fmla="*/ 0 h 17"/>
                <a:gd name="T8" fmla="*/ 5 w 9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7">
                  <a:moveTo>
                    <a:pt x="5" y="0"/>
                  </a:moveTo>
                  <a:cubicBezTo>
                    <a:pt x="5" y="8"/>
                    <a:pt x="2" y="12"/>
                    <a:pt x="0" y="17"/>
                  </a:cubicBezTo>
                  <a:cubicBezTo>
                    <a:pt x="1" y="17"/>
                    <a:pt x="2" y="17"/>
                    <a:pt x="3" y="17"/>
                  </a:cubicBezTo>
                  <a:cubicBezTo>
                    <a:pt x="3" y="10"/>
                    <a:pt x="9" y="8"/>
                    <a:pt x="9" y="0"/>
                  </a:cubicBezTo>
                  <a:cubicBezTo>
                    <a:pt x="8" y="0"/>
                    <a:pt x="6" y="0"/>
                    <a:pt x="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2" name="Freeform 72"/>
            <p:cNvSpPr/>
            <p:nvPr/>
          </p:nvSpPr>
          <p:spPr bwMode="auto">
            <a:xfrm>
              <a:off x="7836" y="2712"/>
              <a:ext cx="26" cy="22"/>
            </a:xfrm>
            <a:custGeom>
              <a:avLst/>
              <a:gdLst>
                <a:gd name="T0" fmla="*/ 5 w 11"/>
                <a:gd name="T1" fmla="*/ 0 h 9"/>
                <a:gd name="T2" fmla="*/ 0 w 11"/>
                <a:gd name="T3" fmla="*/ 7 h 9"/>
                <a:gd name="T4" fmla="*/ 3 w 11"/>
                <a:gd name="T5" fmla="*/ 9 h 9"/>
                <a:gd name="T6" fmla="*/ 4 w 11"/>
                <a:gd name="T7" fmla="*/ 9 h 9"/>
                <a:gd name="T8" fmla="*/ 11 w 11"/>
                <a:gd name="T9" fmla="*/ 0 h 9"/>
                <a:gd name="T10" fmla="*/ 9 w 11"/>
                <a:gd name="T11" fmla="*/ 1 h 9"/>
                <a:gd name="T12" fmla="*/ 5 w 11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9">
                  <a:moveTo>
                    <a:pt x="5" y="0"/>
                  </a:moveTo>
                  <a:cubicBezTo>
                    <a:pt x="3" y="3"/>
                    <a:pt x="0" y="4"/>
                    <a:pt x="0" y="7"/>
                  </a:cubicBezTo>
                  <a:cubicBezTo>
                    <a:pt x="0" y="8"/>
                    <a:pt x="2" y="9"/>
                    <a:pt x="3" y="9"/>
                  </a:cubicBezTo>
                  <a:cubicBezTo>
                    <a:pt x="3" y="9"/>
                    <a:pt x="3" y="9"/>
                    <a:pt x="4" y="9"/>
                  </a:cubicBezTo>
                  <a:cubicBezTo>
                    <a:pt x="8" y="9"/>
                    <a:pt x="11" y="5"/>
                    <a:pt x="11" y="0"/>
                  </a:cubicBezTo>
                  <a:cubicBezTo>
                    <a:pt x="11" y="1"/>
                    <a:pt x="10" y="1"/>
                    <a:pt x="9" y="1"/>
                  </a:cubicBezTo>
                  <a:cubicBezTo>
                    <a:pt x="8" y="1"/>
                    <a:pt x="6" y="1"/>
                    <a:pt x="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3" name="Freeform 73"/>
            <p:cNvSpPr/>
            <p:nvPr/>
          </p:nvSpPr>
          <p:spPr bwMode="auto">
            <a:xfrm>
              <a:off x="7810" y="2625"/>
              <a:ext cx="28" cy="31"/>
            </a:xfrm>
            <a:custGeom>
              <a:avLst/>
              <a:gdLst>
                <a:gd name="T0" fmla="*/ 0 w 12"/>
                <a:gd name="T1" fmla="*/ 0 h 13"/>
                <a:gd name="T2" fmla="*/ 0 w 12"/>
                <a:gd name="T3" fmla="*/ 7 h 13"/>
                <a:gd name="T4" fmla="*/ 0 w 12"/>
                <a:gd name="T5" fmla="*/ 7 h 13"/>
                <a:gd name="T6" fmla="*/ 2 w 12"/>
                <a:gd name="T7" fmla="*/ 7 h 13"/>
                <a:gd name="T8" fmla="*/ 4 w 12"/>
                <a:gd name="T9" fmla="*/ 7 h 13"/>
                <a:gd name="T10" fmla="*/ 7 w 12"/>
                <a:gd name="T11" fmla="*/ 7 h 13"/>
                <a:gd name="T12" fmla="*/ 11 w 12"/>
                <a:gd name="T13" fmla="*/ 13 h 13"/>
                <a:gd name="T14" fmla="*/ 12 w 12"/>
                <a:gd name="T15" fmla="*/ 12 h 13"/>
                <a:gd name="T16" fmla="*/ 4 w 12"/>
                <a:gd name="T17" fmla="*/ 0 h 13"/>
                <a:gd name="T18" fmla="*/ 0 w 12"/>
                <a:gd name="T1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3">
                  <a:moveTo>
                    <a:pt x="0" y="0"/>
                  </a:moveTo>
                  <a:cubicBezTo>
                    <a:pt x="0" y="2"/>
                    <a:pt x="0" y="4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" y="7"/>
                    <a:pt x="2" y="7"/>
                    <a:pt x="2" y="7"/>
                  </a:cubicBezTo>
                  <a:cubicBezTo>
                    <a:pt x="3" y="7"/>
                    <a:pt x="4" y="7"/>
                    <a:pt x="4" y="7"/>
                  </a:cubicBezTo>
                  <a:cubicBezTo>
                    <a:pt x="5" y="7"/>
                    <a:pt x="6" y="7"/>
                    <a:pt x="7" y="7"/>
                  </a:cubicBezTo>
                  <a:cubicBezTo>
                    <a:pt x="7" y="9"/>
                    <a:pt x="10" y="13"/>
                    <a:pt x="11" y="13"/>
                  </a:cubicBezTo>
                  <a:cubicBezTo>
                    <a:pt x="12" y="13"/>
                    <a:pt x="12" y="12"/>
                    <a:pt x="12" y="12"/>
                  </a:cubicBezTo>
                  <a:cubicBezTo>
                    <a:pt x="12" y="6"/>
                    <a:pt x="6" y="5"/>
                    <a:pt x="4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4" name="Freeform 74"/>
            <p:cNvSpPr/>
            <p:nvPr/>
          </p:nvSpPr>
          <p:spPr bwMode="auto">
            <a:xfrm>
              <a:off x="7715" y="2592"/>
              <a:ext cx="43" cy="42"/>
            </a:xfrm>
            <a:custGeom>
              <a:avLst/>
              <a:gdLst>
                <a:gd name="T0" fmla="*/ 0 w 18"/>
                <a:gd name="T1" fmla="*/ 0 h 18"/>
                <a:gd name="T2" fmla="*/ 14 w 18"/>
                <a:gd name="T3" fmla="*/ 18 h 18"/>
                <a:gd name="T4" fmla="*/ 17 w 18"/>
                <a:gd name="T5" fmla="*/ 8 h 18"/>
                <a:gd name="T6" fmla="*/ 5 w 18"/>
                <a:gd name="T7" fmla="*/ 0 h 18"/>
                <a:gd name="T8" fmla="*/ 0 w 18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8">
                  <a:moveTo>
                    <a:pt x="0" y="0"/>
                  </a:moveTo>
                  <a:cubicBezTo>
                    <a:pt x="0" y="0"/>
                    <a:pt x="11" y="17"/>
                    <a:pt x="14" y="18"/>
                  </a:cubicBezTo>
                  <a:cubicBezTo>
                    <a:pt x="16" y="18"/>
                    <a:pt x="18" y="12"/>
                    <a:pt x="17" y="8"/>
                  </a:cubicBezTo>
                  <a:cubicBezTo>
                    <a:pt x="16" y="3"/>
                    <a:pt x="11" y="4"/>
                    <a:pt x="5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5" name="Freeform 75"/>
            <p:cNvSpPr/>
            <p:nvPr/>
          </p:nvSpPr>
          <p:spPr bwMode="auto">
            <a:xfrm>
              <a:off x="7760" y="2596"/>
              <a:ext cx="12" cy="3"/>
            </a:xfrm>
            <a:custGeom>
              <a:avLst/>
              <a:gdLst>
                <a:gd name="T0" fmla="*/ 2 w 5"/>
                <a:gd name="T1" fmla="*/ 0 h 1"/>
                <a:gd name="T2" fmla="*/ 0 w 5"/>
                <a:gd name="T3" fmla="*/ 1 h 1"/>
                <a:gd name="T4" fmla="*/ 2 w 5"/>
                <a:gd name="T5" fmla="*/ 1 h 1"/>
                <a:gd name="T6" fmla="*/ 5 w 5"/>
                <a:gd name="T7" fmla="*/ 1 h 1"/>
                <a:gd name="T8" fmla="*/ 2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2" y="0"/>
                  </a:moveTo>
                  <a:cubicBezTo>
                    <a:pt x="1" y="0"/>
                    <a:pt x="0" y="1"/>
                    <a:pt x="0" y="1"/>
                  </a:cubicBezTo>
                  <a:cubicBezTo>
                    <a:pt x="0" y="1"/>
                    <a:pt x="1" y="1"/>
                    <a:pt x="2" y="1"/>
                  </a:cubicBezTo>
                  <a:cubicBezTo>
                    <a:pt x="3" y="1"/>
                    <a:pt x="4" y="1"/>
                    <a:pt x="5" y="1"/>
                  </a:cubicBezTo>
                  <a:cubicBezTo>
                    <a:pt x="4" y="1"/>
                    <a:pt x="3" y="0"/>
                    <a:pt x="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6" name="Freeform 76"/>
            <p:cNvSpPr/>
            <p:nvPr/>
          </p:nvSpPr>
          <p:spPr bwMode="auto">
            <a:xfrm>
              <a:off x="7696" y="2147"/>
              <a:ext cx="78" cy="109"/>
            </a:xfrm>
            <a:custGeom>
              <a:avLst/>
              <a:gdLst>
                <a:gd name="T0" fmla="*/ 20 w 33"/>
                <a:gd name="T1" fmla="*/ 0 h 46"/>
                <a:gd name="T2" fmla="*/ 1 w 33"/>
                <a:gd name="T3" fmla="*/ 32 h 46"/>
                <a:gd name="T4" fmla="*/ 9 w 33"/>
                <a:gd name="T5" fmla="*/ 46 h 46"/>
                <a:gd name="T6" fmla="*/ 20 w 33"/>
                <a:gd name="T7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46">
                  <a:moveTo>
                    <a:pt x="20" y="0"/>
                  </a:moveTo>
                  <a:cubicBezTo>
                    <a:pt x="12" y="0"/>
                    <a:pt x="1" y="20"/>
                    <a:pt x="1" y="32"/>
                  </a:cubicBezTo>
                  <a:cubicBezTo>
                    <a:pt x="1" y="40"/>
                    <a:pt x="0" y="46"/>
                    <a:pt x="9" y="46"/>
                  </a:cubicBezTo>
                  <a:cubicBezTo>
                    <a:pt x="21" y="46"/>
                    <a:pt x="33" y="0"/>
                    <a:pt x="2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7" name="Freeform 77"/>
            <p:cNvSpPr/>
            <p:nvPr/>
          </p:nvSpPr>
          <p:spPr bwMode="auto">
            <a:xfrm>
              <a:off x="7285" y="2341"/>
              <a:ext cx="90" cy="73"/>
            </a:xfrm>
            <a:custGeom>
              <a:avLst/>
              <a:gdLst>
                <a:gd name="T0" fmla="*/ 32 w 38"/>
                <a:gd name="T1" fmla="*/ 0 h 31"/>
                <a:gd name="T2" fmla="*/ 3 w 38"/>
                <a:gd name="T3" fmla="*/ 13 h 31"/>
                <a:gd name="T4" fmla="*/ 3 w 38"/>
                <a:gd name="T5" fmla="*/ 21 h 31"/>
                <a:gd name="T6" fmla="*/ 14 w 38"/>
                <a:gd name="T7" fmla="*/ 31 h 31"/>
                <a:gd name="T8" fmla="*/ 38 w 38"/>
                <a:gd name="T9" fmla="*/ 8 h 31"/>
                <a:gd name="T10" fmla="*/ 32 w 38"/>
                <a:gd name="T11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31">
                  <a:moveTo>
                    <a:pt x="32" y="0"/>
                  </a:moveTo>
                  <a:cubicBezTo>
                    <a:pt x="25" y="0"/>
                    <a:pt x="7" y="13"/>
                    <a:pt x="3" y="13"/>
                  </a:cubicBezTo>
                  <a:cubicBezTo>
                    <a:pt x="0" y="13"/>
                    <a:pt x="3" y="18"/>
                    <a:pt x="3" y="21"/>
                  </a:cubicBezTo>
                  <a:cubicBezTo>
                    <a:pt x="3" y="28"/>
                    <a:pt x="6" y="31"/>
                    <a:pt x="14" y="31"/>
                  </a:cubicBezTo>
                  <a:cubicBezTo>
                    <a:pt x="22" y="31"/>
                    <a:pt x="38" y="15"/>
                    <a:pt x="38" y="8"/>
                  </a:cubicBezTo>
                  <a:cubicBezTo>
                    <a:pt x="38" y="5"/>
                    <a:pt x="34" y="0"/>
                    <a:pt x="3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8" name="Freeform 78"/>
            <p:cNvSpPr/>
            <p:nvPr/>
          </p:nvSpPr>
          <p:spPr bwMode="auto">
            <a:xfrm>
              <a:off x="6907" y="2220"/>
              <a:ext cx="413" cy="800"/>
            </a:xfrm>
            <a:custGeom>
              <a:avLst/>
              <a:gdLst>
                <a:gd name="T0" fmla="*/ 95 w 175"/>
                <a:gd name="T1" fmla="*/ 8 h 338"/>
                <a:gd name="T2" fmla="*/ 76 w 175"/>
                <a:gd name="T3" fmla="*/ 7 h 338"/>
                <a:gd name="T4" fmla="*/ 61 w 175"/>
                <a:gd name="T5" fmla="*/ 11 h 338"/>
                <a:gd name="T6" fmla="*/ 61 w 175"/>
                <a:gd name="T7" fmla="*/ 24 h 338"/>
                <a:gd name="T8" fmla="*/ 59 w 175"/>
                <a:gd name="T9" fmla="*/ 29 h 338"/>
                <a:gd name="T10" fmla="*/ 52 w 175"/>
                <a:gd name="T11" fmla="*/ 23 h 338"/>
                <a:gd name="T12" fmla="*/ 21 w 175"/>
                <a:gd name="T13" fmla="*/ 52 h 338"/>
                <a:gd name="T14" fmla="*/ 0 w 175"/>
                <a:gd name="T15" fmla="*/ 78 h 338"/>
                <a:gd name="T16" fmla="*/ 10 w 175"/>
                <a:gd name="T17" fmla="*/ 92 h 338"/>
                <a:gd name="T18" fmla="*/ 14 w 175"/>
                <a:gd name="T19" fmla="*/ 116 h 338"/>
                <a:gd name="T20" fmla="*/ 8 w 175"/>
                <a:gd name="T21" fmla="*/ 126 h 338"/>
                <a:gd name="T22" fmla="*/ 8 w 175"/>
                <a:gd name="T23" fmla="*/ 131 h 338"/>
                <a:gd name="T24" fmla="*/ 29 w 175"/>
                <a:gd name="T25" fmla="*/ 176 h 338"/>
                <a:gd name="T26" fmla="*/ 24 w 175"/>
                <a:gd name="T27" fmla="*/ 182 h 338"/>
                <a:gd name="T28" fmla="*/ 14 w 175"/>
                <a:gd name="T29" fmla="*/ 207 h 338"/>
                <a:gd name="T30" fmla="*/ 11 w 175"/>
                <a:gd name="T31" fmla="*/ 207 h 338"/>
                <a:gd name="T32" fmla="*/ 8 w 175"/>
                <a:gd name="T33" fmla="*/ 230 h 338"/>
                <a:gd name="T34" fmla="*/ 15 w 175"/>
                <a:gd name="T35" fmla="*/ 230 h 338"/>
                <a:gd name="T36" fmla="*/ 43 w 175"/>
                <a:gd name="T37" fmla="*/ 295 h 338"/>
                <a:gd name="T38" fmla="*/ 89 w 175"/>
                <a:gd name="T39" fmla="*/ 338 h 338"/>
                <a:gd name="T40" fmla="*/ 99 w 175"/>
                <a:gd name="T41" fmla="*/ 335 h 338"/>
                <a:gd name="T42" fmla="*/ 85 w 175"/>
                <a:gd name="T43" fmla="*/ 301 h 338"/>
                <a:gd name="T44" fmla="*/ 41 w 175"/>
                <a:gd name="T45" fmla="*/ 247 h 338"/>
                <a:gd name="T46" fmla="*/ 36 w 175"/>
                <a:gd name="T47" fmla="*/ 230 h 338"/>
                <a:gd name="T48" fmla="*/ 33 w 175"/>
                <a:gd name="T49" fmla="*/ 171 h 338"/>
                <a:gd name="T50" fmla="*/ 34 w 175"/>
                <a:gd name="T51" fmla="*/ 155 h 338"/>
                <a:gd name="T52" fmla="*/ 51 w 175"/>
                <a:gd name="T53" fmla="*/ 168 h 338"/>
                <a:gd name="T54" fmla="*/ 86 w 175"/>
                <a:gd name="T55" fmla="*/ 193 h 338"/>
                <a:gd name="T56" fmla="*/ 108 w 175"/>
                <a:gd name="T57" fmla="*/ 212 h 338"/>
                <a:gd name="T58" fmla="*/ 110 w 175"/>
                <a:gd name="T59" fmla="*/ 230 h 338"/>
                <a:gd name="T60" fmla="*/ 123 w 175"/>
                <a:gd name="T61" fmla="*/ 211 h 338"/>
                <a:gd name="T62" fmla="*/ 136 w 175"/>
                <a:gd name="T63" fmla="*/ 204 h 338"/>
                <a:gd name="T64" fmla="*/ 175 w 175"/>
                <a:gd name="T65" fmla="*/ 161 h 338"/>
                <a:gd name="T66" fmla="*/ 123 w 175"/>
                <a:gd name="T67" fmla="*/ 77 h 338"/>
                <a:gd name="T68" fmla="*/ 155 w 175"/>
                <a:gd name="T69" fmla="*/ 26 h 338"/>
                <a:gd name="T70" fmla="*/ 114 w 175"/>
                <a:gd name="T71" fmla="*/ 0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75" h="338">
                  <a:moveTo>
                    <a:pt x="114" y="0"/>
                  </a:moveTo>
                  <a:cubicBezTo>
                    <a:pt x="107" y="0"/>
                    <a:pt x="102" y="8"/>
                    <a:pt x="95" y="8"/>
                  </a:cubicBezTo>
                  <a:cubicBezTo>
                    <a:pt x="95" y="8"/>
                    <a:pt x="93" y="8"/>
                    <a:pt x="92" y="7"/>
                  </a:cubicBezTo>
                  <a:cubicBezTo>
                    <a:pt x="76" y="7"/>
                    <a:pt x="76" y="7"/>
                    <a:pt x="76" y="7"/>
                  </a:cubicBezTo>
                  <a:cubicBezTo>
                    <a:pt x="75" y="7"/>
                    <a:pt x="75" y="7"/>
                    <a:pt x="75" y="7"/>
                  </a:cubicBezTo>
                  <a:cubicBezTo>
                    <a:pt x="72" y="7"/>
                    <a:pt x="61" y="11"/>
                    <a:pt x="61" y="11"/>
                  </a:cubicBezTo>
                  <a:cubicBezTo>
                    <a:pt x="61" y="16"/>
                    <a:pt x="61" y="19"/>
                    <a:pt x="61" y="24"/>
                  </a:cubicBezTo>
                  <a:cubicBezTo>
                    <a:pt x="61" y="24"/>
                    <a:pt x="61" y="24"/>
                    <a:pt x="61" y="24"/>
                  </a:cubicBezTo>
                  <a:cubicBezTo>
                    <a:pt x="61" y="24"/>
                    <a:pt x="61" y="24"/>
                    <a:pt x="61" y="24"/>
                  </a:cubicBezTo>
                  <a:cubicBezTo>
                    <a:pt x="61" y="26"/>
                    <a:pt x="60" y="29"/>
                    <a:pt x="59" y="29"/>
                  </a:cubicBezTo>
                  <a:cubicBezTo>
                    <a:pt x="58" y="29"/>
                    <a:pt x="55" y="28"/>
                    <a:pt x="55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42" y="39"/>
                    <a:pt x="34" y="43"/>
                    <a:pt x="21" y="52"/>
                  </a:cubicBezTo>
                  <a:cubicBezTo>
                    <a:pt x="17" y="54"/>
                    <a:pt x="11" y="53"/>
                    <a:pt x="8" y="56"/>
                  </a:cubicBezTo>
                  <a:cubicBezTo>
                    <a:pt x="3" y="61"/>
                    <a:pt x="0" y="69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88"/>
                    <a:pt x="6" y="88"/>
                    <a:pt x="10" y="92"/>
                  </a:cubicBezTo>
                  <a:cubicBezTo>
                    <a:pt x="13" y="98"/>
                    <a:pt x="14" y="109"/>
                    <a:pt x="14" y="116"/>
                  </a:cubicBezTo>
                  <a:cubicBezTo>
                    <a:pt x="14" y="116"/>
                    <a:pt x="14" y="116"/>
                    <a:pt x="14" y="116"/>
                  </a:cubicBezTo>
                  <a:cubicBezTo>
                    <a:pt x="14" y="120"/>
                    <a:pt x="10" y="126"/>
                    <a:pt x="8" y="127"/>
                  </a:cubicBezTo>
                  <a:cubicBezTo>
                    <a:pt x="8" y="126"/>
                    <a:pt x="8" y="126"/>
                    <a:pt x="8" y="126"/>
                  </a:cubicBezTo>
                  <a:cubicBezTo>
                    <a:pt x="8" y="128"/>
                    <a:pt x="8" y="129"/>
                    <a:pt x="8" y="131"/>
                  </a:cubicBezTo>
                  <a:cubicBezTo>
                    <a:pt x="8" y="131"/>
                    <a:pt x="8" y="131"/>
                    <a:pt x="8" y="131"/>
                  </a:cubicBezTo>
                  <a:cubicBezTo>
                    <a:pt x="8" y="137"/>
                    <a:pt x="14" y="139"/>
                    <a:pt x="17" y="143"/>
                  </a:cubicBezTo>
                  <a:cubicBezTo>
                    <a:pt x="21" y="147"/>
                    <a:pt x="29" y="172"/>
                    <a:pt x="29" y="176"/>
                  </a:cubicBezTo>
                  <a:cubicBezTo>
                    <a:pt x="29" y="176"/>
                    <a:pt x="29" y="176"/>
                    <a:pt x="29" y="176"/>
                  </a:cubicBezTo>
                  <a:cubicBezTo>
                    <a:pt x="29" y="179"/>
                    <a:pt x="25" y="180"/>
                    <a:pt x="24" y="182"/>
                  </a:cubicBezTo>
                  <a:cubicBezTo>
                    <a:pt x="20" y="192"/>
                    <a:pt x="18" y="198"/>
                    <a:pt x="14" y="207"/>
                  </a:cubicBezTo>
                  <a:cubicBezTo>
                    <a:pt x="14" y="207"/>
                    <a:pt x="14" y="207"/>
                    <a:pt x="14" y="207"/>
                  </a:cubicBezTo>
                  <a:cubicBezTo>
                    <a:pt x="12" y="207"/>
                    <a:pt x="12" y="207"/>
                    <a:pt x="12" y="207"/>
                  </a:cubicBezTo>
                  <a:cubicBezTo>
                    <a:pt x="11" y="207"/>
                    <a:pt x="11" y="207"/>
                    <a:pt x="11" y="207"/>
                  </a:cubicBezTo>
                  <a:cubicBezTo>
                    <a:pt x="10" y="214"/>
                    <a:pt x="8" y="219"/>
                    <a:pt x="8" y="227"/>
                  </a:cubicBezTo>
                  <a:cubicBezTo>
                    <a:pt x="8" y="228"/>
                    <a:pt x="7" y="230"/>
                    <a:pt x="8" y="230"/>
                  </a:cubicBezTo>
                  <a:cubicBezTo>
                    <a:pt x="10" y="231"/>
                    <a:pt x="11" y="231"/>
                    <a:pt x="11" y="231"/>
                  </a:cubicBezTo>
                  <a:cubicBezTo>
                    <a:pt x="12" y="231"/>
                    <a:pt x="12" y="230"/>
                    <a:pt x="15" y="230"/>
                  </a:cubicBezTo>
                  <a:cubicBezTo>
                    <a:pt x="24" y="230"/>
                    <a:pt x="28" y="249"/>
                    <a:pt x="31" y="256"/>
                  </a:cubicBezTo>
                  <a:cubicBezTo>
                    <a:pt x="37" y="268"/>
                    <a:pt x="38" y="279"/>
                    <a:pt x="43" y="295"/>
                  </a:cubicBezTo>
                  <a:cubicBezTo>
                    <a:pt x="49" y="312"/>
                    <a:pt x="63" y="328"/>
                    <a:pt x="80" y="333"/>
                  </a:cubicBezTo>
                  <a:cubicBezTo>
                    <a:pt x="83" y="334"/>
                    <a:pt x="83" y="338"/>
                    <a:pt x="89" y="338"/>
                  </a:cubicBezTo>
                  <a:cubicBezTo>
                    <a:pt x="90" y="338"/>
                    <a:pt x="91" y="336"/>
                    <a:pt x="92" y="336"/>
                  </a:cubicBezTo>
                  <a:cubicBezTo>
                    <a:pt x="95" y="336"/>
                    <a:pt x="95" y="336"/>
                    <a:pt x="99" y="335"/>
                  </a:cubicBezTo>
                  <a:cubicBezTo>
                    <a:pt x="97" y="330"/>
                    <a:pt x="97" y="327"/>
                    <a:pt x="95" y="320"/>
                  </a:cubicBezTo>
                  <a:cubicBezTo>
                    <a:pt x="92" y="314"/>
                    <a:pt x="85" y="310"/>
                    <a:pt x="85" y="301"/>
                  </a:cubicBezTo>
                  <a:cubicBezTo>
                    <a:pt x="85" y="296"/>
                    <a:pt x="87" y="296"/>
                    <a:pt x="87" y="291"/>
                  </a:cubicBezTo>
                  <a:cubicBezTo>
                    <a:pt x="87" y="265"/>
                    <a:pt x="55" y="261"/>
                    <a:pt x="41" y="247"/>
                  </a:cubicBezTo>
                  <a:cubicBezTo>
                    <a:pt x="38" y="243"/>
                    <a:pt x="37" y="234"/>
                    <a:pt x="35" y="230"/>
                  </a:cubicBezTo>
                  <a:cubicBezTo>
                    <a:pt x="36" y="230"/>
                    <a:pt x="36" y="230"/>
                    <a:pt x="36" y="230"/>
                  </a:cubicBezTo>
                  <a:cubicBezTo>
                    <a:pt x="36" y="215"/>
                    <a:pt x="18" y="221"/>
                    <a:pt x="18" y="205"/>
                  </a:cubicBezTo>
                  <a:cubicBezTo>
                    <a:pt x="18" y="191"/>
                    <a:pt x="33" y="186"/>
                    <a:pt x="33" y="171"/>
                  </a:cubicBezTo>
                  <a:cubicBezTo>
                    <a:pt x="33" y="166"/>
                    <a:pt x="31" y="165"/>
                    <a:pt x="31" y="161"/>
                  </a:cubicBezTo>
                  <a:cubicBezTo>
                    <a:pt x="31" y="158"/>
                    <a:pt x="30" y="155"/>
                    <a:pt x="34" y="155"/>
                  </a:cubicBezTo>
                  <a:cubicBezTo>
                    <a:pt x="40" y="155"/>
                    <a:pt x="46" y="156"/>
                    <a:pt x="48" y="162"/>
                  </a:cubicBezTo>
                  <a:cubicBezTo>
                    <a:pt x="48" y="162"/>
                    <a:pt x="50" y="168"/>
                    <a:pt x="51" y="168"/>
                  </a:cubicBezTo>
                  <a:cubicBezTo>
                    <a:pt x="59" y="171"/>
                    <a:pt x="67" y="172"/>
                    <a:pt x="74" y="179"/>
                  </a:cubicBezTo>
                  <a:cubicBezTo>
                    <a:pt x="80" y="185"/>
                    <a:pt x="74" y="193"/>
                    <a:pt x="86" y="193"/>
                  </a:cubicBezTo>
                  <a:cubicBezTo>
                    <a:pt x="86" y="201"/>
                    <a:pt x="97" y="204"/>
                    <a:pt x="105" y="204"/>
                  </a:cubicBezTo>
                  <a:cubicBezTo>
                    <a:pt x="105" y="207"/>
                    <a:pt x="106" y="211"/>
                    <a:pt x="108" y="212"/>
                  </a:cubicBezTo>
                  <a:cubicBezTo>
                    <a:pt x="106" y="213"/>
                    <a:pt x="106" y="215"/>
                    <a:pt x="106" y="219"/>
                  </a:cubicBezTo>
                  <a:cubicBezTo>
                    <a:pt x="106" y="222"/>
                    <a:pt x="108" y="230"/>
                    <a:pt x="110" y="230"/>
                  </a:cubicBezTo>
                  <a:cubicBezTo>
                    <a:pt x="112" y="230"/>
                    <a:pt x="123" y="222"/>
                    <a:pt x="123" y="217"/>
                  </a:cubicBezTo>
                  <a:cubicBezTo>
                    <a:pt x="123" y="216"/>
                    <a:pt x="123" y="214"/>
                    <a:pt x="123" y="211"/>
                  </a:cubicBezTo>
                  <a:cubicBezTo>
                    <a:pt x="123" y="212"/>
                    <a:pt x="123" y="215"/>
                    <a:pt x="125" y="215"/>
                  </a:cubicBezTo>
                  <a:cubicBezTo>
                    <a:pt x="131" y="215"/>
                    <a:pt x="130" y="207"/>
                    <a:pt x="136" y="204"/>
                  </a:cubicBezTo>
                  <a:cubicBezTo>
                    <a:pt x="150" y="197"/>
                    <a:pt x="152" y="191"/>
                    <a:pt x="168" y="187"/>
                  </a:cubicBezTo>
                  <a:cubicBezTo>
                    <a:pt x="168" y="177"/>
                    <a:pt x="175" y="173"/>
                    <a:pt x="175" y="161"/>
                  </a:cubicBezTo>
                  <a:cubicBezTo>
                    <a:pt x="175" y="143"/>
                    <a:pt x="166" y="120"/>
                    <a:pt x="154" y="111"/>
                  </a:cubicBezTo>
                  <a:cubicBezTo>
                    <a:pt x="140" y="103"/>
                    <a:pt x="135" y="89"/>
                    <a:pt x="123" y="77"/>
                  </a:cubicBezTo>
                  <a:cubicBezTo>
                    <a:pt x="121" y="75"/>
                    <a:pt x="118" y="74"/>
                    <a:pt x="118" y="69"/>
                  </a:cubicBezTo>
                  <a:cubicBezTo>
                    <a:pt x="118" y="47"/>
                    <a:pt x="144" y="43"/>
                    <a:pt x="155" y="26"/>
                  </a:cubicBezTo>
                  <a:cubicBezTo>
                    <a:pt x="147" y="24"/>
                    <a:pt x="136" y="20"/>
                    <a:pt x="136" y="6"/>
                  </a:cubicBezTo>
                  <a:cubicBezTo>
                    <a:pt x="127" y="6"/>
                    <a:pt x="122" y="0"/>
                    <a:pt x="11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9" name="Freeform 79"/>
            <p:cNvSpPr/>
            <p:nvPr/>
          </p:nvSpPr>
          <p:spPr bwMode="auto">
            <a:xfrm>
              <a:off x="7172" y="3121"/>
              <a:ext cx="59" cy="55"/>
            </a:xfrm>
            <a:custGeom>
              <a:avLst/>
              <a:gdLst>
                <a:gd name="T0" fmla="*/ 12 w 25"/>
                <a:gd name="T1" fmla="*/ 0 h 23"/>
                <a:gd name="T2" fmla="*/ 0 w 25"/>
                <a:gd name="T3" fmla="*/ 7 h 23"/>
                <a:gd name="T4" fmla="*/ 11 w 25"/>
                <a:gd name="T5" fmla="*/ 12 h 23"/>
                <a:gd name="T6" fmla="*/ 15 w 25"/>
                <a:gd name="T7" fmla="*/ 20 h 23"/>
                <a:gd name="T8" fmla="*/ 22 w 25"/>
                <a:gd name="T9" fmla="*/ 23 h 23"/>
                <a:gd name="T10" fmla="*/ 25 w 25"/>
                <a:gd name="T11" fmla="*/ 23 h 23"/>
                <a:gd name="T12" fmla="*/ 25 w 25"/>
                <a:gd name="T13" fmla="*/ 18 h 23"/>
                <a:gd name="T14" fmla="*/ 12 w 25"/>
                <a:gd name="T1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23">
                  <a:moveTo>
                    <a:pt x="12" y="0"/>
                  </a:moveTo>
                  <a:cubicBezTo>
                    <a:pt x="8" y="0"/>
                    <a:pt x="0" y="4"/>
                    <a:pt x="0" y="7"/>
                  </a:cubicBezTo>
                  <a:cubicBezTo>
                    <a:pt x="0" y="11"/>
                    <a:pt x="9" y="8"/>
                    <a:pt x="11" y="12"/>
                  </a:cubicBezTo>
                  <a:cubicBezTo>
                    <a:pt x="12" y="14"/>
                    <a:pt x="14" y="20"/>
                    <a:pt x="15" y="20"/>
                  </a:cubicBezTo>
                  <a:cubicBezTo>
                    <a:pt x="17" y="20"/>
                    <a:pt x="18" y="23"/>
                    <a:pt x="22" y="23"/>
                  </a:cubicBezTo>
                  <a:cubicBezTo>
                    <a:pt x="23" y="23"/>
                    <a:pt x="24" y="23"/>
                    <a:pt x="25" y="23"/>
                  </a:cubicBezTo>
                  <a:cubicBezTo>
                    <a:pt x="25" y="21"/>
                    <a:pt x="25" y="19"/>
                    <a:pt x="25" y="18"/>
                  </a:cubicBezTo>
                  <a:cubicBezTo>
                    <a:pt x="17" y="18"/>
                    <a:pt x="14" y="8"/>
                    <a:pt x="1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0" name="Freeform 80"/>
            <p:cNvSpPr/>
            <p:nvPr/>
          </p:nvSpPr>
          <p:spPr bwMode="auto">
            <a:xfrm>
              <a:off x="7261" y="3162"/>
              <a:ext cx="26" cy="21"/>
            </a:xfrm>
            <a:custGeom>
              <a:avLst/>
              <a:gdLst>
                <a:gd name="T0" fmla="*/ 6 w 11"/>
                <a:gd name="T1" fmla="*/ 0 h 9"/>
                <a:gd name="T2" fmla="*/ 1 w 11"/>
                <a:gd name="T3" fmla="*/ 0 h 9"/>
                <a:gd name="T4" fmla="*/ 1 w 11"/>
                <a:gd name="T5" fmla="*/ 3 h 9"/>
                <a:gd name="T6" fmla="*/ 5 w 11"/>
                <a:gd name="T7" fmla="*/ 9 h 9"/>
                <a:gd name="T8" fmla="*/ 11 w 11"/>
                <a:gd name="T9" fmla="*/ 3 h 9"/>
                <a:gd name="T10" fmla="*/ 6 w 11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9">
                  <a:moveTo>
                    <a:pt x="6" y="0"/>
                  </a:moveTo>
                  <a:cubicBezTo>
                    <a:pt x="4" y="0"/>
                    <a:pt x="2" y="0"/>
                    <a:pt x="1" y="0"/>
                  </a:cubicBezTo>
                  <a:cubicBezTo>
                    <a:pt x="0" y="0"/>
                    <a:pt x="1" y="2"/>
                    <a:pt x="1" y="3"/>
                  </a:cubicBezTo>
                  <a:cubicBezTo>
                    <a:pt x="1" y="5"/>
                    <a:pt x="2" y="9"/>
                    <a:pt x="5" y="9"/>
                  </a:cubicBezTo>
                  <a:cubicBezTo>
                    <a:pt x="8" y="9"/>
                    <a:pt x="10" y="6"/>
                    <a:pt x="11" y="3"/>
                  </a:cubicBezTo>
                  <a:cubicBezTo>
                    <a:pt x="9" y="2"/>
                    <a:pt x="7" y="0"/>
                    <a:pt x="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1" name="Freeform 81"/>
            <p:cNvSpPr/>
            <p:nvPr/>
          </p:nvSpPr>
          <p:spPr bwMode="auto">
            <a:xfrm>
              <a:off x="6945" y="3107"/>
              <a:ext cx="23" cy="36"/>
            </a:xfrm>
            <a:custGeom>
              <a:avLst/>
              <a:gdLst>
                <a:gd name="T0" fmla="*/ 5 w 10"/>
                <a:gd name="T1" fmla="*/ 0 h 15"/>
                <a:gd name="T2" fmla="*/ 3 w 10"/>
                <a:gd name="T3" fmla="*/ 0 h 15"/>
                <a:gd name="T4" fmla="*/ 3 w 10"/>
                <a:gd name="T5" fmla="*/ 0 h 15"/>
                <a:gd name="T6" fmla="*/ 3 w 10"/>
                <a:gd name="T7" fmla="*/ 0 h 15"/>
                <a:gd name="T8" fmla="*/ 0 w 10"/>
                <a:gd name="T9" fmla="*/ 0 h 15"/>
                <a:gd name="T10" fmla="*/ 0 w 10"/>
                <a:gd name="T11" fmla="*/ 2 h 15"/>
                <a:gd name="T12" fmla="*/ 10 w 10"/>
                <a:gd name="T13" fmla="*/ 15 h 15"/>
                <a:gd name="T14" fmla="*/ 5 w 10"/>
                <a:gd name="T15" fmla="*/ 2 h 15"/>
                <a:gd name="T16" fmla="*/ 5 w 10"/>
                <a:gd name="T17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15">
                  <a:moveTo>
                    <a:pt x="5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2"/>
                  </a:cubicBezTo>
                  <a:cubicBezTo>
                    <a:pt x="0" y="6"/>
                    <a:pt x="7" y="14"/>
                    <a:pt x="10" y="15"/>
                  </a:cubicBezTo>
                  <a:cubicBezTo>
                    <a:pt x="10" y="9"/>
                    <a:pt x="8" y="6"/>
                    <a:pt x="5" y="2"/>
                  </a:cubicBezTo>
                  <a:cubicBezTo>
                    <a:pt x="5" y="2"/>
                    <a:pt x="5" y="0"/>
                    <a:pt x="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2" name="Freeform 82"/>
            <p:cNvSpPr/>
            <p:nvPr/>
          </p:nvSpPr>
          <p:spPr bwMode="auto">
            <a:xfrm>
              <a:off x="6900" y="3032"/>
              <a:ext cx="35" cy="28"/>
            </a:xfrm>
            <a:custGeom>
              <a:avLst/>
              <a:gdLst>
                <a:gd name="T0" fmla="*/ 3 w 15"/>
                <a:gd name="T1" fmla="*/ 0 h 12"/>
                <a:gd name="T2" fmla="*/ 0 w 15"/>
                <a:gd name="T3" fmla="*/ 1 h 12"/>
                <a:gd name="T4" fmla="*/ 1 w 15"/>
                <a:gd name="T5" fmla="*/ 1 h 12"/>
                <a:gd name="T6" fmla="*/ 10 w 15"/>
                <a:gd name="T7" fmla="*/ 12 h 12"/>
                <a:gd name="T8" fmla="*/ 3 w 15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2">
                  <a:moveTo>
                    <a:pt x="3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4"/>
                    <a:pt x="8" y="12"/>
                    <a:pt x="10" y="12"/>
                  </a:cubicBezTo>
                  <a:cubicBezTo>
                    <a:pt x="15" y="12"/>
                    <a:pt x="6" y="2"/>
                    <a:pt x="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3" name="Freeform 83"/>
            <p:cNvSpPr/>
            <p:nvPr/>
          </p:nvSpPr>
          <p:spPr bwMode="auto">
            <a:xfrm>
              <a:off x="8039" y="1811"/>
              <a:ext cx="85" cy="107"/>
            </a:xfrm>
            <a:custGeom>
              <a:avLst/>
              <a:gdLst>
                <a:gd name="T0" fmla="*/ 17 w 36"/>
                <a:gd name="T1" fmla="*/ 0 h 45"/>
                <a:gd name="T2" fmla="*/ 0 w 36"/>
                <a:gd name="T3" fmla="*/ 14 h 45"/>
                <a:gd name="T4" fmla="*/ 6 w 36"/>
                <a:gd name="T5" fmla="*/ 19 h 45"/>
                <a:gd name="T6" fmla="*/ 12 w 36"/>
                <a:gd name="T7" fmla="*/ 17 h 45"/>
                <a:gd name="T8" fmla="*/ 12 w 36"/>
                <a:gd name="T9" fmla="*/ 13 h 45"/>
                <a:gd name="T10" fmla="*/ 16 w 36"/>
                <a:gd name="T11" fmla="*/ 19 h 45"/>
                <a:gd name="T12" fmla="*/ 14 w 36"/>
                <a:gd name="T13" fmla="*/ 27 h 45"/>
                <a:gd name="T14" fmla="*/ 9 w 36"/>
                <a:gd name="T15" fmla="*/ 35 h 45"/>
                <a:gd name="T16" fmla="*/ 16 w 36"/>
                <a:gd name="T17" fmla="*/ 44 h 45"/>
                <a:gd name="T18" fmla="*/ 16 w 36"/>
                <a:gd name="T19" fmla="*/ 41 h 45"/>
                <a:gd name="T20" fmla="*/ 18 w 36"/>
                <a:gd name="T21" fmla="*/ 45 h 45"/>
                <a:gd name="T22" fmla="*/ 31 w 36"/>
                <a:gd name="T23" fmla="*/ 19 h 45"/>
                <a:gd name="T24" fmla="*/ 33 w 36"/>
                <a:gd name="T25" fmla="*/ 20 h 45"/>
                <a:gd name="T26" fmla="*/ 36 w 36"/>
                <a:gd name="T27" fmla="*/ 19 h 45"/>
                <a:gd name="T28" fmla="*/ 36 w 36"/>
                <a:gd name="T29" fmla="*/ 14 h 45"/>
                <a:gd name="T30" fmla="*/ 31 w 36"/>
                <a:gd name="T31" fmla="*/ 10 h 45"/>
                <a:gd name="T32" fmla="*/ 31 w 36"/>
                <a:gd name="T33" fmla="*/ 5 h 45"/>
                <a:gd name="T34" fmla="*/ 17 w 36"/>
                <a:gd name="T3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" h="45">
                  <a:moveTo>
                    <a:pt x="17" y="0"/>
                  </a:moveTo>
                  <a:cubicBezTo>
                    <a:pt x="15" y="0"/>
                    <a:pt x="0" y="10"/>
                    <a:pt x="0" y="14"/>
                  </a:cubicBezTo>
                  <a:cubicBezTo>
                    <a:pt x="0" y="16"/>
                    <a:pt x="3" y="19"/>
                    <a:pt x="6" y="19"/>
                  </a:cubicBezTo>
                  <a:cubicBezTo>
                    <a:pt x="7" y="19"/>
                    <a:pt x="9" y="17"/>
                    <a:pt x="12" y="17"/>
                  </a:cubicBezTo>
                  <a:cubicBezTo>
                    <a:pt x="11" y="16"/>
                    <a:pt x="12" y="14"/>
                    <a:pt x="12" y="13"/>
                  </a:cubicBezTo>
                  <a:cubicBezTo>
                    <a:pt x="13" y="15"/>
                    <a:pt x="13" y="18"/>
                    <a:pt x="16" y="19"/>
                  </a:cubicBezTo>
                  <a:cubicBezTo>
                    <a:pt x="14" y="27"/>
                    <a:pt x="14" y="27"/>
                    <a:pt x="14" y="27"/>
                  </a:cubicBezTo>
                  <a:cubicBezTo>
                    <a:pt x="14" y="27"/>
                    <a:pt x="9" y="34"/>
                    <a:pt x="9" y="35"/>
                  </a:cubicBezTo>
                  <a:cubicBezTo>
                    <a:pt x="9" y="37"/>
                    <a:pt x="12" y="44"/>
                    <a:pt x="16" y="44"/>
                  </a:cubicBezTo>
                  <a:cubicBezTo>
                    <a:pt x="16" y="41"/>
                    <a:pt x="16" y="41"/>
                    <a:pt x="16" y="41"/>
                  </a:cubicBezTo>
                  <a:cubicBezTo>
                    <a:pt x="16" y="42"/>
                    <a:pt x="16" y="45"/>
                    <a:pt x="18" y="45"/>
                  </a:cubicBezTo>
                  <a:cubicBezTo>
                    <a:pt x="25" y="45"/>
                    <a:pt x="29" y="29"/>
                    <a:pt x="31" y="19"/>
                  </a:cubicBezTo>
                  <a:cubicBezTo>
                    <a:pt x="32" y="20"/>
                    <a:pt x="32" y="20"/>
                    <a:pt x="33" y="20"/>
                  </a:cubicBezTo>
                  <a:cubicBezTo>
                    <a:pt x="34" y="20"/>
                    <a:pt x="35" y="19"/>
                    <a:pt x="36" y="19"/>
                  </a:cubicBezTo>
                  <a:cubicBezTo>
                    <a:pt x="35" y="18"/>
                    <a:pt x="36" y="16"/>
                    <a:pt x="36" y="14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29" y="10"/>
                    <a:pt x="31" y="6"/>
                    <a:pt x="31" y="5"/>
                  </a:cubicBezTo>
                  <a:cubicBezTo>
                    <a:pt x="24" y="5"/>
                    <a:pt x="21" y="0"/>
                    <a:pt x="1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" name="Freeform 84"/>
            <p:cNvSpPr/>
            <p:nvPr/>
          </p:nvSpPr>
          <p:spPr bwMode="auto">
            <a:xfrm>
              <a:off x="8138" y="1788"/>
              <a:ext cx="92" cy="66"/>
            </a:xfrm>
            <a:custGeom>
              <a:avLst/>
              <a:gdLst>
                <a:gd name="T0" fmla="*/ 28 w 39"/>
                <a:gd name="T1" fmla="*/ 0 h 28"/>
                <a:gd name="T2" fmla="*/ 13 w 39"/>
                <a:gd name="T3" fmla="*/ 7 h 28"/>
                <a:gd name="T4" fmla="*/ 10 w 39"/>
                <a:gd name="T5" fmla="*/ 6 h 28"/>
                <a:gd name="T6" fmla="*/ 0 w 39"/>
                <a:gd name="T7" fmla="*/ 14 h 28"/>
                <a:gd name="T8" fmla="*/ 4 w 39"/>
                <a:gd name="T9" fmla="*/ 20 h 28"/>
                <a:gd name="T10" fmla="*/ 7 w 39"/>
                <a:gd name="T11" fmla="*/ 28 h 28"/>
                <a:gd name="T12" fmla="*/ 20 w 39"/>
                <a:gd name="T13" fmla="*/ 15 h 28"/>
                <a:gd name="T14" fmla="*/ 28 w 39"/>
                <a:gd name="T15" fmla="*/ 18 h 28"/>
                <a:gd name="T16" fmla="*/ 28 w 39"/>
                <a:gd name="T17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" h="28">
                  <a:moveTo>
                    <a:pt x="28" y="0"/>
                  </a:moveTo>
                  <a:cubicBezTo>
                    <a:pt x="21" y="0"/>
                    <a:pt x="19" y="7"/>
                    <a:pt x="13" y="7"/>
                  </a:cubicBezTo>
                  <a:cubicBezTo>
                    <a:pt x="12" y="7"/>
                    <a:pt x="11" y="7"/>
                    <a:pt x="10" y="6"/>
                  </a:cubicBezTo>
                  <a:cubicBezTo>
                    <a:pt x="10" y="7"/>
                    <a:pt x="0" y="14"/>
                    <a:pt x="0" y="14"/>
                  </a:cubicBezTo>
                  <a:cubicBezTo>
                    <a:pt x="0" y="17"/>
                    <a:pt x="1" y="18"/>
                    <a:pt x="4" y="20"/>
                  </a:cubicBezTo>
                  <a:cubicBezTo>
                    <a:pt x="3" y="23"/>
                    <a:pt x="4" y="28"/>
                    <a:pt x="7" y="28"/>
                  </a:cubicBezTo>
                  <a:cubicBezTo>
                    <a:pt x="14" y="28"/>
                    <a:pt x="15" y="19"/>
                    <a:pt x="20" y="15"/>
                  </a:cubicBezTo>
                  <a:cubicBezTo>
                    <a:pt x="21" y="15"/>
                    <a:pt x="23" y="18"/>
                    <a:pt x="28" y="18"/>
                  </a:cubicBezTo>
                  <a:cubicBezTo>
                    <a:pt x="33" y="18"/>
                    <a:pt x="39" y="0"/>
                    <a:pt x="2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5" name="Freeform 85"/>
            <p:cNvSpPr/>
            <p:nvPr/>
          </p:nvSpPr>
          <p:spPr bwMode="auto">
            <a:xfrm>
              <a:off x="8086" y="1501"/>
              <a:ext cx="397" cy="324"/>
            </a:xfrm>
            <a:custGeom>
              <a:avLst/>
              <a:gdLst>
                <a:gd name="T0" fmla="*/ 154 w 168"/>
                <a:gd name="T1" fmla="*/ 0 h 137"/>
                <a:gd name="T2" fmla="*/ 155 w 168"/>
                <a:gd name="T3" fmla="*/ 5 h 137"/>
                <a:gd name="T4" fmla="*/ 156 w 168"/>
                <a:gd name="T5" fmla="*/ 5 h 137"/>
                <a:gd name="T6" fmla="*/ 152 w 168"/>
                <a:gd name="T7" fmla="*/ 7 h 137"/>
                <a:gd name="T8" fmla="*/ 149 w 168"/>
                <a:gd name="T9" fmla="*/ 4 h 137"/>
                <a:gd name="T10" fmla="*/ 137 w 168"/>
                <a:gd name="T11" fmla="*/ 23 h 137"/>
                <a:gd name="T12" fmla="*/ 139 w 168"/>
                <a:gd name="T13" fmla="*/ 30 h 137"/>
                <a:gd name="T14" fmla="*/ 110 w 168"/>
                <a:gd name="T15" fmla="*/ 72 h 137"/>
                <a:gd name="T16" fmla="*/ 95 w 168"/>
                <a:gd name="T17" fmla="*/ 80 h 137"/>
                <a:gd name="T18" fmla="*/ 92 w 168"/>
                <a:gd name="T19" fmla="*/ 77 h 137"/>
                <a:gd name="T20" fmla="*/ 95 w 168"/>
                <a:gd name="T21" fmla="*/ 71 h 137"/>
                <a:gd name="T22" fmla="*/ 86 w 168"/>
                <a:gd name="T23" fmla="*/ 84 h 137"/>
                <a:gd name="T24" fmla="*/ 69 w 168"/>
                <a:gd name="T25" fmla="*/ 101 h 137"/>
                <a:gd name="T26" fmla="*/ 36 w 168"/>
                <a:gd name="T27" fmla="*/ 101 h 137"/>
                <a:gd name="T28" fmla="*/ 7 w 168"/>
                <a:gd name="T29" fmla="*/ 121 h 137"/>
                <a:gd name="T30" fmla="*/ 0 w 168"/>
                <a:gd name="T31" fmla="*/ 125 h 137"/>
                <a:gd name="T32" fmla="*/ 7 w 168"/>
                <a:gd name="T33" fmla="*/ 127 h 137"/>
                <a:gd name="T34" fmla="*/ 35 w 168"/>
                <a:gd name="T35" fmla="*/ 120 h 137"/>
                <a:gd name="T36" fmla="*/ 39 w 168"/>
                <a:gd name="T37" fmla="*/ 119 h 137"/>
                <a:gd name="T38" fmla="*/ 41 w 168"/>
                <a:gd name="T39" fmla="*/ 119 h 137"/>
                <a:gd name="T40" fmla="*/ 42 w 168"/>
                <a:gd name="T41" fmla="*/ 119 h 137"/>
                <a:gd name="T42" fmla="*/ 46 w 168"/>
                <a:gd name="T43" fmla="*/ 118 h 137"/>
                <a:gd name="T44" fmla="*/ 52 w 168"/>
                <a:gd name="T45" fmla="*/ 114 h 137"/>
                <a:gd name="T46" fmla="*/ 68 w 168"/>
                <a:gd name="T47" fmla="*/ 119 h 137"/>
                <a:gd name="T48" fmla="*/ 66 w 168"/>
                <a:gd name="T49" fmla="*/ 128 h 137"/>
                <a:gd name="T50" fmla="*/ 66 w 168"/>
                <a:gd name="T51" fmla="*/ 132 h 137"/>
                <a:gd name="T52" fmla="*/ 73 w 168"/>
                <a:gd name="T53" fmla="*/ 137 h 137"/>
                <a:gd name="T54" fmla="*/ 86 w 168"/>
                <a:gd name="T55" fmla="*/ 124 h 137"/>
                <a:gd name="T56" fmla="*/ 91 w 168"/>
                <a:gd name="T57" fmla="*/ 123 h 137"/>
                <a:gd name="T58" fmla="*/ 86 w 168"/>
                <a:gd name="T59" fmla="*/ 115 h 137"/>
                <a:gd name="T60" fmla="*/ 89 w 168"/>
                <a:gd name="T61" fmla="*/ 110 h 137"/>
                <a:gd name="T62" fmla="*/ 104 w 168"/>
                <a:gd name="T63" fmla="*/ 119 h 137"/>
                <a:gd name="T64" fmla="*/ 115 w 168"/>
                <a:gd name="T65" fmla="*/ 113 h 137"/>
                <a:gd name="T66" fmla="*/ 120 w 168"/>
                <a:gd name="T67" fmla="*/ 113 h 137"/>
                <a:gd name="T68" fmla="*/ 123 w 168"/>
                <a:gd name="T69" fmla="*/ 116 h 137"/>
                <a:gd name="T70" fmla="*/ 137 w 168"/>
                <a:gd name="T71" fmla="*/ 103 h 137"/>
                <a:gd name="T72" fmla="*/ 137 w 168"/>
                <a:gd name="T73" fmla="*/ 111 h 137"/>
                <a:gd name="T74" fmla="*/ 149 w 168"/>
                <a:gd name="T75" fmla="*/ 101 h 137"/>
                <a:gd name="T76" fmla="*/ 147 w 168"/>
                <a:gd name="T77" fmla="*/ 91 h 137"/>
                <a:gd name="T78" fmla="*/ 153 w 168"/>
                <a:gd name="T79" fmla="*/ 76 h 137"/>
                <a:gd name="T80" fmla="*/ 156 w 168"/>
                <a:gd name="T81" fmla="*/ 52 h 137"/>
                <a:gd name="T82" fmla="*/ 157 w 168"/>
                <a:gd name="T83" fmla="*/ 52 h 137"/>
                <a:gd name="T84" fmla="*/ 158 w 168"/>
                <a:gd name="T85" fmla="*/ 52 h 137"/>
                <a:gd name="T86" fmla="*/ 159 w 168"/>
                <a:gd name="T87" fmla="*/ 52 h 137"/>
                <a:gd name="T88" fmla="*/ 161 w 168"/>
                <a:gd name="T89" fmla="*/ 51 h 137"/>
                <a:gd name="T90" fmla="*/ 161 w 168"/>
                <a:gd name="T91" fmla="*/ 48 h 137"/>
                <a:gd name="T92" fmla="*/ 168 w 168"/>
                <a:gd name="T93" fmla="*/ 32 h 137"/>
                <a:gd name="T94" fmla="*/ 161 w 168"/>
                <a:gd name="T95" fmla="*/ 13 h 137"/>
                <a:gd name="T96" fmla="*/ 160 w 168"/>
                <a:gd name="T97" fmla="*/ 3 h 137"/>
                <a:gd name="T98" fmla="*/ 154 w 168"/>
                <a:gd name="T99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68" h="137">
                  <a:moveTo>
                    <a:pt x="154" y="0"/>
                  </a:moveTo>
                  <a:cubicBezTo>
                    <a:pt x="152" y="0"/>
                    <a:pt x="153" y="5"/>
                    <a:pt x="155" y="5"/>
                  </a:cubicBezTo>
                  <a:cubicBezTo>
                    <a:pt x="155" y="5"/>
                    <a:pt x="156" y="5"/>
                    <a:pt x="156" y="5"/>
                  </a:cubicBezTo>
                  <a:cubicBezTo>
                    <a:pt x="154" y="7"/>
                    <a:pt x="153" y="7"/>
                    <a:pt x="152" y="7"/>
                  </a:cubicBezTo>
                  <a:cubicBezTo>
                    <a:pt x="150" y="7"/>
                    <a:pt x="150" y="4"/>
                    <a:pt x="149" y="4"/>
                  </a:cubicBezTo>
                  <a:cubicBezTo>
                    <a:pt x="142" y="4"/>
                    <a:pt x="137" y="17"/>
                    <a:pt x="137" y="23"/>
                  </a:cubicBezTo>
                  <a:cubicBezTo>
                    <a:pt x="137" y="26"/>
                    <a:pt x="139" y="26"/>
                    <a:pt x="139" y="30"/>
                  </a:cubicBezTo>
                  <a:cubicBezTo>
                    <a:pt x="139" y="46"/>
                    <a:pt x="121" y="69"/>
                    <a:pt x="110" y="72"/>
                  </a:cubicBezTo>
                  <a:cubicBezTo>
                    <a:pt x="104" y="74"/>
                    <a:pt x="103" y="80"/>
                    <a:pt x="95" y="80"/>
                  </a:cubicBezTo>
                  <a:cubicBezTo>
                    <a:pt x="94" y="80"/>
                    <a:pt x="92" y="78"/>
                    <a:pt x="92" y="77"/>
                  </a:cubicBezTo>
                  <a:cubicBezTo>
                    <a:pt x="92" y="75"/>
                    <a:pt x="93" y="73"/>
                    <a:pt x="95" y="71"/>
                  </a:cubicBezTo>
                  <a:cubicBezTo>
                    <a:pt x="93" y="72"/>
                    <a:pt x="87" y="84"/>
                    <a:pt x="86" y="84"/>
                  </a:cubicBezTo>
                  <a:cubicBezTo>
                    <a:pt x="81" y="84"/>
                    <a:pt x="78" y="101"/>
                    <a:pt x="69" y="101"/>
                  </a:cubicBezTo>
                  <a:cubicBezTo>
                    <a:pt x="57" y="101"/>
                    <a:pt x="52" y="101"/>
                    <a:pt x="36" y="101"/>
                  </a:cubicBezTo>
                  <a:cubicBezTo>
                    <a:pt x="23" y="101"/>
                    <a:pt x="18" y="114"/>
                    <a:pt x="7" y="121"/>
                  </a:cubicBezTo>
                  <a:cubicBezTo>
                    <a:pt x="5" y="122"/>
                    <a:pt x="0" y="124"/>
                    <a:pt x="0" y="125"/>
                  </a:cubicBezTo>
                  <a:cubicBezTo>
                    <a:pt x="0" y="127"/>
                    <a:pt x="4" y="127"/>
                    <a:pt x="7" y="127"/>
                  </a:cubicBezTo>
                  <a:cubicBezTo>
                    <a:pt x="18" y="127"/>
                    <a:pt x="28" y="123"/>
                    <a:pt x="35" y="120"/>
                  </a:cubicBezTo>
                  <a:cubicBezTo>
                    <a:pt x="36" y="119"/>
                    <a:pt x="38" y="119"/>
                    <a:pt x="39" y="119"/>
                  </a:cubicBezTo>
                  <a:cubicBezTo>
                    <a:pt x="39" y="119"/>
                    <a:pt x="40" y="119"/>
                    <a:pt x="41" y="119"/>
                  </a:cubicBezTo>
                  <a:cubicBezTo>
                    <a:pt x="41" y="119"/>
                    <a:pt x="42" y="119"/>
                    <a:pt x="42" y="119"/>
                  </a:cubicBezTo>
                  <a:cubicBezTo>
                    <a:pt x="44" y="119"/>
                    <a:pt x="45" y="119"/>
                    <a:pt x="46" y="118"/>
                  </a:cubicBezTo>
                  <a:cubicBezTo>
                    <a:pt x="48" y="118"/>
                    <a:pt x="49" y="114"/>
                    <a:pt x="52" y="114"/>
                  </a:cubicBezTo>
                  <a:cubicBezTo>
                    <a:pt x="58" y="114"/>
                    <a:pt x="61" y="117"/>
                    <a:pt x="68" y="119"/>
                  </a:cubicBezTo>
                  <a:cubicBezTo>
                    <a:pt x="68" y="121"/>
                    <a:pt x="66" y="125"/>
                    <a:pt x="66" y="128"/>
                  </a:cubicBezTo>
                  <a:cubicBezTo>
                    <a:pt x="66" y="129"/>
                    <a:pt x="64" y="132"/>
                    <a:pt x="66" y="132"/>
                  </a:cubicBezTo>
                  <a:cubicBezTo>
                    <a:pt x="70" y="132"/>
                    <a:pt x="69" y="136"/>
                    <a:pt x="73" y="137"/>
                  </a:cubicBezTo>
                  <a:cubicBezTo>
                    <a:pt x="76" y="132"/>
                    <a:pt x="82" y="124"/>
                    <a:pt x="86" y="124"/>
                  </a:cubicBezTo>
                  <a:cubicBezTo>
                    <a:pt x="88" y="124"/>
                    <a:pt x="90" y="124"/>
                    <a:pt x="91" y="123"/>
                  </a:cubicBezTo>
                  <a:cubicBezTo>
                    <a:pt x="91" y="123"/>
                    <a:pt x="86" y="117"/>
                    <a:pt x="86" y="115"/>
                  </a:cubicBezTo>
                  <a:cubicBezTo>
                    <a:pt x="86" y="113"/>
                    <a:pt x="88" y="110"/>
                    <a:pt x="89" y="110"/>
                  </a:cubicBezTo>
                  <a:cubicBezTo>
                    <a:pt x="94" y="110"/>
                    <a:pt x="93" y="119"/>
                    <a:pt x="104" y="119"/>
                  </a:cubicBezTo>
                  <a:cubicBezTo>
                    <a:pt x="109" y="119"/>
                    <a:pt x="112" y="116"/>
                    <a:pt x="115" y="113"/>
                  </a:cubicBezTo>
                  <a:cubicBezTo>
                    <a:pt x="120" y="113"/>
                    <a:pt x="120" y="113"/>
                    <a:pt x="120" y="113"/>
                  </a:cubicBezTo>
                  <a:cubicBezTo>
                    <a:pt x="120" y="114"/>
                    <a:pt x="122" y="116"/>
                    <a:pt x="123" y="116"/>
                  </a:cubicBezTo>
                  <a:cubicBezTo>
                    <a:pt x="125" y="108"/>
                    <a:pt x="130" y="108"/>
                    <a:pt x="137" y="103"/>
                  </a:cubicBezTo>
                  <a:cubicBezTo>
                    <a:pt x="137" y="107"/>
                    <a:pt x="135" y="107"/>
                    <a:pt x="137" y="111"/>
                  </a:cubicBezTo>
                  <a:cubicBezTo>
                    <a:pt x="143" y="109"/>
                    <a:pt x="143" y="104"/>
                    <a:pt x="149" y="101"/>
                  </a:cubicBezTo>
                  <a:cubicBezTo>
                    <a:pt x="148" y="98"/>
                    <a:pt x="147" y="95"/>
                    <a:pt x="147" y="91"/>
                  </a:cubicBezTo>
                  <a:cubicBezTo>
                    <a:pt x="147" y="84"/>
                    <a:pt x="153" y="81"/>
                    <a:pt x="153" y="76"/>
                  </a:cubicBezTo>
                  <a:cubicBezTo>
                    <a:pt x="153" y="70"/>
                    <a:pt x="151" y="54"/>
                    <a:pt x="156" y="52"/>
                  </a:cubicBezTo>
                  <a:cubicBezTo>
                    <a:pt x="157" y="52"/>
                    <a:pt x="157" y="52"/>
                    <a:pt x="157" y="52"/>
                  </a:cubicBezTo>
                  <a:cubicBezTo>
                    <a:pt x="158" y="52"/>
                    <a:pt x="158" y="52"/>
                    <a:pt x="158" y="52"/>
                  </a:cubicBezTo>
                  <a:cubicBezTo>
                    <a:pt x="158" y="52"/>
                    <a:pt x="158" y="52"/>
                    <a:pt x="159" y="52"/>
                  </a:cubicBezTo>
                  <a:cubicBezTo>
                    <a:pt x="159" y="52"/>
                    <a:pt x="160" y="52"/>
                    <a:pt x="161" y="51"/>
                  </a:cubicBezTo>
                  <a:cubicBezTo>
                    <a:pt x="161" y="50"/>
                    <a:pt x="161" y="49"/>
                    <a:pt x="161" y="48"/>
                  </a:cubicBezTo>
                  <a:cubicBezTo>
                    <a:pt x="161" y="41"/>
                    <a:pt x="168" y="40"/>
                    <a:pt x="168" y="32"/>
                  </a:cubicBezTo>
                  <a:cubicBezTo>
                    <a:pt x="168" y="24"/>
                    <a:pt x="161" y="21"/>
                    <a:pt x="161" y="13"/>
                  </a:cubicBezTo>
                  <a:cubicBezTo>
                    <a:pt x="161" y="9"/>
                    <a:pt x="162" y="6"/>
                    <a:pt x="160" y="3"/>
                  </a:cubicBezTo>
                  <a:cubicBezTo>
                    <a:pt x="159" y="1"/>
                    <a:pt x="157" y="0"/>
                    <a:pt x="15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6" name="Freeform 86"/>
            <p:cNvSpPr/>
            <p:nvPr/>
          </p:nvSpPr>
          <p:spPr bwMode="auto">
            <a:xfrm>
              <a:off x="8408" y="1322"/>
              <a:ext cx="203" cy="172"/>
            </a:xfrm>
            <a:custGeom>
              <a:avLst/>
              <a:gdLst>
                <a:gd name="T0" fmla="*/ 31 w 86"/>
                <a:gd name="T1" fmla="*/ 0 h 73"/>
                <a:gd name="T2" fmla="*/ 28 w 86"/>
                <a:gd name="T3" fmla="*/ 7 h 73"/>
                <a:gd name="T4" fmla="*/ 30 w 86"/>
                <a:gd name="T5" fmla="*/ 13 h 73"/>
                <a:gd name="T6" fmla="*/ 18 w 86"/>
                <a:gd name="T7" fmla="*/ 40 h 73"/>
                <a:gd name="T8" fmla="*/ 14 w 86"/>
                <a:gd name="T9" fmla="*/ 40 h 73"/>
                <a:gd name="T10" fmla="*/ 12 w 86"/>
                <a:gd name="T11" fmla="*/ 40 h 73"/>
                <a:gd name="T12" fmla="*/ 13 w 86"/>
                <a:gd name="T13" fmla="*/ 41 h 73"/>
                <a:gd name="T14" fmla="*/ 10 w 86"/>
                <a:gd name="T15" fmla="*/ 38 h 73"/>
                <a:gd name="T16" fmla="*/ 10 w 86"/>
                <a:gd name="T17" fmla="*/ 43 h 73"/>
                <a:gd name="T18" fmla="*/ 0 w 86"/>
                <a:gd name="T19" fmla="*/ 56 h 73"/>
                <a:gd name="T20" fmla="*/ 3 w 86"/>
                <a:gd name="T21" fmla="*/ 61 h 73"/>
                <a:gd name="T22" fmla="*/ 3 w 86"/>
                <a:gd name="T23" fmla="*/ 73 h 73"/>
                <a:gd name="T24" fmla="*/ 6 w 86"/>
                <a:gd name="T25" fmla="*/ 73 h 73"/>
                <a:gd name="T26" fmla="*/ 19 w 86"/>
                <a:gd name="T27" fmla="*/ 65 h 73"/>
                <a:gd name="T28" fmla="*/ 9 w 86"/>
                <a:gd name="T29" fmla="*/ 58 h 73"/>
                <a:gd name="T30" fmla="*/ 13 w 86"/>
                <a:gd name="T31" fmla="*/ 53 h 73"/>
                <a:gd name="T32" fmla="*/ 24 w 86"/>
                <a:gd name="T33" fmla="*/ 54 h 73"/>
                <a:gd name="T34" fmla="*/ 28 w 86"/>
                <a:gd name="T35" fmla="*/ 50 h 73"/>
                <a:gd name="T36" fmla="*/ 51 w 86"/>
                <a:gd name="T37" fmla="*/ 62 h 73"/>
                <a:gd name="T38" fmla="*/ 70 w 86"/>
                <a:gd name="T39" fmla="*/ 44 h 73"/>
                <a:gd name="T40" fmla="*/ 86 w 86"/>
                <a:gd name="T41" fmla="*/ 39 h 73"/>
                <a:gd name="T42" fmla="*/ 80 w 86"/>
                <a:gd name="T43" fmla="*/ 32 h 73"/>
                <a:gd name="T44" fmla="*/ 83 w 86"/>
                <a:gd name="T45" fmla="*/ 26 h 73"/>
                <a:gd name="T46" fmla="*/ 81 w 86"/>
                <a:gd name="T47" fmla="*/ 25 h 73"/>
                <a:gd name="T48" fmla="*/ 72 w 86"/>
                <a:gd name="T49" fmla="*/ 27 h 73"/>
                <a:gd name="T50" fmla="*/ 31 w 86"/>
                <a:gd name="T51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6" h="73">
                  <a:moveTo>
                    <a:pt x="31" y="0"/>
                  </a:moveTo>
                  <a:cubicBezTo>
                    <a:pt x="30" y="2"/>
                    <a:pt x="28" y="4"/>
                    <a:pt x="28" y="7"/>
                  </a:cubicBezTo>
                  <a:cubicBezTo>
                    <a:pt x="28" y="9"/>
                    <a:pt x="30" y="10"/>
                    <a:pt x="30" y="13"/>
                  </a:cubicBezTo>
                  <a:cubicBezTo>
                    <a:pt x="30" y="19"/>
                    <a:pt x="27" y="40"/>
                    <a:pt x="18" y="40"/>
                  </a:cubicBezTo>
                  <a:cubicBezTo>
                    <a:pt x="17" y="40"/>
                    <a:pt x="15" y="40"/>
                    <a:pt x="14" y="40"/>
                  </a:cubicBezTo>
                  <a:cubicBezTo>
                    <a:pt x="13" y="40"/>
                    <a:pt x="13" y="40"/>
                    <a:pt x="12" y="40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2" y="40"/>
                    <a:pt x="11" y="40"/>
                    <a:pt x="10" y="38"/>
                  </a:cubicBezTo>
                  <a:cubicBezTo>
                    <a:pt x="10" y="43"/>
                    <a:pt x="10" y="43"/>
                    <a:pt x="10" y="43"/>
                  </a:cubicBezTo>
                  <a:cubicBezTo>
                    <a:pt x="9" y="46"/>
                    <a:pt x="0" y="50"/>
                    <a:pt x="0" y="56"/>
                  </a:cubicBezTo>
                  <a:cubicBezTo>
                    <a:pt x="0" y="58"/>
                    <a:pt x="3" y="59"/>
                    <a:pt x="3" y="61"/>
                  </a:cubicBezTo>
                  <a:cubicBezTo>
                    <a:pt x="3" y="62"/>
                    <a:pt x="3" y="70"/>
                    <a:pt x="3" y="73"/>
                  </a:cubicBezTo>
                  <a:cubicBezTo>
                    <a:pt x="6" y="73"/>
                    <a:pt x="6" y="73"/>
                    <a:pt x="6" y="73"/>
                  </a:cubicBezTo>
                  <a:cubicBezTo>
                    <a:pt x="10" y="69"/>
                    <a:pt x="14" y="71"/>
                    <a:pt x="19" y="65"/>
                  </a:cubicBezTo>
                  <a:cubicBezTo>
                    <a:pt x="17" y="63"/>
                    <a:pt x="9" y="63"/>
                    <a:pt x="9" y="58"/>
                  </a:cubicBezTo>
                  <a:cubicBezTo>
                    <a:pt x="9" y="54"/>
                    <a:pt x="11" y="53"/>
                    <a:pt x="13" y="53"/>
                  </a:cubicBezTo>
                  <a:cubicBezTo>
                    <a:pt x="16" y="53"/>
                    <a:pt x="21" y="54"/>
                    <a:pt x="24" y="54"/>
                  </a:cubicBezTo>
                  <a:cubicBezTo>
                    <a:pt x="24" y="53"/>
                    <a:pt x="27" y="51"/>
                    <a:pt x="28" y="50"/>
                  </a:cubicBezTo>
                  <a:cubicBezTo>
                    <a:pt x="37" y="56"/>
                    <a:pt x="42" y="57"/>
                    <a:pt x="51" y="62"/>
                  </a:cubicBezTo>
                  <a:cubicBezTo>
                    <a:pt x="55" y="56"/>
                    <a:pt x="59" y="44"/>
                    <a:pt x="70" y="44"/>
                  </a:cubicBezTo>
                  <a:cubicBezTo>
                    <a:pt x="78" y="44"/>
                    <a:pt x="81" y="42"/>
                    <a:pt x="86" y="39"/>
                  </a:cubicBezTo>
                  <a:cubicBezTo>
                    <a:pt x="84" y="38"/>
                    <a:pt x="80" y="35"/>
                    <a:pt x="80" y="32"/>
                  </a:cubicBezTo>
                  <a:cubicBezTo>
                    <a:pt x="80" y="29"/>
                    <a:pt x="82" y="28"/>
                    <a:pt x="83" y="26"/>
                  </a:cubicBezTo>
                  <a:cubicBezTo>
                    <a:pt x="82" y="25"/>
                    <a:pt x="81" y="25"/>
                    <a:pt x="81" y="25"/>
                  </a:cubicBezTo>
                  <a:cubicBezTo>
                    <a:pt x="78" y="25"/>
                    <a:pt x="75" y="27"/>
                    <a:pt x="72" y="27"/>
                  </a:cubicBezTo>
                  <a:cubicBezTo>
                    <a:pt x="51" y="27"/>
                    <a:pt x="45" y="10"/>
                    <a:pt x="3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7" name="Freeform 87"/>
            <p:cNvSpPr>
              <a:spLocks noEditPoints="1"/>
            </p:cNvSpPr>
            <p:nvPr/>
          </p:nvSpPr>
          <p:spPr bwMode="auto">
            <a:xfrm>
              <a:off x="8606" y="1364"/>
              <a:ext cx="36" cy="33"/>
            </a:xfrm>
            <a:custGeom>
              <a:avLst/>
              <a:gdLst>
                <a:gd name="T0" fmla="*/ 13 w 15"/>
                <a:gd name="T1" fmla="*/ 1 h 14"/>
                <a:gd name="T2" fmla="*/ 2 w 15"/>
                <a:gd name="T3" fmla="*/ 9 h 14"/>
                <a:gd name="T4" fmla="*/ 2 w 15"/>
                <a:gd name="T5" fmla="*/ 14 h 14"/>
                <a:gd name="T6" fmla="*/ 15 w 15"/>
                <a:gd name="T7" fmla="*/ 3 h 14"/>
                <a:gd name="T8" fmla="*/ 13 w 15"/>
                <a:gd name="T9" fmla="*/ 1 h 14"/>
                <a:gd name="T10" fmla="*/ 12 w 15"/>
                <a:gd name="T11" fmla="*/ 0 h 14"/>
                <a:gd name="T12" fmla="*/ 13 w 15"/>
                <a:gd name="T13" fmla="*/ 1 h 14"/>
                <a:gd name="T14" fmla="*/ 14 w 15"/>
                <a:gd name="T15" fmla="*/ 1 h 14"/>
                <a:gd name="T16" fmla="*/ 12 w 15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14">
                  <a:moveTo>
                    <a:pt x="13" y="1"/>
                  </a:moveTo>
                  <a:cubicBezTo>
                    <a:pt x="9" y="2"/>
                    <a:pt x="4" y="6"/>
                    <a:pt x="2" y="9"/>
                  </a:cubicBezTo>
                  <a:cubicBezTo>
                    <a:pt x="1" y="10"/>
                    <a:pt x="0" y="14"/>
                    <a:pt x="2" y="14"/>
                  </a:cubicBezTo>
                  <a:cubicBezTo>
                    <a:pt x="6" y="14"/>
                    <a:pt x="13" y="6"/>
                    <a:pt x="15" y="3"/>
                  </a:cubicBezTo>
                  <a:cubicBezTo>
                    <a:pt x="13" y="1"/>
                    <a:pt x="13" y="1"/>
                    <a:pt x="13" y="1"/>
                  </a:cubicBezTo>
                  <a:moveTo>
                    <a:pt x="12" y="0"/>
                  </a:move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4" y="1"/>
                    <a:pt x="14" y="1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8" name="Freeform 88"/>
            <p:cNvSpPr/>
            <p:nvPr/>
          </p:nvSpPr>
          <p:spPr bwMode="auto">
            <a:xfrm>
              <a:off x="8677" y="1319"/>
              <a:ext cx="47" cy="36"/>
            </a:xfrm>
            <a:custGeom>
              <a:avLst/>
              <a:gdLst>
                <a:gd name="T0" fmla="*/ 20 w 20"/>
                <a:gd name="T1" fmla="*/ 0 h 15"/>
                <a:gd name="T2" fmla="*/ 17 w 20"/>
                <a:gd name="T3" fmla="*/ 1 h 15"/>
                <a:gd name="T4" fmla="*/ 12 w 20"/>
                <a:gd name="T5" fmla="*/ 0 h 15"/>
                <a:gd name="T6" fmla="*/ 0 w 20"/>
                <a:gd name="T7" fmla="*/ 12 h 15"/>
                <a:gd name="T8" fmla="*/ 0 w 20"/>
                <a:gd name="T9" fmla="*/ 15 h 15"/>
                <a:gd name="T10" fmla="*/ 20 w 20"/>
                <a:gd name="T11" fmla="*/ 4 h 15"/>
                <a:gd name="T12" fmla="*/ 20 w 20"/>
                <a:gd name="T1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15">
                  <a:moveTo>
                    <a:pt x="20" y="0"/>
                  </a:moveTo>
                  <a:cubicBezTo>
                    <a:pt x="19" y="1"/>
                    <a:pt x="18" y="1"/>
                    <a:pt x="17" y="1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6" y="0"/>
                    <a:pt x="0" y="12"/>
                    <a:pt x="0" y="12"/>
                  </a:cubicBezTo>
                  <a:cubicBezTo>
                    <a:pt x="0" y="13"/>
                    <a:pt x="0" y="15"/>
                    <a:pt x="0" y="15"/>
                  </a:cubicBezTo>
                  <a:cubicBezTo>
                    <a:pt x="8" y="15"/>
                    <a:pt x="8" y="4"/>
                    <a:pt x="20" y="4"/>
                  </a:cubicBezTo>
                  <a:cubicBezTo>
                    <a:pt x="20" y="0"/>
                    <a:pt x="20" y="0"/>
                    <a:pt x="2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" name="Freeform 89"/>
            <p:cNvSpPr/>
            <p:nvPr/>
          </p:nvSpPr>
          <p:spPr bwMode="auto">
            <a:xfrm>
              <a:off x="8762" y="1284"/>
              <a:ext cx="24" cy="26"/>
            </a:xfrm>
            <a:custGeom>
              <a:avLst/>
              <a:gdLst>
                <a:gd name="T0" fmla="*/ 10 w 10"/>
                <a:gd name="T1" fmla="*/ 0 h 11"/>
                <a:gd name="T2" fmla="*/ 1 w 10"/>
                <a:gd name="T3" fmla="*/ 3 h 11"/>
                <a:gd name="T4" fmla="*/ 1 w 10"/>
                <a:gd name="T5" fmla="*/ 8 h 11"/>
                <a:gd name="T6" fmla="*/ 1 w 10"/>
                <a:gd name="T7" fmla="*/ 11 h 11"/>
                <a:gd name="T8" fmla="*/ 10 w 10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1">
                  <a:moveTo>
                    <a:pt x="10" y="0"/>
                  </a:moveTo>
                  <a:cubicBezTo>
                    <a:pt x="9" y="0"/>
                    <a:pt x="2" y="0"/>
                    <a:pt x="1" y="3"/>
                  </a:cubicBezTo>
                  <a:cubicBezTo>
                    <a:pt x="1" y="5"/>
                    <a:pt x="2" y="8"/>
                    <a:pt x="1" y="8"/>
                  </a:cubicBezTo>
                  <a:cubicBezTo>
                    <a:pt x="0" y="8"/>
                    <a:pt x="0" y="11"/>
                    <a:pt x="1" y="11"/>
                  </a:cubicBezTo>
                  <a:cubicBezTo>
                    <a:pt x="5" y="11"/>
                    <a:pt x="9" y="3"/>
                    <a:pt x="1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0" name="Freeform 90"/>
            <p:cNvSpPr/>
            <p:nvPr/>
          </p:nvSpPr>
          <p:spPr bwMode="auto">
            <a:xfrm>
              <a:off x="8472" y="903"/>
              <a:ext cx="101" cy="390"/>
            </a:xfrm>
            <a:custGeom>
              <a:avLst/>
              <a:gdLst>
                <a:gd name="T0" fmla="*/ 17 w 43"/>
                <a:gd name="T1" fmla="*/ 0 h 165"/>
                <a:gd name="T2" fmla="*/ 13 w 43"/>
                <a:gd name="T3" fmla="*/ 0 h 165"/>
                <a:gd name="T4" fmla="*/ 13 w 43"/>
                <a:gd name="T5" fmla="*/ 11 h 165"/>
                <a:gd name="T6" fmla="*/ 11 w 43"/>
                <a:gd name="T7" fmla="*/ 18 h 165"/>
                <a:gd name="T8" fmla="*/ 0 w 43"/>
                <a:gd name="T9" fmla="*/ 45 h 165"/>
                <a:gd name="T10" fmla="*/ 8 w 43"/>
                <a:gd name="T11" fmla="*/ 64 h 165"/>
                <a:gd name="T12" fmla="*/ 8 w 43"/>
                <a:gd name="T13" fmla="*/ 95 h 165"/>
                <a:gd name="T14" fmla="*/ 5 w 43"/>
                <a:gd name="T15" fmla="*/ 111 h 165"/>
                <a:gd name="T16" fmla="*/ 9 w 43"/>
                <a:gd name="T17" fmla="*/ 126 h 165"/>
                <a:gd name="T18" fmla="*/ 6 w 43"/>
                <a:gd name="T19" fmla="*/ 150 h 165"/>
                <a:gd name="T20" fmla="*/ 6 w 43"/>
                <a:gd name="T21" fmla="*/ 165 h 165"/>
                <a:gd name="T22" fmla="*/ 19 w 43"/>
                <a:gd name="T23" fmla="*/ 154 h 165"/>
                <a:gd name="T24" fmla="*/ 24 w 43"/>
                <a:gd name="T25" fmla="*/ 154 h 165"/>
                <a:gd name="T26" fmla="*/ 29 w 43"/>
                <a:gd name="T27" fmla="*/ 159 h 165"/>
                <a:gd name="T28" fmla="*/ 30 w 43"/>
                <a:gd name="T29" fmla="*/ 159 h 165"/>
                <a:gd name="T30" fmla="*/ 31 w 43"/>
                <a:gd name="T31" fmla="*/ 158 h 165"/>
                <a:gd name="T32" fmla="*/ 16 w 43"/>
                <a:gd name="T33" fmla="*/ 132 h 165"/>
                <a:gd name="T34" fmla="*/ 32 w 43"/>
                <a:gd name="T35" fmla="*/ 101 h 165"/>
                <a:gd name="T36" fmla="*/ 43 w 43"/>
                <a:gd name="T37" fmla="*/ 108 h 165"/>
                <a:gd name="T38" fmla="*/ 29 w 43"/>
                <a:gd name="T39" fmla="*/ 71 h 165"/>
                <a:gd name="T40" fmla="*/ 25 w 43"/>
                <a:gd name="T41" fmla="*/ 57 h 165"/>
                <a:gd name="T42" fmla="*/ 25 w 43"/>
                <a:gd name="T43" fmla="*/ 44 h 165"/>
                <a:gd name="T44" fmla="*/ 23 w 43"/>
                <a:gd name="T45" fmla="*/ 24 h 165"/>
                <a:gd name="T46" fmla="*/ 17 w 43"/>
                <a:gd name="T47" fmla="*/ 0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3" h="165">
                  <a:moveTo>
                    <a:pt x="17" y="0"/>
                  </a:moveTo>
                  <a:cubicBezTo>
                    <a:pt x="16" y="0"/>
                    <a:pt x="14" y="0"/>
                    <a:pt x="13" y="0"/>
                  </a:cubicBezTo>
                  <a:cubicBezTo>
                    <a:pt x="13" y="4"/>
                    <a:pt x="13" y="6"/>
                    <a:pt x="13" y="11"/>
                  </a:cubicBezTo>
                  <a:cubicBezTo>
                    <a:pt x="13" y="14"/>
                    <a:pt x="11" y="15"/>
                    <a:pt x="11" y="18"/>
                  </a:cubicBezTo>
                  <a:cubicBezTo>
                    <a:pt x="3" y="20"/>
                    <a:pt x="0" y="34"/>
                    <a:pt x="0" y="45"/>
                  </a:cubicBezTo>
                  <a:cubicBezTo>
                    <a:pt x="0" y="53"/>
                    <a:pt x="8" y="56"/>
                    <a:pt x="8" y="64"/>
                  </a:cubicBezTo>
                  <a:cubicBezTo>
                    <a:pt x="8" y="77"/>
                    <a:pt x="8" y="81"/>
                    <a:pt x="8" y="95"/>
                  </a:cubicBezTo>
                  <a:cubicBezTo>
                    <a:pt x="8" y="101"/>
                    <a:pt x="5" y="104"/>
                    <a:pt x="5" y="111"/>
                  </a:cubicBezTo>
                  <a:cubicBezTo>
                    <a:pt x="5" y="118"/>
                    <a:pt x="9" y="119"/>
                    <a:pt x="9" y="126"/>
                  </a:cubicBezTo>
                  <a:cubicBezTo>
                    <a:pt x="9" y="134"/>
                    <a:pt x="6" y="140"/>
                    <a:pt x="6" y="150"/>
                  </a:cubicBezTo>
                  <a:cubicBezTo>
                    <a:pt x="6" y="153"/>
                    <a:pt x="5" y="165"/>
                    <a:pt x="6" y="165"/>
                  </a:cubicBezTo>
                  <a:cubicBezTo>
                    <a:pt x="13" y="165"/>
                    <a:pt x="13" y="154"/>
                    <a:pt x="19" y="154"/>
                  </a:cubicBezTo>
                  <a:cubicBezTo>
                    <a:pt x="21" y="154"/>
                    <a:pt x="23" y="154"/>
                    <a:pt x="24" y="154"/>
                  </a:cubicBezTo>
                  <a:cubicBezTo>
                    <a:pt x="25" y="156"/>
                    <a:pt x="27" y="159"/>
                    <a:pt x="29" y="159"/>
                  </a:cubicBezTo>
                  <a:cubicBezTo>
                    <a:pt x="29" y="159"/>
                    <a:pt x="30" y="159"/>
                    <a:pt x="30" y="159"/>
                  </a:cubicBezTo>
                  <a:cubicBezTo>
                    <a:pt x="30" y="159"/>
                    <a:pt x="31" y="158"/>
                    <a:pt x="31" y="158"/>
                  </a:cubicBezTo>
                  <a:cubicBezTo>
                    <a:pt x="27" y="149"/>
                    <a:pt x="16" y="144"/>
                    <a:pt x="16" y="132"/>
                  </a:cubicBezTo>
                  <a:cubicBezTo>
                    <a:pt x="16" y="118"/>
                    <a:pt x="18" y="101"/>
                    <a:pt x="32" y="101"/>
                  </a:cubicBezTo>
                  <a:cubicBezTo>
                    <a:pt x="37" y="101"/>
                    <a:pt x="40" y="104"/>
                    <a:pt x="43" y="108"/>
                  </a:cubicBezTo>
                  <a:cubicBezTo>
                    <a:pt x="40" y="95"/>
                    <a:pt x="33" y="85"/>
                    <a:pt x="29" y="71"/>
                  </a:cubicBezTo>
                  <a:cubicBezTo>
                    <a:pt x="28" y="68"/>
                    <a:pt x="24" y="62"/>
                    <a:pt x="25" y="57"/>
                  </a:cubicBezTo>
                  <a:cubicBezTo>
                    <a:pt x="25" y="44"/>
                    <a:pt x="25" y="44"/>
                    <a:pt x="25" y="44"/>
                  </a:cubicBezTo>
                  <a:cubicBezTo>
                    <a:pt x="21" y="37"/>
                    <a:pt x="25" y="32"/>
                    <a:pt x="23" y="24"/>
                  </a:cubicBezTo>
                  <a:cubicBezTo>
                    <a:pt x="21" y="18"/>
                    <a:pt x="17" y="11"/>
                    <a:pt x="1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1" name="Freeform 91"/>
            <p:cNvSpPr>
              <a:spLocks noEditPoints="1"/>
            </p:cNvSpPr>
            <p:nvPr/>
          </p:nvSpPr>
          <p:spPr bwMode="auto">
            <a:xfrm>
              <a:off x="5259" y="-452"/>
              <a:ext cx="624" cy="456"/>
            </a:xfrm>
            <a:custGeom>
              <a:avLst/>
              <a:gdLst>
                <a:gd name="T0" fmla="*/ 91 w 264"/>
                <a:gd name="T1" fmla="*/ 192 h 193"/>
                <a:gd name="T2" fmla="*/ 91 w 264"/>
                <a:gd name="T3" fmla="*/ 192 h 193"/>
                <a:gd name="T4" fmla="*/ 91 w 264"/>
                <a:gd name="T5" fmla="*/ 192 h 193"/>
                <a:gd name="T6" fmla="*/ 90 w 264"/>
                <a:gd name="T7" fmla="*/ 191 h 193"/>
                <a:gd name="T8" fmla="*/ 90 w 264"/>
                <a:gd name="T9" fmla="*/ 191 h 193"/>
                <a:gd name="T10" fmla="*/ 91 w 264"/>
                <a:gd name="T11" fmla="*/ 192 h 193"/>
                <a:gd name="T12" fmla="*/ 90 w 264"/>
                <a:gd name="T13" fmla="*/ 191 h 193"/>
                <a:gd name="T14" fmla="*/ 86 w 264"/>
                <a:gd name="T15" fmla="*/ 187 h 193"/>
                <a:gd name="T16" fmla="*/ 90 w 264"/>
                <a:gd name="T17" fmla="*/ 191 h 193"/>
                <a:gd name="T18" fmla="*/ 86 w 264"/>
                <a:gd name="T19" fmla="*/ 187 h 193"/>
                <a:gd name="T20" fmla="*/ 243 w 264"/>
                <a:gd name="T21" fmla="*/ 0 h 193"/>
                <a:gd name="T22" fmla="*/ 164 w 264"/>
                <a:gd name="T23" fmla="*/ 30 h 193"/>
                <a:gd name="T24" fmla="*/ 148 w 264"/>
                <a:gd name="T25" fmla="*/ 23 h 193"/>
                <a:gd name="T26" fmla="*/ 131 w 264"/>
                <a:gd name="T27" fmla="*/ 30 h 193"/>
                <a:gd name="T28" fmla="*/ 84 w 264"/>
                <a:gd name="T29" fmla="*/ 55 h 193"/>
                <a:gd name="T30" fmla="*/ 62 w 264"/>
                <a:gd name="T31" fmla="*/ 59 h 193"/>
                <a:gd name="T32" fmla="*/ 57 w 264"/>
                <a:gd name="T33" fmla="*/ 64 h 193"/>
                <a:gd name="T34" fmla="*/ 61 w 264"/>
                <a:gd name="T35" fmla="*/ 74 h 193"/>
                <a:gd name="T36" fmla="*/ 33 w 264"/>
                <a:gd name="T37" fmla="*/ 105 h 193"/>
                <a:gd name="T38" fmla="*/ 41 w 264"/>
                <a:gd name="T39" fmla="*/ 117 h 193"/>
                <a:gd name="T40" fmla="*/ 16 w 264"/>
                <a:gd name="T41" fmla="*/ 132 h 193"/>
                <a:gd name="T42" fmla="*/ 16 w 264"/>
                <a:gd name="T43" fmla="*/ 140 h 193"/>
                <a:gd name="T44" fmla="*/ 0 w 264"/>
                <a:gd name="T45" fmla="*/ 161 h 193"/>
                <a:gd name="T46" fmla="*/ 10 w 264"/>
                <a:gd name="T47" fmla="*/ 171 h 193"/>
                <a:gd name="T48" fmla="*/ 21 w 264"/>
                <a:gd name="T49" fmla="*/ 171 h 193"/>
                <a:gd name="T50" fmla="*/ 25 w 264"/>
                <a:gd name="T51" fmla="*/ 171 h 193"/>
                <a:gd name="T52" fmla="*/ 33 w 264"/>
                <a:gd name="T53" fmla="*/ 190 h 193"/>
                <a:gd name="T54" fmla="*/ 36 w 264"/>
                <a:gd name="T55" fmla="*/ 191 h 193"/>
                <a:gd name="T56" fmla="*/ 47 w 264"/>
                <a:gd name="T57" fmla="*/ 190 h 193"/>
                <a:gd name="T58" fmla="*/ 50 w 264"/>
                <a:gd name="T59" fmla="*/ 193 h 193"/>
                <a:gd name="T60" fmla="*/ 91 w 264"/>
                <a:gd name="T61" fmla="*/ 193 h 193"/>
                <a:gd name="T62" fmla="*/ 90 w 264"/>
                <a:gd name="T63" fmla="*/ 191 h 193"/>
                <a:gd name="T64" fmla="*/ 61 w 264"/>
                <a:gd name="T65" fmla="*/ 157 h 193"/>
                <a:gd name="T66" fmla="*/ 124 w 264"/>
                <a:gd name="T67" fmla="*/ 80 h 193"/>
                <a:gd name="T68" fmla="*/ 150 w 264"/>
                <a:gd name="T69" fmla="*/ 66 h 193"/>
                <a:gd name="T70" fmla="*/ 161 w 264"/>
                <a:gd name="T71" fmla="*/ 54 h 193"/>
                <a:gd name="T72" fmla="*/ 210 w 264"/>
                <a:gd name="T73" fmla="*/ 40 h 193"/>
                <a:gd name="T74" fmla="*/ 264 w 264"/>
                <a:gd name="T75" fmla="*/ 13 h 193"/>
                <a:gd name="T76" fmla="*/ 243 w 264"/>
                <a:gd name="T77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4" h="193">
                  <a:moveTo>
                    <a:pt x="91" y="192"/>
                  </a:moveTo>
                  <a:cubicBezTo>
                    <a:pt x="91" y="192"/>
                    <a:pt x="91" y="192"/>
                    <a:pt x="91" y="192"/>
                  </a:cubicBezTo>
                  <a:cubicBezTo>
                    <a:pt x="91" y="192"/>
                    <a:pt x="91" y="192"/>
                    <a:pt x="91" y="192"/>
                  </a:cubicBezTo>
                  <a:moveTo>
                    <a:pt x="90" y="191"/>
                  </a:moveTo>
                  <a:cubicBezTo>
                    <a:pt x="90" y="191"/>
                    <a:pt x="90" y="191"/>
                    <a:pt x="90" y="191"/>
                  </a:cubicBezTo>
                  <a:cubicBezTo>
                    <a:pt x="90" y="191"/>
                    <a:pt x="91" y="192"/>
                    <a:pt x="91" y="192"/>
                  </a:cubicBezTo>
                  <a:cubicBezTo>
                    <a:pt x="90" y="191"/>
                    <a:pt x="90" y="191"/>
                    <a:pt x="90" y="191"/>
                  </a:cubicBezTo>
                  <a:moveTo>
                    <a:pt x="86" y="187"/>
                  </a:moveTo>
                  <a:cubicBezTo>
                    <a:pt x="90" y="191"/>
                    <a:pt x="90" y="191"/>
                    <a:pt x="90" y="191"/>
                  </a:cubicBezTo>
                  <a:cubicBezTo>
                    <a:pt x="89" y="189"/>
                    <a:pt x="87" y="188"/>
                    <a:pt x="86" y="187"/>
                  </a:cubicBezTo>
                  <a:moveTo>
                    <a:pt x="243" y="0"/>
                  </a:moveTo>
                  <a:cubicBezTo>
                    <a:pt x="217" y="0"/>
                    <a:pt x="192" y="30"/>
                    <a:pt x="164" y="30"/>
                  </a:cubicBezTo>
                  <a:cubicBezTo>
                    <a:pt x="157" y="30"/>
                    <a:pt x="154" y="23"/>
                    <a:pt x="148" y="23"/>
                  </a:cubicBezTo>
                  <a:cubicBezTo>
                    <a:pt x="138" y="23"/>
                    <a:pt x="138" y="30"/>
                    <a:pt x="131" y="30"/>
                  </a:cubicBezTo>
                  <a:cubicBezTo>
                    <a:pt x="112" y="30"/>
                    <a:pt x="97" y="55"/>
                    <a:pt x="84" y="55"/>
                  </a:cubicBezTo>
                  <a:cubicBezTo>
                    <a:pt x="76" y="55"/>
                    <a:pt x="70" y="59"/>
                    <a:pt x="62" y="59"/>
                  </a:cubicBezTo>
                  <a:cubicBezTo>
                    <a:pt x="59" y="59"/>
                    <a:pt x="57" y="62"/>
                    <a:pt x="57" y="64"/>
                  </a:cubicBezTo>
                  <a:cubicBezTo>
                    <a:pt x="57" y="67"/>
                    <a:pt x="61" y="69"/>
                    <a:pt x="61" y="74"/>
                  </a:cubicBezTo>
                  <a:cubicBezTo>
                    <a:pt x="61" y="88"/>
                    <a:pt x="33" y="96"/>
                    <a:pt x="33" y="105"/>
                  </a:cubicBezTo>
                  <a:cubicBezTo>
                    <a:pt x="33" y="110"/>
                    <a:pt x="41" y="111"/>
                    <a:pt x="41" y="117"/>
                  </a:cubicBezTo>
                  <a:cubicBezTo>
                    <a:pt x="33" y="119"/>
                    <a:pt x="16" y="123"/>
                    <a:pt x="16" y="132"/>
                  </a:cubicBezTo>
                  <a:cubicBezTo>
                    <a:pt x="16" y="138"/>
                    <a:pt x="16" y="140"/>
                    <a:pt x="16" y="140"/>
                  </a:cubicBezTo>
                  <a:cubicBezTo>
                    <a:pt x="16" y="149"/>
                    <a:pt x="0" y="148"/>
                    <a:pt x="0" y="161"/>
                  </a:cubicBezTo>
                  <a:cubicBezTo>
                    <a:pt x="0" y="167"/>
                    <a:pt x="10" y="171"/>
                    <a:pt x="10" y="171"/>
                  </a:cubicBezTo>
                  <a:cubicBezTo>
                    <a:pt x="10" y="171"/>
                    <a:pt x="16" y="171"/>
                    <a:pt x="21" y="171"/>
                  </a:cubicBezTo>
                  <a:cubicBezTo>
                    <a:pt x="23" y="171"/>
                    <a:pt x="25" y="171"/>
                    <a:pt x="25" y="171"/>
                  </a:cubicBezTo>
                  <a:cubicBezTo>
                    <a:pt x="34" y="174"/>
                    <a:pt x="30" y="182"/>
                    <a:pt x="33" y="190"/>
                  </a:cubicBezTo>
                  <a:cubicBezTo>
                    <a:pt x="34" y="191"/>
                    <a:pt x="35" y="191"/>
                    <a:pt x="36" y="191"/>
                  </a:cubicBezTo>
                  <a:cubicBezTo>
                    <a:pt x="40" y="191"/>
                    <a:pt x="44" y="190"/>
                    <a:pt x="47" y="190"/>
                  </a:cubicBezTo>
                  <a:cubicBezTo>
                    <a:pt x="48" y="190"/>
                    <a:pt x="49" y="193"/>
                    <a:pt x="50" y="193"/>
                  </a:cubicBezTo>
                  <a:cubicBezTo>
                    <a:pt x="91" y="193"/>
                    <a:pt x="91" y="193"/>
                    <a:pt x="91" y="193"/>
                  </a:cubicBezTo>
                  <a:cubicBezTo>
                    <a:pt x="91" y="193"/>
                    <a:pt x="91" y="192"/>
                    <a:pt x="90" y="191"/>
                  </a:cubicBezTo>
                  <a:cubicBezTo>
                    <a:pt x="78" y="180"/>
                    <a:pt x="61" y="176"/>
                    <a:pt x="61" y="157"/>
                  </a:cubicBezTo>
                  <a:cubicBezTo>
                    <a:pt x="61" y="123"/>
                    <a:pt x="97" y="87"/>
                    <a:pt x="124" y="80"/>
                  </a:cubicBezTo>
                  <a:cubicBezTo>
                    <a:pt x="134" y="77"/>
                    <a:pt x="136" y="66"/>
                    <a:pt x="150" y="66"/>
                  </a:cubicBezTo>
                  <a:cubicBezTo>
                    <a:pt x="156" y="66"/>
                    <a:pt x="158" y="55"/>
                    <a:pt x="161" y="54"/>
                  </a:cubicBezTo>
                  <a:cubicBezTo>
                    <a:pt x="179" y="45"/>
                    <a:pt x="192" y="49"/>
                    <a:pt x="210" y="40"/>
                  </a:cubicBezTo>
                  <a:cubicBezTo>
                    <a:pt x="223" y="34"/>
                    <a:pt x="264" y="31"/>
                    <a:pt x="264" y="13"/>
                  </a:cubicBezTo>
                  <a:cubicBezTo>
                    <a:pt x="264" y="7"/>
                    <a:pt x="249" y="0"/>
                    <a:pt x="24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2" name="Freeform 92"/>
            <p:cNvSpPr/>
            <p:nvPr/>
          </p:nvSpPr>
          <p:spPr bwMode="auto">
            <a:xfrm>
              <a:off x="3113" y="749"/>
              <a:ext cx="1373" cy="982"/>
            </a:xfrm>
            <a:custGeom>
              <a:avLst/>
              <a:gdLst>
                <a:gd name="T0" fmla="*/ 270 w 581"/>
                <a:gd name="T1" fmla="*/ 64 h 415"/>
                <a:gd name="T2" fmla="*/ 253 w 581"/>
                <a:gd name="T3" fmla="*/ 85 h 415"/>
                <a:gd name="T4" fmla="*/ 244 w 581"/>
                <a:gd name="T5" fmla="*/ 90 h 415"/>
                <a:gd name="T6" fmla="*/ 210 w 581"/>
                <a:gd name="T7" fmla="*/ 106 h 415"/>
                <a:gd name="T8" fmla="*/ 176 w 581"/>
                <a:gd name="T9" fmla="*/ 141 h 415"/>
                <a:gd name="T10" fmla="*/ 136 w 581"/>
                <a:gd name="T11" fmla="*/ 174 h 415"/>
                <a:gd name="T12" fmla="*/ 115 w 581"/>
                <a:gd name="T13" fmla="*/ 171 h 415"/>
                <a:gd name="T14" fmla="*/ 106 w 581"/>
                <a:gd name="T15" fmla="*/ 188 h 415"/>
                <a:gd name="T16" fmla="*/ 72 w 581"/>
                <a:gd name="T17" fmla="*/ 194 h 415"/>
                <a:gd name="T18" fmla="*/ 124 w 581"/>
                <a:gd name="T19" fmla="*/ 231 h 415"/>
                <a:gd name="T20" fmla="*/ 126 w 581"/>
                <a:gd name="T21" fmla="*/ 246 h 415"/>
                <a:gd name="T22" fmla="*/ 106 w 581"/>
                <a:gd name="T23" fmla="*/ 287 h 415"/>
                <a:gd name="T24" fmla="*/ 66 w 581"/>
                <a:gd name="T25" fmla="*/ 285 h 415"/>
                <a:gd name="T26" fmla="*/ 32 w 581"/>
                <a:gd name="T27" fmla="*/ 282 h 415"/>
                <a:gd name="T28" fmla="*/ 10 w 581"/>
                <a:gd name="T29" fmla="*/ 314 h 415"/>
                <a:gd name="T30" fmla="*/ 8 w 581"/>
                <a:gd name="T31" fmla="*/ 374 h 415"/>
                <a:gd name="T32" fmla="*/ 35 w 581"/>
                <a:gd name="T33" fmla="*/ 396 h 415"/>
                <a:gd name="T34" fmla="*/ 99 w 581"/>
                <a:gd name="T35" fmla="*/ 403 h 415"/>
                <a:gd name="T36" fmla="*/ 106 w 581"/>
                <a:gd name="T37" fmla="*/ 403 h 415"/>
                <a:gd name="T38" fmla="*/ 137 w 581"/>
                <a:gd name="T39" fmla="*/ 361 h 415"/>
                <a:gd name="T40" fmla="*/ 184 w 581"/>
                <a:gd name="T41" fmla="*/ 297 h 415"/>
                <a:gd name="T42" fmla="*/ 259 w 581"/>
                <a:gd name="T43" fmla="*/ 275 h 415"/>
                <a:gd name="T44" fmla="*/ 319 w 581"/>
                <a:gd name="T45" fmla="*/ 309 h 415"/>
                <a:gd name="T46" fmla="*/ 373 w 581"/>
                <a:gd name="T47" fmla="*/ 348 h 415"/>
                <a:gd name="T48" fmla="*/ 375 w 581"/>
                <a:gd name="T49" fmla="*/ 381 h 415"/>
                <a:gd name="T50" fmla="*/ 383 w 581"/>
                <a:gd name="T51" fmla="*/ 347 h 415"/>
                <a:gd name="T52" fmla="*/ 390 w 581"/>
                <a:gd name="T53" fmla="*/ 326 h 415"/>
                <a:gd name="T54" fmla="*/ 365 w 581"/>
                <a:gd name="T55" fmla="*/ 312 h 415"/>
                <a:gd name="T56" fmla="*/ 333 w 581"/>
                <a:gd name="T57" fmla="*/ 276 h 415"/>
                <a:gd name="T58" fmla="*/ 321 w 581"/>
                <a:gd name="T59" fmla="*/ 250 h 415"/>
                <a:gd name="T60" fmla="*/ 361 w 581"/>
                <a:gd name="T61" fmla="*/ 255 h 415"/>
                <a:gd name="T62" fmla="*/ 409 w 581"/>
                <a:gd name="T63" fmla="*/ 296 h 415"/>
                <a:gd name="T64" fmla="*/ 443 w 581"/>
                <a:gd name="T65" fmla="*/ 354 h 415"/>
                <a:gd name="T66" fmla="*/ 466 w 581"/>
                <a:gd name="T67" fmla="*/ 377 h 415"/>
                <a:gd name="T68" fmla="*/ 483 w 581"/>
                <a:gd name="T69" fmla="*/ 402 h 415"/>
                <a:gd name="T70" fmla="*/ 479 w 581"/>
                <a:gd name="T71" fmla="*/ 377 h 415"/>
                <a:gd name="T72" fmla="*/ 503 w 581"/>
                <a:gd name="T73" fmla="*/ 382 h 415"/>
                <a:gd name="T74" fmla="*/ 485 w 581"/>
                <a:gd name="T75" fmla="*/ 356 h 415"/>
                <a:gd name="T76" fmla="*/ 494 w 581"/>
                <a:gd name="T77" fmla="*/ 346 h 415"/>
                <a:gd name="T78" fmla="*/ 534 w 581"/>
                <a:gd name="T79" fmla="*/ 339 h 415"/>
                <a:gd name="T80" fmla="*/ 556 w 581"/>
                <a:gd name="T81" fmla="*/ 328 h 415"/>
                <a:gd name="T82" fmla="*/ 569 w 581"/>
                <a:gd name="T83" fmla="*/ 325 h 415"/>
                <a:gd name="T84" fmla="*/ 567 w 581"/>
                <a:gd name="T85" fmla="*/ 265 h 415"/>
                <a:gd name="T86" fmla="*/ 580 w 581"/>
                <a:gd name="T87" fmla="*/ 241 h 415"/>
                <a:gd name="T88" fmla="*/ 562 w 581"/>
                <a:gd name="T89" fmla="*/ 237 h 415"/>
                <a:gd name="T90" fmla="*/ 501 w 581"/>
                <a:gd name="T91" fmla="*/ 195 h 415"/>
                <a:gd name="T92" fmla="*/ 478 w 581"/>
                <a:gd name="T93" fmla="*/ 183 h 415"/>
                <a:gd name="T94" fmla="*/ 498 w 581"/>
                <a:gd name="T95" fmla="*/ 141 h 415"/>
                <a:gd name="T96" fmla="*/ 488 w 581"/>
                <a:gd name="T97" fmla="*/ 113 h 415"/>
                <a:gd name="T98" fmla="*/ 452 w 581"/>
                <a:gd name="T99" fmla="*/ 65 h 415"/>
                <a:gd name="T100" fmla="*/ 452 w 581"/>
                <a:gd name="T101" fmla="*/ 65 h 415"/>
                <a:gd name="T102" fmla="*/ 452 w 581"/>
                <a:gd name="T103" fmla="*/ 65 h 415"/>
                <a:gd name="T104" fmla="*/ 452 w 581"/>
                <a:gd name="T105" fmla="*/ 65 h 415"/>
                <a:gd name="T106" fmla="*/ 433 w 581"/>
                <a:gd name="T107" fmla="*/ 67 h 415"/>
                <a:gd name="T108" fmla="*/ 417 w 581"/>
                <a:gd name="T109" fmla="*/ 62 h 415"/>
                <a:gd name="T110" fmla="*/ 355 w 581"/>
                <a:gd name="T111" fmla="*/ 76 h 415"/>
                <a:gd name="T112" fmla="*/ 341 w 581"/>
                <a:gd name="T113" fmla="*/ 68 h 415"/>
                <a:gd name="T114" fmla="*/ 300 w 581"/>
                <a:gd name="T115" fmla="*/ 72 h 415"/>
                <a:gd name="T116" fmla="*/ 282 w 581"/>
                <a:gd name="T117" fmla="*/ 54 h 415"/>
                <a:gd name="T118" fmla="*/ 300 w 581"/>
                <a:gd name="T119" fmla="*/ 25 h 415"/>
                <a:gd name="T120" fmla="*/ 293 w 581"/>
                <a:gd name="T121" fmla="*/ 0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1" h="415">
                  <a:moveTo>
                    <a:pt x="293" y="0"/>
                  </a:moveTo>
                  <a:cubicBezTo>
                    <a:pt x="280" y="9"/>
                    <a:pt x="259" y="11"/>
                    <a:pt x="259" y="33"/>
                  </a:cubicBezTo>
                  <a:cubicBezTo>
                    <a:pt x="259" y="46"/>
                    <a:pt x="268" y="50"/>
                    <a:pt x="270" y="64"/>
                  </a:cubicBezTo>
                  <a:cubicBezTo>
                    <a:pt x="270" y="65"/>
                    <a:pt x="274" y="75"/>
                    <a:pt x="274" y="77"/>
                  </a:cubicBezTo>
                  <a:cubicBezTo>
                    <a:pt x="274" y="81"/>
                    <a:pt x="265" y="86"/>
                    <a:pt x="262" y="86"/>
                  </a:cubicBezTo>
                  <a:cubicBezTo>
                    <a:pt x="259" y="86"/>
                    <a:pt x="256" y="85"/>
                    <a:pt x="253" y="85"/>
                  </a:cubicBezTo>
                  <a:cubicBezTo>
                    <a:pt x="252" y="85"/>
                    <a:pt x="250" y="85"/>
                    <a:pt x="249" y="87"/>
                  </a:cubicBezTo>
                  <a:cubicBezTo>
                    <a:pt x="248" y="88"/>
                    <a:pt x="247" y="91"/>
                    <a:pt x="245" y="91"/>
                  </a:cubicBezTo>
                  <a:cubicBezTo>
                    <a:pt x="245" y="91"/>
                    <a:pt x="245" y="91"/>
                    <a:pt x="244" y="90"/>
                  </a:cubicBezTo>
                  <a:cubicBezTo>
                    <a:pt x="243" y="91"/>
                    <a:pt x="243" y="91"/>
                    <a:pt x="242" y="91"/>
                  </a:cubicBezTo>
                  <a:cubicBezTo>
                    <a:pt x="242" y="91"/>
                    <a:pt x="242" y="90"/>
                    <a:pt x="237" y="90"/>
                  </a:cubicBezTo>
                  <a:cubicBezTo>
                    <a:pt x="225" y="90"/>
                    <a:pt x="218" y="99"/>
                    <a:pt x="210" y="106"/>
                  </a:cubicBezTo>
                  <a:cubicBezTo>
                    <a:pt x="210" y="107"/>
                    <a:pt x="205" y="110"/>
                    <a:pt x="205" y="112"/>
                  </a:cubicBezTo>
                  <a:cubicBezTo>
                    <a:pt x="205" y="118"/>
                    <a:pt x="206" y="125"/>
                    <a:pt x="202" y="129"/>
                  </a:cubicBezTo>
                  <a:cubicBezTo>
                    <a:pt x="200" y="131"/>
                    <a:pt x="179" y="140"/>
                    <a:pt x="176" y="141"/>
                  </a:cubicBezTo>
                  <a:cubicBezTo>
                    <a:pt x="173" y="141"/>
                    <a:pt x="172" y="142"/>
                    <a:pt x="168" y="142"/>
                  </a:cubicBezTo>
                  <a:cubicBezTo>
                    <a:pt x="165" y="154"/>
                    <a:pt x="161" y="166"/>
                    <a:pt x="145" y="166"/>
                  </a:cubicBezTo>
                  <a:cubicBezTo>
                    <a:pt x="144" y="170"/>
                    <a:pt x="140" y="174"/>
                    <a:pt x="136" y="174"/>
                  </a:cubicBezTo>
                  <a:cubicBezTo>
                    <a:pt x="130" y="174"/>
                    <a:pt x="125" y="171"/>
                    <a:pt x="120" y="167"/>
                  </a:cubicBezTo>
                  <a:cubicBezTo>
                    <a:pt x="115" y="167"/>
                    <a:pt x="115" y="167"/>
                    <a:pt x="115" y="167"/>
                  </a:cubicBezTo>
                  <a:cubicBezTo>
                    <a:pt x="115" y="171"/>
                    <a:pt x="115" y="171"/>
                    <a:pt x="115" y="171"/>
                  </a:cubicBezTo>
                  <a:cubicBezTo>
                    <a:pt x="116" y="173"/>
                    <a:pt x="114" y="181"/>
                    <a:pt x="118" y="182"/>
                  </a:cubicBezTo>
                  <a:cubicBezTo>
                    <a:pt x="118" y="185"/>
                    <a:pt x="118" y="185"/>
                    <a:pt x="118" y="185"/>
                  </a:cubicBezTo>
                  <a:cubicBezTo>
                    <a:pt x="116" y="186"/>
                    <a:pt x="110" y="188"/>
                    <a:pt x="106" y="188"/>
                  </a:cubicBezTo>
                  <a:cubicBezTo>
                    <a:pt x="101" y="188"/>
                    <a:pt x="93" y="186"/>
                    <a:pt x="91" y="183"/>
                  </a:cubicBezTo>
                  <a:cubicBezTo>
                    <a:pt x="86" y="184"/>
                    <a:pt x="71" y="188"/>
                    <a:pt x="71" y="192"/>
                  </a:cubicBezTo>
                  <a:cubicBezTo>
                    <a:pt x="71" y="193"/>
                    <a:pt x="71" y="194"/>
                    <a:pt x="72" y="194"/>
                  </a:cubicBezTo>
                  <a:cubicBezTo>
                    <a:pt x="72" y="202"/>
                    <a:pt x="95" y="207"/>
                    <a:pt x="104" y="209"/>
                  </a:cubicBezTo>
                  <a:cubicBezTo>
                    <a:pt x="106" y="210"/>
                    <a:pt x="107" y="212"/>
                    <a:pt x="110" y="213"/>
                  </a:cubicBezTo>
                  <a:cubicBezTo>
                    <a:pt x="110" y="221"/>
                    <a:pt x="113" y="231"/>
                    <a:pt x="124" y="231"/>
                  </a:cubicBezTo>
                  <a:cubicBezTo>
                    <a:pt x="124" y="235"/>
                    <a:pt x="127" y="234"/>
                    <a:pt x="127" y="239"/>
                  </a:cubicBezTo>
                  <a:cubicBezTo>
                    <a:pt x="127" y="241"/>
                    <a:pt x="126" y="245"/>
                    <a:pt x="125" y="247"/>
                  </a:cubicBezTo>
                  <a:cubicBezTo>
                    <a:pt x="126" y="246"/>
                    <a:pt x="126" y="246"/>
                    <a:pt x="126" y="246"/>
                  </a:cubicBezTo>
                  <a:cubicBezTo>
                    <a:pt x="126" y="249"/>
                    <a:pt x="126" y="258"/>
                    <a:pt x="126" y="260"/>
                  </a:cubicBezTo>
                  <a:cubicBezTo>
                    <a:pt x="126" y="270"/>
                    <a:pt x="119" y="274"/>
                    <a:pt x="119" y="284"/>
                  </a:cubicBezTo>
                  <a:cubicBezTo>
                    <a:pt x="118" y="284"/>
                    <a:pt x="110" y="287"/>
                    <a:pt x="106" y="287"/>
                  </a:cubicBezTo>
                  <a:cubicBezTo>
                    <a:pt x="102" y="287"/>
                    <a:pt x="99" y="284"/>
                    <a:pt x="94" y="284"/>
                  </a:cubicBezTo>
                  <a:cubicBezTo>
                    <a:pt x="94" y="284"/>
                    <a:pt x="93" y="284"/>
                    <a:pt x="91" y="285"/>
                  </a:cubicBezTo>
                  <a:cubicBezTo>
                    <a:pt x="66" y="285"/>
                    <a:pt x="66" y="285"/>
                    <a:pt x="66" y="285"/>
                  </a:cubicBezTo>
                  <a:cubicBezTo>
                    <a:pt x="63" y="284"/>
                    <a:pt x="59" y="284"/>
                    <a:pt x="57" y="282"/>
                  </a:cubicBezTo>
                  <a:cubicBezTo>
                    <a:pt x="33" y="282"/>
                    <a:pt x="33" y="282"/>
                    <a:pt x="33" y="282"/>
                  </a:cubicBezTo>
                  <a:cubicBezTo>
                    <a:pt x="33" y="282"/>
                    <a:pt x="32" y="282"/>
                    <a:pt x="32" y="282"/>
                  </a:cubicBezTo>
                  <a:cubicBezTo>
                    <a:pt x="29" y="282"/>
                    <a:pt x="27" y="279"/>
                    <a:pt x="25" y="279"/>
                  </a:cubicBezTo>
                  <a:cubicBezTo>
                    <a:pt x="22" y="279"/>
                    <a:pt x="4" y="291"/>
                    <a:pt x="4" y="294"/>
                  </a:cubicBezTo>
                  <a:cubicBezTo>
                    <a:pt x="4" y="298"/>
                    <a:pt x="10" y="306"/>
                    <a:pt x="10" y="314"/>
                  </a:cubicBezTo>
                  <a:cubicBezTo>
                    <a:pt x="10" y="327"/>
                    <a:pt x="5" y="341"/>
                    <a:pt x="5" y="354"/>
                  </a:cubicBezTo>
                  <a:cubicBezTo>
                    <a:pt x="5" y="358"/>
                    <a:pt x="0" y="360"/>
                    <a:pt x="0" y="367"/>
                  </a:cubicBezTo>
                  <a:cubicBezTo>
                    <a:pt x="0" y="371"/>
                    <a:pt x="4" y="374"/>
                    <a:pt x="8" y="374"/>
                  </a:cubicBezTo>
                  <a:cubicBezTo>
                    <a:pt x="8" y="380"/>
                    <a:pt x="8" y="384"/>
                    <a:pt x="8" y="395"/>
                  </a:cubicBezTo>
                  <a:cubicBezTo>
                    <a:pt x="8" y="397"/>
                    <a:pt x="9" y="399"/>
                    <a:pt x="12" y="399"/>
                  </a:cubicBezTo>
                  <a:cubicBezTo>
                    <a:pt x="20" y="399"/>
                    <a:pt x="26" y="396"/>
                    <a:pt x="35" y="396"/>
                  </a:cubicBezTo>
                  <a:cubicBezTo>
                    <a:pt x="47" y="396"/>
                    <a:pt x="48" y="415"/>
                    <a:pt x="55" y="415"/>
                  </a:cubicBezTo>
                  <a:cubicBezTo>
                    <a:pt x="67" y="415"/>
                    <a:pt x="74" y="405"/>
                    <a:pt x="87" y="405"/>
                  </a:cubicBezTo>
                  <a:cubicBezTo>
                    <a:pt x="89" y="405"/>
                    <a:pt x="94" y="403"/>
                    <a:pt x="99" y="403"/>
                  </a:cubicBezTo>
                  <a:cubicBezTo>
                    <a:pt x="101" y="403"/>
                    <a:pt x="102" y="403"/>
                    <a:pt x="103" y="403"/>
                  </a:cubicBezTo>
                  <a:cubicBezTo>
                    <a:pt x="103" y="403"/>
                    <a:pt x="103" y="403"/>
                    <a:pt x="103" y="403"/>
                  </a:cubicBezTo>
                  <a:cubicBezTo>
                    <a:pt x="104" y="403"/>
                    <a:pt x="105" y="403"/>
                    <a:pt x="106" y="403"/>
                  </a:cubicBezTo>
                  <a:cubicBezTo>
                    <a:pt x="114" y="403"/>
                    <a:pt x="115" y="393"/>
                    <a:pt x="121" y="390"/>
                  </a:cubicBezTo>
                  <a:cubicBezTo>
                    <a:pt x="132" y="384"/>
                    <a:pt x="135" y="378"/>
                    <a:pt x="142" y="368"/>
                  </a:cubicBezTo>
                  <a:cubicBezTo>
                    <a:pt x="139" y="367"/>
                    <a:pt x="137" y="365"/>
                    <a:pt x="137" y="361"/>
                  </a:cubicBezTo>
                  <a:cubicBezTo>
                    <a:pt x="137" y="349"/>
                    <a:pt x="152" y="327"/>
                    <a:pt x="162" y="325"/>
                  </a:cubicBezTo>
                  <a:cubicBezTo>
                    <a:pt x="173" y="323"/>
                    <a:pt x="184" y="319"/>
                    <a:pt x="187" y="308"/>
                  </a:cubicBezTo>
                  <a:cubicBezTo>
                    <a:pt x="184" y="297"/>
                    <a:pt x="184" y="297"/>
                    <a:pt x="184" y="297"/>
                  </a:cubicBezTo>
                  <a:cubicBezTo>
                    <a:pt x="184" y="289"/>
                    <a:pt x="193" y="284"/>
                    <a:pt x="201" y="284"/>
                  </a:cubicBezTo>
                  <a:cubicBezTo>
                    <a:pt x="211" y="284"/>
                    <a:pt x="219" y="289"/>
                    <a:pt x="230" y="289"/>
                  </a:cubicBezTo>
                  <a:cubicBezTo>
                    <a:pt x="242" y="289"/>
                    <a:pt x="249" y="280"/>
                    <a:pt x="259" y="275"/>
                  </a:cubicBezTo>
                  <a:cubicBezTo>
                    <a:pt x="263" y="273"/>
                    <a:pt x="264" y="266"/>
                    <a:pt x="274" y="266"/>
                  </a:cubicBezTo>
                  <a:cubicBezTo>
                    <a:pt x="294" y="266"/>
                    <a:pt x="297" y="288"/>
                    <a:pt x="306" y="300"/>
                  </a:cubicBezTo>
                  <a:cubicBezTo>
                    <a:pt x="307" y="304"/>
                    <a:pt x="315" y="306"/>
                    <a:pt x="319" y="309"/>
                  </a:cubicBezTo>
                  <a:cubicBezTo>
                    <a:pt x="328" y="318"/>
                    <a:pt x="332" y="323"/>
                    <a:pt x="348" y="327"/>
                  </a:cubicBezTo>
                  <a:cubicBezTo>
                    <a:pt x="348" y="330"/>
                    <a:pt x="356" y="332"/>
                    <a:pt x="358" y="332"/>
                  </a:cubicBezTo>
                  <a:cubicBezTo>
                    <a:pt x="359" y="335"/>
                    <a:pt x="371" y="348"/>
                    <a:pt x="373" y="348"/>
                  </a:cubicBezTo>
                  <a:cubicBezTo>
                    <a:pt x="374" y="353"/>
                    <a:pt x="378" y="355"/>
                    <a:pt x="378" y="363"/>
                  </a:cubicBezTo>
                  <a:cubicBezTo>
                    <a:pt x="378" y="369"/>
                    <a:pt x="375" y="377"/>
                    <a:pt x="369" y="377"/>
                  </a:cubicBezTo>
                  <a:cubicBezTo>
                    <a:pt x="369" y="379"/>
                    <a:pt x="371" y="381"/>
                    <a:pt x="375" y="381"/>
                  </a:cubicBezTo>
                  <a:cubicBezTo>
                    <a:pt x="382" y="381"/>
                    <a:pt x="381" y="370"/>
                    <a:pt x="386" y="365"/>
                  </a:cubicBezTo>
                  <a:cubicBezTo>
                    <a:pt x="386" y="365"/>
                    <a:pt x="393" y="365"/>
                    <a:pt x="393" y="362"/>
                  </a:cubicBezTo>
                  <a:cubicBezTo>
                    <a:pt x="393" y="355"/>
                    <a:pt x="383" y="354"/>
                    <a:pt x="383" y="347"/>
                  </a:cubicBezTo>
                  <a:cubicBezTo>
                    <a:pt x="383" y="342"/>
                    <a:pt x="389" y="339"/>
                    <a:pt x="395" y="339"/>
                  </a:cubicBezTo>
                  <a:cubicBezTo>
                    <a:pt x="403" y="339"/>
                    <a:pt x="407" y="345"/>
                    <a:pt x="412" y="346"/>
                  </a:cubicBezTo>
                  <a:cubicBezTo>
                    <a:pt x="413" y="335"/>
                    <a:pt x="401" y="331"/>
                    <a:pt x="390" y="326"/>
                  </a:cubicBezTo>
                  <a:cubicBezTo>
                    <a:pt x="387" y="324"/>
                    <a:pt x="374" y="322"/>
                    <a:pt x="376" y="315"/>
                  </a:cubicBezTo>
                  <a:cubicBezTo>
                    <a:pt x="378" y="314"/>
                    <a:pt x="378" y="313"/>
                    <a:pt x="378" y="311"/>
                  </a:cubicBezTo>
                  <a:cubicBezTo>
                    <a:pt x="373" y="311"/>
                    <a:pt x="369" y="312"/>
                    <a:pt x="365" y="312"/>
                  </a:cubicBezTo>
                  <a:cubicBezTo>
                    <a:pt x="362" y="312"/>
                    <a:pt x="360" y="312"/>
                    <a:pt x="356" y="310"/>
                  </a:cubicBezTo>
                  <a:cubicBezTo>
                    <a:pt x="352" y="308"/>
                    <a:pt x="348" y="299"/>
                    <a:pt x="346" y="292"/>
                  </a:cubicBezTo>
                  <a:cubicBezTo>
                    <a:pt x="345" y="287"/>
                    <a:pt x="341" y="278"/>
                    <a:pt x="333" y="276"/>
                  </a:cubicBezTo>
                  <a:cubicBezTo>
                    <a:pt x="326" y="274"/>
                    <a:pt x="322" y="270"/>
                    <a:pt x="322" y="263"/>
                  </a:cubicBezTo>
                  <a:cubicBezTo>
                    <a:pt x="322" y="259"/>
                    <a:pt x="323" y="256"/>
                    <a:pt x="324" y="253"/>
                  </a:cubicBezTo>
                  <a:cubicBezTo>
                    <a:pt x="323" y="253"/>
                    <a:pt x="321" y="251"/>
                    <a:pt x="321" y="250"/>
                  </a:cubicBezTo>
                  <a:cubicBezTo>
                    <a:pt x="321" y="244"/>
                    <a:pt x="333" y="244"/>
                    <a:pt x="338" y="240"/>
                  </a:cubicBezTo>
                  <a:cubicBezTo>
                    <a:pt x="342" y="244"/>
                    <a:pt x="338" y="255"/>
                    <a:pt x="345" y="255"/>
                  </a:cubicBezTo>
                  <a:cubicBezTo>
                    <a:pt x="351" y="255"/>
                    <a:pt x="355" y="255"/>
                    <a:pt x="361" y="255"/>
                  </a:cubicBezTo>
                  <a:cubicBezTo>
                    <a:pt x="361" y="267"/>
                    <a:pt x="374" y="285"/>
                    <a:pt x="386" y="285"/>
                  </a:cubicBezTo>
                  <a:cubicBezTo>
                    <a:pt x="389" y="285"/>
                    <a:pt x="390" y="285"/>
                    <a:pt x="393" y="285"/>
                  </a:cubicBezTo>
                  <a:cubicBezTo>
                    <a:pt x="393" y="292"/>
                    <a:pt x="402" y="293"/>
                    <a:pt x="409" y="296"/>
                  </a:cubicBezTo>
                  <a:cubicBezTo>
                    <a:pt x="417" y="300"/>
                    <a:pt x="428" y="311"/>
                    <a:pt x="428" y="318"/>
                  </a:cubicBezTo>
                  <a:cubicBezTo>
                    <a:pt x="428" y="323"/>
                    <a:pt x="428" y="326"/>
                    <a:pt x="428" y="332"/>
                  </a:cubicBezTo>
                  <a:cubicBezTo>
                    <a:pt x="428" y="343"/>
                    <a:pt x="437" y="348"/>
                    <a:pt x="443" y="354"/>
                  </a:cubicBezTo>
                  <a:cubicBezTo>
                    <a:pt x="448" y="359"/>
                    <a:pt x="452" y="364"/>
                    <a:pt x="454" y="371"/>
                  </a:cubicBezTo>
                  <a:cubicBezTo>
                    <a:pt x="454" y="372"/>
                    <a:pt x="455" y="377"/>
                    <a:pt x="457" y="377"/>
                  </a:cubicBezTo>
                  <a:cubicBezTo>
                    <a:pt x="460" y="377"/>
                    <a:pt x="463" y="377"/>
                    <a:pt x="466" y="377"/>
                  </a:cubicBezTo>
                  <a:cubicBezTo>
                    <a:pt x="465" y="380"/>
                    <a:pt x="459" y="381"/>
                    <a:pt x="459" y="385"/>
                  </a:cubicBezTo>
                  <a:cubicBezTo>
                    <a:pt x="459" y="394"/>
                    <a:pt x="467" y="402"/>
                    <a:pt x="475" y="402"/>
                  </a:cubicBezTo>
                  <a:cubicBezTo>
                    <a:pt x="476" y="402"/>
                    <a:pt x="480" y="402"/>
                    <a:pt x="483" y="402"/>
                  </a:cubicBezTo>
                  <a:cubicBezTo>
                    <a:pt x="477" y="400"/>
                    <a:pt x="483" y="393"/>
                    <a:pt x="483" y="390"/>
                  </a:cubicBezTo>
                  <a:cubicBezTo>
                    <a:pt x="483" y="386"/>
                    <a:pt x="481" y="384"/>
                    <a:pt x="479" y="381"/>
                  </a:cubicBezTo>
                  <a:cubicBezTo>
                    <a:pt x="479" y="377"/>
                    <a:pt x="479" y="377"/>
                    <a:pt x="479" y="377"/>
                  </a:cubicBezTo>
                  <a:cubicBezTo>
                    <a:pt x="482" y="380"/>
                    <a:pt x="487" y="384"/>
                    <a:pt x="493" y="385"/>
                  </a:cubicBezTo>
                  <a:cubicBezTo>
                    <a:pt x="494" y="385"/>
                    <a:pt x="494" y="385"/>
                    <a:pt x="494" y="385"/>
                  </a:cubicBezTo>
                  <a:cubicBezTo>
                    <a:pt x="495" y="381"/>
                    <a:pt x="501" y="383"/>
                    <a:pt x="503" y="382"/>
                  </a:cubicBezTo>
                  <a:cubicBezTo>
                    <a:pt x="502" y="381"/>
                    <a:pt x="501" y="379"/>
                    <a:pt x="501" y="377"/>
                  </a:cubicBezTo>
                  <a:cubicBezTo>
                    <a:pt x="497" y="377"/>
                    <a:pt x="483" y="364"/>
                    <a:pt x="483" y="362"/>
                  </a:cubicBezTo>
                  <a:cubicBezTo>
                    <a:pt x="483" y="361"/>
                    <a:pt x="484" y="359"/>
                    <a:pt x="485" y="356"/>
                  </a:cubicBezTo>
                  <a:cubicBezTo>
                    <a:pt x="475" y="344"/>
                    <a:pt x="475" y="344"/>
                    <a:pt x="475" y="344"/>
                  </a:cubicBezTo>
                  <a:cubicBezTo>
                    <a:pt x="475" y="342"/>
                    <a:pt x="478" y="339"/>
                    <a:pt x="481" y="339"/>
                  </a:cubicBezTo>
                  <a:cubicBezTo>
                    <a:pt x="485" y="339"/>
                    <a:pt x="486" y="346"/>
                    <a:pt x="494" y="346"/>
                  </a:cubicBezTo>
                  <a:cubicBezTo>
                    <a:pt x="495" y="342"/>
                    <a:pt x="495" y="339"/>
                    <a:pt x="494" y="335"/>
                  </a:cubicBezTo>
                  <a:cubicBezTo>
                    <a:pt x="501" y="333"/>
                    <a:pt x="503" y="328"/>
                    <a:pt x="512" y="328"/>
                  </a:cubicBezTo>
                  <a:cubicBezTo>
                    <a:pt x="521" y="328"/>
                    <a:pt x="526" y="339"/>
                    <a:pt x="534" y="339"/>
                  </a:cubicBezTo>
                  <a:cubicBezTo>
                    <a:pt x="541" y="339"/>
                    <a:pt x="542" y="332"/>
                    <a:pt x="549" y="329"/>
                  </a:cubicBezTo>
                  <a:cubicBezTo>
                    <a:pt x="551" y="328"/>
                    <a:pt x="553" y="327"/>
                    <a:pt x="554" y="327"/>
                  </a:cubicBezTo>
                  <a:cubicBezTo>
                    <a:pt x="555" y="327"/>
                    <a:pt x="556" y="328"/>
                    <a:pt x="556" y="328"/>
                  </a:cubicBezTo>
                  <a:cubicBezTo>
                    <a:pt x="557" y="328"/>
                    <a:pt x="557" y="328"/>
                    <a:pt x="558" y="328"/>
                  </a:cubicBezTo>
                  <a:cubicBezTo>
                    <a:pt x="559" y="328"/>
                    <a:pt x="561" y="327"/>
                    <a:pt x="562" y="327"/>
                  </a:cubicBezTo>
                  <a:cubicBezTo>
                    <a:pt x="565" y="326"/>
                    <a:pt x="567" y="327"/>
                    <a:pt x="569" y="325"/>
                  </a:cubicBezTo>
                  <a:cubicBezTo>
                    <a:pt x="566" y="320"/>
                    <a:pt x="552" y="313"/>
                    <a:pt x="552" y="302"/>
                  </a:cubicBezTo>
                  <a:cubicBezTo>
                    <a:pt x="552" y="295"/>
                    <a:pt x="561" y="284"/>
                    <a:pt x="567" y="279"/>
                  </a:cubicBezTo>
                  <a:cubicBezTo>
                    <a:pt x="567" y="265"/>
                    <a:pt x="567" y="265"/>
                    <a:pt x="567" y="265"/>
                  </a:cubicBezTo>
                  <a:cubicBezTo>
                    <a:pt x="568" y="262"/>
                    <a:pt x="568" y="266"/>
                    <a:pt x="570" y="258"/>
                  </a:cubicBezTo>
                  <a:cubicBezTo>
                    <a:pt x="570" y="252"/>
                    <a:pt x="576" y="250"/>
                    <a:pt x="581" y="249"/>
                  </a:cubicBezTo>
                  <a:cubicBezTo>
                    <a:pt x="580" y="246"/>
                    <a:pt x="581" y="244"/>
                    <a:pt x="580" y="241"/>
                  </a:cubicBezTo>
                  <a:cubicBezTo>
                    <a:pt x="577" y="241"/>
                    <a:pt x="570" y="244"/>
                    <a:pt x="568" y="244"/>
                  </a:cubicBezTo>
                  <a:cubicBezTo>
                    <a:pt x="565" y="241"/>
                    <a:pt x="565" y="241"/>
                    <a:pt x="565" y="241"/>
                  </a:cubicBezTo>
                  <a:cubicBezTo>
                    <a:pt x="564" y="240"/>
                    <a:pt x="562" y="239"/>
                    <a:pt x="562" y="237"/>
                  </a:cubicBezTo>
                  <a:cubicBezTo>
                    <a:pt x="562" y="216"/>
                    <a:pt x="562" y="216"/>
                    <a:pt x="562" y="216"/>
                  </a:cubicBezTo>
                  <a:cubicBezTo>
                    <a:pt x="549" y="216"/>
                    <a:pt x="552" y="188"/>
                    <a:pt x="538" y="188"/>
                  </a:cubicBezTo>
                  <a:cubicBezTo>
                    <a:pt x="525" y="188"/>
                    <a:pt x="517" y="195"/>
                    <a:pt x="501" y="195"/>
                  </a:cubicBezTo>
                  <a:cubicBezTo>
                    <a:pt x="497" y="195"/>
                    <a:pt x="493" y="195"/>
                    <a:pt x="490" y="195"/>
                  </a:cubicBezTo>
                  <a:cubicBezTo>
                    <a:pt x="483" y="195"/>
                    <a:pt x="478" y="194"/>
                    <a:pt x="478" y="183"/>
                  </a:cubicBezTo>
                  <a:cubicBezTo>
                    <a:pt x="478" y="183"/>
                    <a:pt x="478" y="183"/>
                    <a:pt x="478" y="183"/>
                  </a:cubicBezTo>
                  <a:cubicBezTo>
                    <a:pt x="478" y="183"/>
                    <a:pt x="478" y="183"/>
                    <a:pt x="478" y="183"/>
                  </a:cubicBezTo>
                  <a:cubicBezTo>
                    <a:pt x="478" y="171"/>
                    <a:pt x="480" y="162"/>
                    <a:pt x="486" y="153"/>
                  </a:cubicBezTo>
                  <a:cubicBezTo>
                    <a:pt x="488" y="150"/>
                    <a:pt x="498" y="147"/>
                    <a:pt x="498" y="141"/>
                  </a:cubicBezTo>
                  <a:cubicBezTo>
                    <a:pt x="498" y="131"/>
                    <a:pt x="488" y="124"/>
                    <a:pt x="488" y="113"/>
                  </a:cubicBezTo>
                  <a:cubicBezTo>
                    <a:pt x="488" y="113"/>
                    <a:pt x="488" y="113"/>
                    <a:pt x="488" y="113"/>
                  </a:cubicBezTo>
                  <a:cubicBezTo>
                    <a:pt x="488" y="113"/>
                    <a:pt x="488" y="113"/>
                    <a:pt x="488" y="113"/>
                  </a:cubicBezTo>
                  <a:cubicBezTo>
                    <a:pt x="488" y="106"/>
                    <a:pt x="496" y="103"/>
                    <a:pt x="496" y="96"/>
                  </a:cubicBezTo>
                  <a:cubicBezTo>
                    <a:pt x="496" y="84"/>
                    <a:pt x="491" y="64"/>
                    <a:pt x="479" y="64"/>
                  </a:cubicBezTo>
                  <a:cubicBezTo>
                    <a:pt x="469" y="64"/>
                    <a:pt x="462" y="65"/>
                    <a:pt x="452" y="65"/>
                  </a:cubicBezTo>
                  <a:cubicBezTo>
                    <a:pt x="452" y="65"/>
                    <a:pt x="452" y="65"/>
                    <a:pt x="452" y="65"/>
                  </a:cubicBezTo>
                  <a:cubicBezTo>
                    <a:pt x="452" y="65"/>
                    <a:pt x="452" y="65"/>
                    <a:pt x="452" y="65"/>
                  </a:cubicBezTo>
                  <a:cubicBezTo>
                    <a:pt x="452" y="65"/>
                    <a:pt x="452" y="65"/>
                    <a:pt x="452" y="65"/>
                  </a:cubicBezTo>
                  <a:cubicBezTo>
                    <a:pt x="452" y="65"/>
                    <a:pt x="452" y="65"/>
                    <a:pt x="452" y="65"/>
                  </a:cubicBezTo>
                  <a:cubicBezTo>
                    <a:pt x="452" y="65"/>
                    <a:pt x="452" y="65"/>
                    <a:pt x="452" y="65"/>
                  </a:cubicBezTo>
                  <a:cubicBezTo>
                    <a:pt x="452" y="65"/>
                    <a:pt x="452" y="65"/>
                    <a:pt x="452" y="65"/>
                  </a:cubicBezTo>
                  <a:cubicBezTo>
                    <a:pt x="452" y="65"/>
                    <a:pt x="452" y="65"/>
                    <a:pt x="452" y="65"/>
                  </a:cubicBezTo>
                  <a:cubicBezTo>
                    <a:pt x="452" y="65"/>
                    <a:pt x="452" y="65"/>
                    <a:pt x="452" y="65"/>
                  </a:cubicBezTo>
                  <a:cubicBezTo>
                    <a:pt x="452" y="65"/>
                    <a:pt x="452" y="65"/>
                    <a:pt x="452" y="65"/>
                  </a:cubicBezTo>
                  <a:cubicBezTo>
                    <a:pt x="452" y="65"/>
                    <a:pt x="452" y="65"/>
                    <a:pt x="452" y="65"/>
                  </a:cubicBezTo>
                  <a:cubicBezTo>
                    <a:pt x="448" y="65"/>
                    <a:pt x="444" y="65"/>
                    <a:pt x="439" y="66"/>
                  </a:cubicBezTo>
                  <a:cubicBezTo>
                    <a:pt x="437" y="66"/>
                    <a:pt x="435" y="66"/>
                    <a:pt x="433" y="67"/>
                  </a:cubicBezTo>
                  <a:cubicBezTo>
                    <a:pt x="433" y="67"/>
                    <a:pt x="433" y="67"/>
                    <a:pt x="433" y="66"/>
                  </a:cubicBezTo>
                  <a:cubicBezTo>
                    <a:pt x="427" y="67"/>
                    <a:pt x="421" y="68"/>
                    <a:pt x="414" y="68"/>
                  </a:cubicBezTo>
                  <a:cubicBezTo>
                    <a:pt x="414" y="67"/>
                    <a:pt x="416" y="64"/>
                    <a:pt x="417" y="62"/>
                  </a:cubicBezTo>
                  <a:cubicBezTo>
                    <a:pt x="413" y="60"/>
                    <a:pt x="406" y="60"/>
                    <a:pt x="399" y="60"/>
                  </a:cubicBezTo>
                  <a:cubicBezTo>
                    <a:pt x="392" y="60"/>
                    <a:pt x="384" y="68"/>
                    <a:pt x="379" y="70"/>
                  </a:cubicBezTo>
                  <a:cubicBezTo>
                    <a:pt x="371" y="74"/>
                    <a:pt x="364" y="72"/>
                    <a:pt x="355" y="76"/>
                  </a:cubicBezTo>
                  <a:cubicBezTo>
                    <a:pt x="353" y="77"/>
                    <a:pt x="352" y="81"/>
                    <a:pt x="346" y="81"/>
                  </a:cubicBezTo>
                  <a:cubicBezTo>
                    <a:pt x="346" y="81"/>
                    <a:pt x="337" y="75"/>
                    <a:pt x="337" y="74"/>
                  </a:cubicBezTo>
                  <a:cubicBezTo>
                    <a:pt x="337" y="72"/>
                    <a:pt x="340" y="70"/>
                    <a:pt x="341" y="68"/>
                  </a:cubicBezTo>
                  <a:cubicBezTo>
                    <a:pt x="340" y="68"/>
                    <a:pt x="339" y="68"/>
                    <a:pt x="338" y="68"/>
                  </a:cubicBezTo>
                  <a:cubicBezTo>
                    <a:pt x="327" y="68"/>
                    <a:pt x="318" y="78"/>
                    <a:pt x="304" y="78"/>
                  </a:cubicBezTo>
                  <a:cubicBezTo>
                    <a:pt x="303" y="78"/>
                    <a:pt x="301" y="75"/>
                    <a:pt x="300" y="72"/>
                  </a:cubicBezTo>
                  <a:cubicBezTo>
                    <a:pt x="296" y="72"/>
                    <a:pt x="294" y="70"/>
                    <a:pt x="288" y="70"/>
                  </a:cubicBezTo>
                  <a:cubicBezTo>
                    <a:pt x="288" y="68"/>
                    <a:pt x="288" y="67"/>
                    <a:pt x="288" y="64"/>
                  </a:cubicBezTo>
                  <a:cubicBezTo>
                    <a:pt x="285" y="63"/>
                    <a:pt x="282" y="60"/>
                    <a:pt x="282" y="54"/>
                  </a:cubicBezTo>
                  <a:cubicBezTo>
                    <a:pt x="282" y="45"/>
                    <a:pt x="288" y="40"/>
                    <a:pt x="294" y="35"/>
                  </a:cubicBezTo>
                  <a:cubicBezTo>
                    <a:pt x="295" y="33"/>
                    <a:pt x="300" y="32"/>
                    <a:pt x="300" y="30"/>
                  </a:cubicBezTo>
                  <a:cubicBezTo>
                    <a:pt x="300" y="28"/>
                    <a:pt x="300" y="27"/>
                    <a:pt x="300" y="25"/>
                  </a:cubicBezTo>
                  <a:cubicBezTo>
                    <a:pt x="296" y="25"/>
                    <a:pt x="290" y="25"/>
                    <a:pt x="290" y="20"/>
                  </a:cubicBezTo>
                  <a:cubicBezTo>
                    <a:pt x="290" y="14"/>
                    <a:pt x="290" y="11"/>
                    <a:pt x="293" y="6"/>
                  </a:cubicBezTo>
                  <a:cubicBezTo>
                    <a:pt x="293" y="0"/>
                    <a:pt x="293" y="0"/>
                    <a:pt x="29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3" name="Freeform 93"/>
            <p:cNvSpPr/>
            <p:nvPr/>
          </p:nvSpPr>
          <p:spPr bwMode="auto">
            <a:xfrm>
              <a:off x="3621" y="-27"/>
              <a:ext cx="927" cy="895"/>
            </a:xfrm>
            <a:custGeom>
              <a:avLst/>
              <a:gdLst>
                <a:gd name="T0" fmla="*/ 321 w 392"/>
                <a:gd name="T1" fmla="*/ 15 h 378"/>
                <a:gd name="T2" fmla="*/ 297 w 392"/>
                <a:gd name="T3" fmla="*/ 21 h 378"/>
                <a:gd name="T4" fmla="*/ 307 w 392"/>
                <a:gd name="T5" fmla="*/ 4 h 378"/>
                <a:gd name="T6" fmla="*/ 279 w 392"/>
                <a:gd name="T7" fmla="*/ 11 h 378"/>
                <a:gd name="T8" fmla="*/ 257 w 392"/>
                <a:gd name="T9" fmla="*/ 11 h 378"/>
                <a:gd name="T10" fmla="*/ 239 w 392"/>
                <a:gd name="T11" fmla="*/ 32 h 378"/>
                <a:gd name="T12" fmla="*/ 220 w 392"/>
                <a:gd name="T13" fmla="*/ 37 h 378"/>
                <a:gd name="T14" fmla="*/ 197 w 392"/>
                <a:gd name="T15" fmla="*/ 37 h 378"/>
                <a:gd name="T16" fmla="*/ 196 w 392"/>
                <a:gd name="T17" fmla="*/ 43 h 378"/>
                <a:gd name="T18" fmla="*/ 178 w 392"/>
                <a:gd name="T19" fmla="*/ 51 h 378"/>
                <a:gd name="T20" fmla="*/ 187 w 392"/>
                <a:gd name="T21" fmla="*/ 52 h 378"/>
                <a:gd name="T22" fmla="*/ 160 w 392"/>
                <a:gd name="T23" fmla="*/ 60 h 378"/>
                <a:gd name="T24" fmla="*/ 154 w 392"/>
                <a:gd name="T25" fmla="*/ 57 h 378"/>
                <a:gd name="T26" fmla="*/ 141 w 392"/>
                <a:gd name="T27" fmla="*/ 64 h 378"/>
                <a:gd name="T28" fmla="*/ 139 w 392"/>
                <a:gd name="T29" fmla="*/ 73 h 378"/>
                <a:gd name="T30" fmla="*/ 141 w 392"/>
                <a:gd name="T31" fmla="*/ 97 h 378"/>
                <a:gd name="T32" fmla="*/ 111 w 392"/>
                <a:gd name="T33" fmla="*/ 131 h 378"/>
                <a:gd name="T34" fmla="*/ 54 w 392"/>
                <a:gd name="T35" fmla="*/ 189 h 378"/>
                <a:gd name="T36" fmla="*/ 62 w 392"/>
                <a:gd name="T37" fmla="*/ 193 h 378"/>
                <a:gd name="T38" fmla="*/ 12 w 392"/>
                <a:gd name="T39" fmla="*/ 225 h 378"/>
                <a:gd name="T40" fmla="*/ 9 w 392"/>
                <a:gd name="T41" fmla="*/ 274 h 378"/>
                <a:gd name="T42" fmla="*/ 15 w 392"/>
                <a:gd name="T43" fmla="*/ 285 h 378"/>
                <a:gd name="T44" fmla="*/ 6 w 392"/>
                <a:gd name="T45" fmla="*/ 301 h 378"/>
                <a:gd name="T46" fmla="*/ 80 w 392"/>
                <a:gd name="T47" fmla="*/ 280 h 378"/>
                <a:gd name="T48" fmla="*/ 88 w 392"/>
                <a:gd name="T49" fmla="*/ 300 h 378"/>
                <a:gd name="T50" fmla="*/ 110 w 392"/>
                <a:gd name="T51" fmla="*/ 348 h 378"/>
                <a:gd name="T52" fmla="*/ 120 w 392"/>
                <a:gd name="T53" fmla="*/ 378 h 378"/>
                <a:gd name="T54" fmla="*/ 160 w 392"/>
                <a:gd name="T55" fmla="*/ 361 h 378"/>
                <a:gd name="T56" fmla="*/ 168 w 392"/>
                <a:gd name="T57" fmla="*/ 327 h 378"/>
                <a:gd name="T58" fmla="*/ 204 w 392"/>
                <a:gd name="T59" fmla="*/ 279 h 378"/>
                <a:gd name="T60" fmla="*/ 176 w 392"/>
                <a:gd name="T61" fmla="*/ 248 h 378"/>
                <a:gd name="T62" fmla="*/ 183 w 392"/>
                <a:gd name="T63" fmla="*/ 217 h 378"/>
                <a:gd name="T64" fmla="*/ 242 w 392"/>
                <a:gd name="T65" fmla="*/ 171 h 378"/>
                <a:gd name="T66" fmla="*/ 273 w 392"/>
                <a:gd name="T67" fmla="*/ 138 h 378"/>
                <a:gd name="T68" fmla="*/ 284 w 392"/>
                <a:gd name="T69" fmla="*/ 169 h 378"/>
                <a:gd name="T70" fmla="*/ 236 w 392"/>
                <a:gd name="T71" fmla="*/ 217 h 378"/>
                <a:gd name="T72" fmla="*/ 239 w 392"/>
                <a:gd name="T73" fmla="*/ 248 h 378"/>
                <a:gd name="T74" fmla="*/ 273 w 392"/>
                <a:gd name="T75" fmla="*/ 274 h 378"/>
                <a:gd name="T76" fmla="*/ 313 w 392"/>
                <a:gd name="T77" fmla="*/ 266 h 378"/>
                <a:gd name="T78" fmla="*/ 345 w 392"/>
                <a:gd name="T79" fmla="*/ 255 h 378"/>
                <a:gd name="T80" fmla="*/ 392 w 392"/>
                <a:gd name="T81" fmla="*/ 204 h 378"/>
                <a:gd name="T82" fmla="*/ 375 w 392"/>
                <a:gd name="T83" fmla="*/ 181 h 378"/>
                <a:gd name="T84" fmla="*/ 382 w 392"/>
                <a:gd name="T85" fmla="*/ 174 h 378"/>
                <a:gd name="T86" fmla="*/ 366 w 392"/>
                <a:gd name="T87" fmla="*/ 148 h 378"/>
                <a:gd name="T88" fmla="*/ 371 w 392"/>
                <a:gd name="T89" fmla="*/ 132 h 378"/>
                <a:gd name="T90" fmla="*/ 361 w 392"/>
                <a:gd name="T91" fmla="*/ 106 h 378"/>
                <a:gd name="T92" fmla="*/ 370 w 392"/>
                <a:gd name="T93" fmla="*/ 84 h 378"/>
                <a:gd name="T94" fmla="*/ 352 w 392"/>
                <a:gd name="T95" fmla="*/ 63 h 378"/>
                <a:gd name="T96" fmla="*/ 378 w 392"/>
                <a:gd name="T97" fmla="*/ 36 h 378"/>
                <a:gd name="T98" fmla="*/ 352 w 392"/>
                <a:gd name="T99" fmla="*/ 26 h 378"/>
                <a:gd name="T100" fmla="*/ 354 w 392"/>
                <a:gd name="T101" fmla="*/ 4 h 378"/>
                <a:gd name="T102" fmla="*/ 341 w 392"/>
                <a:gd name="T103" fmla="*/ 0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92" h="378">
                  <a:moveTo>
                    <a:pt x="341" y="0"/>
                  </a:moveTo>
                  <a:cubicBezTo>
                    <a:pt x="333" y="6"/>
                    <a:pt x="328" y="8"/>
                    <a:pt x="321" y="15"/>
                  </a:cubicBezTo>
                  <a:cubicBezTo>
                    <a:pt x="320" y="12"/>
                    <a:pt x="320" y="9"/>
                    <a:pt x="318" y="6"/>
                  </a:cubicBezTo>
                  <a:cubicBezTo>
                    <a:pt x="310" y="10"/>
                    <a:pt x="306" y="21"/>
                    <a:pt x="297" y="21"/>
                  </a:cubicBezTo>
                  <a:cubicBezTo>
                    <a:pt x="296" y="21"/>
                    <a:pt x="296" y="21"/>
                    <a:pt x="296" y="21"/>
                  </a:cubicBezTo>
                  <a:cubicBezTo>
                    <a:pt x="298" y="14"/>
                    <a:pt x="307" y="12"/>
                    <a:pt x="307" y="4"/>
                  </a:cubicBezTo>
                  <a:cubicBezTo>
                    <a:pt x="307" y="3"/>
                    <a:pt x="306" y="3"/>
                    <a:pt x="304" y="3"/>
                  </a:cubicBezTo>
                  <a:cubicBezTo>
                    <a:pt x="299" y="3"/>
                    <a:pt x="285" y="11"/>
                    <a:pt x="279" y="11"/>
                  </a:cubicBezTo>
                  <a:cubicBezTo>
                    <a:pt x="274" y="11"/>
                    <a:pt x="271" y="7"/>
                    <a:pt x="268" y="3"/>
                  </a:cubicBezTo>
                  <a:cubicBezTo>
                    <a:pt x="266" y="6"/>
                    <a:pt x="257" y="8"/>
                    <a:pt x="257" y="11"/>
                  </a:cubicBezTo>
                  <a:cubicBezTo>
                    <a:pt x="257" y="14"/>
                    <a:pt x="260" y="16"/>
                    <a:pt x="264" y="17"/>
                  </a:cubicBezTo>
                  <a:cubicBezTo>
                    <a:pt x="255" y="22"/>
                    <a:pt x="246" y="19"/>
                    <a:pt x="239" y="32"/>
                  </a:cubicBezTo>
                  <a:cubicBezTo>
                    <a:pt x="239" y="23"/>
                    <a:pt x="239" y="23"/>
                    <a:pt x="239" y="23"/>
                  </a:cubicBezTo>
                  <a:cubicBezTo>
                    <a:pt x="228" y="23"/>
                    <a:pt x="226" y="36"/>
                    <a:pt x="220" y="37"/>
                  </a:cubicBezTo>
                  <a:cubicBezTo>
                    <a:pt x="220" y="31"/>
                    <a:pt x="220" y="31"/>
                    <a:pt x="220" y="31"/>
                  </a:cubicBezTo>
                  <a:cubicBezTo>
                    <a:pt x="212" y="32"/>
                    <a:pt x="202" y="32"/>
                    <a:pt x="197" y="37"/>
                  </a:cubicBezTo>
                  <a:cubicBezTo>
                    <a:pt x="199" y="39"/>
                    <a:pt x="198" y="39"/>
                    <a:pt x="201" y="41"/>
                  </a:cubicBezTo>
                  <a:cubicBezTo>
                    <a:pt x="199" y="42"/>
                    <a:pt x="198" y="43"/>
                    <a:pt x="196" y="43"/>
                  </a:cubicBezTo>
                  <a:cubicBezTo>
                    <a:pt x="194" y="43"/>
                    <a:pt x="192" y="42"/>
                    <a:pt x="191" y="42"/>
                  </a:cubicBezTo>
                  <a:cubicBezTo>
                    <a:pt x="185" y="42"/>
                    <a:pt x="181" y="47"/>
                    <a:pt x="178" y="51"/>
                  </a:cubicBezTo>
                  <a:cubicBezTo>
                    <a:pt x="180" y="51"/>
                    <a:pt x="181" y="51"/>
                    <a:pt x="181" y="51"/>
                  </a:cubicBezTo>
                  <a:cubicBezTo>
                    <a:pt x="183" y="51"/>
                    <a:pt x="184" y="51"/>
                    <a:pt x="187" y="52"/>
                  </a:cubicBezTo>
                  <a:cubicBezTo>
                    <a:pt x="186" y="53"/>
                    <a:pt x="180" y="65"/>
                    <a:pt x="177" y="65"/>
                  </a:cubicBezTo>
                  <a:cubicBezTo>
                    <a:pt x="170" y="65"/>
                    <a:pt x="168" y="60"/>
                    <a:pt x="160" y="60"/>
                  </a:cubicBezTo>
                  <a:cubicBezTo>
                    <a:pt x="161" y="56"/>
                    <a:pt x="161" y="54"/>
                    <a:pt x="158" y="50"/>
                  </a:cubicBezTo>
                  <a:cubicBezTo>
                    <a:pt x="157" y="52"/>
                    <a:pt x="155" y="54"/>
                    <a:pt x="154" y="57"/>
                  </a:cubicBezTo>
                  <a:cubicBezTo>
                    <a:pt x="152" y="57"/>
                    <a:pt x="151" y="56"/>
                    <a:pt x="149" y="56"/>
                  </a:cubicBezTo>
                  <a:cubicBezTo>
                    <a:pt x="145" y="56"/>
                    <a:pt x="142" y="59"/>
                    <a:pt x="141" y="64"/>
                  </a:cubicBezTo>
                  <a:cubicBezTo>
                    <a:pt x="141" y="64"/>
                    <a:pt x="147" y="66"/>
                    <a:pt x="149" y="66"/>
                  </a:cubicBezTo>
                  <a:cubicBezTo>
                    <a:pt x="147" y="67"/>
                    <a:pt x="141" y="69"/>
                    <a:pt x="139" y="73"/>
                  </a:cubicBezTo>
                  <a:cubicBezTo>
                    <a:pt x="151" y="73"/>
                    <a:pt x="157" y="66"/>
                    <a:pt x="170" y="64"/>
                  </a:cubicBezTo>
                  <a:cubicBezTo>
                    <a:pt x="167" y="75"/>
                    <a:pt x="152" y="93"/>
                    <a:pt x="141" y="97"/>
                  </a:cubicBezTo>
                  <a:cubicBezTo>
                    <a:pt x="130" y="101"/>
                    <a:pt x="123" y="109"/>
                    <a:pt x="117" y="119"/>
                  </a:cubicBezTo>
                  <a:cubicBezTo>
                    <a:pt x="117" y="120"/>
                    <a:pt x="111" y="131"/>
                    <a:pt x="111" y="131"/>
                  </a:cubicBezTo>
                  <a:cubicBezTo>
                    <a:pt x="107" y="131"/>
                    <a:pt x="108" y="148"/>
                    <a:pt x="102" y="152"/>
                  </a:cubicBezTo>
                  <a:cubicBezTo>
                    <a:pt x="86" y="165"/>
                    <a:pt x="77" y="183"/>
                    <a:pt x="54" y="189"/>
                  </a:cubicBezTo>
                  <a:cubicBezTo>
                    <a:pt x="59" y="190"/>
                    <a:pt x="61" y="191"/>
                    <a:pt x="66" y="193"/>
                  </a:cubicBezTo>
                  <a:cubicBezTo>
                    <a:pt x="65" y="193"/>
                    <a:pt x="64" y="193"/>
                    <a:pt x="62" y="193"/>
                  </a:cubicBezTo>
                  <a:cubicBezTo>
                    <a:pt x="47" y="193"/>
                    <a:pt x="45" y="204"/>
                    <a:pt x="36" y="206"/>
                  </a:cubicBezTo>
                  <a:cubicBezTo>
                    <a:pt x="24" y="209"/>
                    <a:pt x="18" y="216"/>
                    <a:pt x="12" y="225"/>
                  </a:cubicBezTo>
                  <a:cubicBezTo>
                    <a:pt x="9" y="229"/>
                    <a:pt x="0" y="229"/>
                    <a:pt x="0" y="237"/>
                  </a:cubicBezTo>
                  <a:cubicBezTo>
                    <a:pt x="0" y="252"/>
                    <a:pt x="2" y="265"/>
                    <a:pt x="9" y="274"/>
                  </a:cubicBezTo>
                  <a:cubicBezTo>
                    <a:pt x="7" y="278"/>
                    <a:pt x="1" y="284"/>
                    <a:pt x="1" y="288"/>
                  </a:cubicBezTo>
                  <a:cubicBezTo>
                    <a:pt x="7" y="285"/>
                    <a:pt x="7" y="285"/>
                    <a:pt x="15" y="285"/>
                  </a:cubicBezTo>
                  <a:cubicBezTo>
                    <a:pt x="15" y="293"/>
                    <a:pt x="15" y="293"/>
                    <a:pt x="15" y="293"/>
                  </a:cubicBezTo>
                  <a:cubicBezTo>
                    <a:pt x="13" y="294"/>
                    <a:pt x="6" y="297"/>
                    <a:pt x="6" y="301"/>
                  </a:cubicBezTo>
                  <a:cubicBezTo>
                    <a:pt x="6" y="303"/>
                    <a:pt x="26" y="316"/>
                    <a:pt x="29" y="316"/>
                  </a:cubicBezTo>
                  <a:cubicBezTo>
                    <a:pt x="52" y="316"/>
                    <a:pt x="69" y="296"/>
                    <a:pt x="80" y="280"/>
                  </a:cubicBezTo>
                  <a:cubicBezTo>
                    <a:pt x="83" y="285"/>
                    <a:pt x="84" y="290"/>
                    <a:pt x="90" y="293"/>
                  </a:cubicBezTo>
                  <a:cubicBezTo>
                    <a:pt x="89" y="295"/>
                    <a:pt x="88" y="298"/>
                    <a:pt x="88" y="300"/>
                  </a:cubicBezTo>
                  <a:cubicBezTo>
                    <a:pt x="88" y="310"/>
                    <a:pt x="96" y="312"/>
                    <a:pt x="98" y="320"/>
                  </a:cubicBezTo>
                  <a:cubicBezTo>
                    <a:pt x="102" y="331"/>
                    <a:pt x="101" y="339"/>
                    <a:pt x="110" y="348"/>
                  </a:cubicBezTo>
                  <a:cubicBezTo>
                    <a:pt x="110" y="349"/>
                    <a:pt x="109" y="351"/>
                    <a:pt x="109" y="353"/>
                  </a:cubicBezTo>
                  <a:cubicBezTo>
                    <a:pt x="109" y="356"/>
                    <a:pt x="116" y="378"/>
                    <a:pt x="120" y="378"/>
                  </a:cubicBezTo>
                  <a:cubicBezTo>
                    <a:pt x="133" y="378"/>
                    <a:pt x="137" y="361"/>
                    <a:pt x="146" y="361"/>
                  </a:cubicBezTo>
                  <a:cubicBezTo>
                    <a:pt x="150" y="361"/>
                    <a:pt x="152" y="361"/>
                    <a:pt x="160" y="361"/>
                  </a:cubicBezTo>
                  <a:cubicBezTo>
                    <a:pt x="161" y="351"/>
                    <a:pt x="174" y="350"/>
                    <a:pt x="176" y="335"/>
                  </a:cubicBezTo>
                  <a:cubicBezTo>
                    <a:pt x="173" y="335"/>
                    <a:pt x="168" y="333"/>
                    <a:pt x="168" y="327"/>
                  </a:cubicBezTo>
                  <a:cubicBezTo>
                    <a:pt x="168" y="315"/>
                    <a:pt x="172" y="300"/>
                    <a:pt x="183" y="300"/>
                  </a:cubicBezTo>
                  <a:cubicBezTo>
                    <a:pt x="188" y="300"/>
                    <a:pt x="204" y="287"/>
                    <a:pt x="204" y="279"/>
                  </a:cubicBezTo>
                  <a:cubicBezTo>
                    <a:pt x="204" y="269"/>
                    <a:pt x="189" y="260"/>
                    <a:pt x="180" y="258"/>
                  </a:cubicBezTo>
                  <a:cubicBezTo>
                    <a:pt x="180" y="254"/>
                    <a:pt x="178" y="251"/>
                    <a:pt x="176" y="248"/>
                  </a:cubicBezTo>
                  <a:cubicBezTo>
                    <a:pt x="176" y="238"/>
                    <a:pt x="176" y="238"/>
                    <a:pt x="176" y="238"/>
                  </a:cubicBezTo>
                  <a:cubicBezTo>
                    <a:pt x="184" y="234"/>
                    <a:pt x="178" y="224"/>
                    <a:pt x="183" y="217"/>
                  </a:cubicBezTo>
                  <a:cubicBezTo>
                    <a:pt x="188" y="207"/>
                    <a:pt x="197" y="205"/>
                    <a:pt x="206" y="200"/>
                  </a:cubicBezTo>
                  <a:cubicBezTo>
                    <a:pt x="217" y="193"/>
                    <a:pt x="242" y="183"/>
                    <a:pt x="242" y="171"/>
                  </a:cubicBezTo>
                  <a:cubicBezTo>
                    <a:pt x="243" y="168"/>
                    <a:pt x="242" y="165"/>
                    <a:pt x="242" y="159"/>
                  </a:cubicBezTo>
                  <a:cubicBezTo>
                    <a:pt x="242" y="144"/>
                    <a:pt x="256" y="138"/>
                    <a:pt x="273" y="138"/>
                  </a:cubicBezTo>
                  <a:cubicBezTo>
                    <a:pt x="287" y="138"/>
                    <a:pt x="304" y="140"/>
                    <a:pt x="304" y="153"/>
                  </a:cubicBezTo>
                  <a:cubicBezTo>
                    <a:pt x="304" y="162"/>
                    <a:pt x="291" y="165"/>
                    <a:pt x="284" y="169"/>
                  </a:cubicBezTo>
                  <a:cubicBezTo>
                    <a:pt x="270" y="177"/>
                    <a:pt x="259" y="206"/>
                    <a:pt x="236" y="206"/>
                  </a:cubicBezTo>
                  <a:cubicBezTo>
                    <a:pt x="238" y="210"/>
                    <a:pt x="236" y="213"/>
                    <a:pt x="236" y="217"/>
                  </a:cubicBezTo>
                  <a:cubicBezTo>
                    <a:pt x="236" y="223"/>
                    <a:pt x="241" y="235"/>
                    <a:pt x="246" y="237"/>
                  </a:cubicBezTo>
                  <a:cubicBezTo>
                    <a:pt x="245" y="239"/>
                    <a:pt x="239" y="243"/>
                    <a:pt x="239" y="248"/>
                  </a:cubicBezTo>
                  <a:cubicBezTo>
                    <a:pt x="239" y="260"/>
                    <a:pt x="251" y="267"/>
                    <a:pt x="262" y="267"/>
                  </a:cubicBezTo>
                  <a:cubicBezTo>
                    <a:pt x="262" y="273"/>
                    <a:pt x="267" y="274"/>
                    <a:pt x="273" y="274"/>
                  </a:cubicBezTo>
                  <a:cubicBezTo>
                    <a:pt x="282" y="274"/>
                    <a:pt x="295" y="269"/>
                    <a:pt x="305" y="266"/>
                  </a:cubicBezTo>
                  <a:cubicBezTo>
                    <a:pt x="307" y="266"/>
                    <a:pt x="310" y="266"/>
                    <a:pt x="313" y="266"/>
                  </a:cubicBezTo>
                  <a:cubicBezTo>
                    <a:pt x="324" y="266"/>
                    <a:pt x="341" y="264"/>
                    <a:pt x="345" y="255"/>
                  </a:cubicBezTo>
                  <a:cubicBezTo>
                    <a:pt x="345" y="255"/>
                    <a:pt x="345" y="255"/>
                    <a:pt x="345" y="255"/>
                  </a:cubicBezTo>
                  <a:cubicBezTo>
                    <a:pt x="345" y="255"/>
                    <a:pt x="345" y="255"/>
                    <a:pt x="345" y="255"/>
                  </a:cubicBezTo>
                  <a:cubicBezTo>
                    <a:pt x="356" y="240"/>
                    <a:pt x="392" y="221"/>
                    <a:pt x="392" y="204"/>
                  </a:cubicBezTo>
                  <a:cubicBezTo>
                    <a:pt x="392" y="192"/>
                    <a:pt x="380" y="190"/>
                    <a:pt x="375" y="181"/>
                  </a:cubicBezTo>
                  <a:cubicBezTo>
                    <a:pt x="375" y="181"/>
                    <a:pt x="375" y="181"/>
                    <a:pt x="375" y="181"/>
                  </a:cubicBezTo>
                  <a:cubicBezTo>
                    <a:pt x="375" y="181"/>
                    <a:pt x="375" y="181"/>
                    <a:pt x="375" y="181"/>
                  </a:cubicBezTo>
                  <a:cubicBezTo>
                    <a:pt x="377" y="180"/>
                    <a:pt x="382" y="178"/>
                    <a:pt x="382" y="174"/>
                  </a:cubicBezTo>
                  <a:cubicBezTo>
                    <a:pt x="382" y="163"/>
                    <a:pt x="366" y="160"/>
                    <a:pt x="366" y="148"/>
                  </a:cubicBezTo>
                  <a:cubicBezTo>
                    <a:pt x="366" y="148"/>
                    <a:pt x="366" y="148"/>
                    <a:pt x="366" y="148"/>
                  </a:cubicBezTo>
                  <a:cubicBezTo>
                    <a:pt x="366" y="148"/>
                    <a:pt x="366" y="148"/>
                    <a:pt x="366" y="148"/>
                  </a:cubicBezTo>
                  <a:cubicBezTo>
                    <a:pt x="366" y="142"/>
                    <a:pt x="371" y="139"/>
                    <a:pt x="371" y="132"/>
                  </a:cubicBezTo>
                  <a:cubicBezTo>
                    <a:pt x="371" y="122"/>
                    <a:pt x="361" y="116"/>
                    <a:pt x="361" y="106"/>
                  </a:cubicBezTo>
                  <a:cubicBezTo>
                    <a:pt x="361" y="106"/>
                    <a:pt x="361" y="106"/>
                    <a:pt x="361" y="106"/>
                  </a:cubicBezTo>
                  <a:cubicBezTo>
                    <a:pt x="361" y="106"/>
                    <a:pt x="361" y="106"/>
                    <a:pt x="361" y="106"/>
                  </a:cubicBezTo>
                  <a:cubicBezTo>
                    <a:pt x="361" y="97"/>
                    <a:pt x="370" y="93"/>
                    <a:pt x="370" y="84"/>
                  </a:cubicBezTo>
                  <a:cubicBezTo>
                    <a:pt x="370" y="72"/>
                    <a:pt x="352" y="73"/>
                    <a:pt x="352" y="63"/>
                  </a:cubicBezTo>
                  <a:cubicBezTo>
                    <a:pt x="352" y="63"/>
                    <a:pt x="352" y="63"/>
                    <a:pt x="352" y="63"/>
                  </a:cubicBezTo>
                  <a:cubicBezTo>
                    <a:pt x="352" y="63"/>
                    <a:pt x="352" y="63"/>
                    <a:pt x="352" y="63"/>
                  </a:cubicBezTo>
                  <a:cubicBezTo>
                    <a:pt x="352" y="50"/>
                    <a:pt x="371" y="41"/>
                    <a:pt x="378" y="36"/>
                  </a:cubicBezTo>
                  <a:cubicBezTo>
                    <a:pt x="376" y="36"/>
                    <a:pt x="365" y="34"/>
                    <a:pt x="361" y="34"/>
                  </a:cubicBezTo>
                  <a:cubicBezTo>
                    <a:pt x="361" y="30"/>
                    <a:pt x="357" y="30"/>
                    <a:pt x="352" y="26"/>
                  </a:cubicBezTo>
                  <a:cubicBezTo>
                    <a:pt x="364" y="21"/>
                    <a:pt x="368" y="26"/>
                    <a:pt x="373" y="13"/>
                  </a:cubicBezTo>
                  <a:cubicBezTo>
                    <a:pt x="368" y="11"/>
                    <a:pt x="357" y="4"/>
                    <a:pt x="354" y="4"/>
                  </a:cubicBezTo>
                  <a:cubicBezTo>
                    <a:pt x="350" y="4"/>
                    <a:pt x="348" y="8"/>
                    <a:pt x="346" y="12"/>
                  </a:cubicBezTo>
                  <a:cubicBezTo>
                    <a:pt x="340" y="12"/>
                    <a:pt x="342" y="7"/>
                    <a:pt x="34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4" name="Freeform 94"/>
            <p:cNvSpPr/>
            <p:nvPr/>
          </p:nvSpPr>
          <p:spPr bwMode="auto">
            <a:xfrm>
              <a:off x="4137" y="-497"/>
              <a:ext cx="6053" cy="2251"/>
            </a:xfrm>
            <a:custGeom>
              <a:avLst/>
              <a:gdLst>
                <a:gd name="T0" fmla="*/ 991 w 2561"/>
                <a:gd name="T1" fmla="*/ 116 h 952"/>
                <a:gd name="T2" fmla="*/ 843 w 2561"/>
                <a:gd name="T3" fmla="*/ 178 h 952"/>
                <a:gd name="T4" fmla="*/ 771 w 2561"/>
                <a:gd name="T5" fmla="*/ 145 h 952"/>
                <a:gd name="T6" fmla="*/ 621 w 2561"/>
                <a:gd name="T7" fmla="*/ 232 h 952"/>
                <a:gd name="T8" fmla="*/ 497 w 2561"/>
                <a:gd name="T9" fmla="*/ 259 h 952"/>
                <a:gd name="T10" fmla="*/ 353 w 2561"/>
                <a:gd name="T11" fmla="*/ 325 h 952"/>
                <a:gd name="T12" fmla="*/ 256 w 2561"/>
                <a:gd name="T13" fmla="*/ 375 h 952"/>
                <a:gd name="T14" fmla="*/ 174 w 2561"/>
                <a:gd name="T15" fmla="*/ 235 h 952"/>
                <a:gd name="T16" fmla="*/ 152 w 2561"/>
                <a:gd name="T17" fmla="*/ 283 h 952"/>
                <a:gd name="T18" fmla="*/ 148 w 2561"/>
                <a:gd name="T19" fmla="*/ 347 h 952"/>
                <a:gd name="T20" fmla="*/ 174 w 2561"/>
                <a:gd name="T21" fmla="*/ 403 h 952"/>
                <a:gd name="T22" fmla="*/ 84 w 2561"/>
                <a:gd name="T23" fmla="*/ 481 h 952"/>
                <a:gd name="T24" fmla="*/ 0 w 2561"/>
                <a:gd name="T25" fmla="*/ 594 h 952"/>
                <a:gd name="T26" fmla="*/ 19 w 2561"/>
                <a:gd name="T27" fmla="*/ 592 h 952"/>
                <a:gd name="T28" fmla="*/ 19 w 2561"/>
                <a:gd name="T29" fmla="*/ 592 h 952"/>
                <a:gd name="T30" fmla="*/ 65 w 2561"/>
                <a:gd name="T31" fmla="*/ 668 h 952"/>
                <a:gd name="T32" fmla="*/ 68 w 2561"/>
                <a:gd name="T33" fmla="*/ 722 h 952"/>
                <a:gd name="T34" fmla="*/ 147 w 2561"/>
                <a:gd name="T35" fmla="*/ 768 h 952"/>
                <a:gd name="T36" fmla="*/ 279 w 2561"/>
                <a:gd name="T37" fmla="*/ 740 h 952"/>
                <a:gd name="T38" fmla="*/ 340 w 2561"/>
                <a:gd name="T39" fmla="*/ 840 h 952"/>
                <a:gd name="T40" fmla="*/ 340 w 2561"/>
                <a:gd name="T41" fmla="*/ 840 h 952"/>
                <a:gd name="T42" fmla="*/ 427 w 2561"/>
                <a:gd name="T43" fmla="*/ 875 h 952"/>
                <a:gd name="T44" fmla="*/ 453 w 2561"/>
                <a:gd name="T45" fmla="*/ 863 h 952"/>
                <a:gd name="T46" fmla="*/ 478 w 2561"/>
                <a:gd name="T47" fmla="*/ 742 h 952"/>
                <a:gd name="T48" fmla="*/ 469 w 2561"/>
                <a:gd name="T49" fmla="*/ 801 h 952"/>
                <a:gd name="T50" fmla="*/ 512 w 2561"/>
                <a:gd name="T51" fmla="*/ 894 h 952"/>
                <a:gd name="T52" fmla="*/ 588 w 2561"/>
                <a:gd name="T53" fmla="*/ 908 h 952"/>
                <a:gd name="T54" fmla="*/ 632 w 2561"/>
                <a:gd name="T55" fmla="*/ 947 h 952"/>
                <a:gd name="T56" fmla="*/ 702 w 2561"/>
                <a:gd name="T57" fmla="*/ 914 h 952"/>
                <a:gd name="T58" fmla="*/ 715 w 2561"/>
                <a:gd name="T59" fmla="*/ 917 h 952"/>
                <a:gd name="T60" fmla="*/ 752 w 2561"/>
                <a:gd name="T61" fmla="*/ 909 h 952"/>
                <a:gd name="T62" fmla="*/ 772 w 2561"/>
                <a:gd name="T63" fmla="*/ 896 h 952"/>
                <a:gd name="T64" fmla="*/ 828 w 2561"/>
                <a:gd name="T65" fmla="*/ 916 h 952"/>
                <a:gd name="T66" fmla="*/ 831 w 2561"/>
                <a:gd name="T67" fmla="*/ 861 h 952"/>
                <a:gd name="T68" fmla="*/ 957 w 2561"/>
                <a:gd name="T69" fmla="*/ 742 h 952"/>
                <a:gd name="T70" fmla="*/ 967 w 2561"/>
                <a:gd name="T71" fmla="*/ 743 h 952"/>
                <a:gd name="T72" fmla="*/ 992 w 2561"/>
                <a:gd name="T73" fmla="*/ 710 h 952"/>
                <a:gd name="T74" fmla="*/ 1235 w 2561"/>
                <a:gd name="T75" fmla="*/ 652 h 952"/>
                <a:gd name="T76" fmla="*/ 1258 w 2561"/>
                <a:gd name="T77" fmla="*/ 673 h 952"/>
                <a:gd name="T78" fmla="*/ 1359 w 2561"/>
                <a:gd name="T79" fmla="*/ 694 h 952"/>
                <a:gd name="T80" fmla="*/ 1441 w 2561"/>
                <a:gd name="T81" fmla="*/ 677 h 952"/>
                <a:gd name="T82" fmla="*/ 1478 w 2561"/>
                <a:gd name="T83" fmla="*/ 684 h 952"/>
                <a:gd name="T84" fmla="*/ 1660 w 2561"/>
                <a:gd name="T85" fmla="*/ 700 h 952"/>
                <a:gd name="T86" fmla="*/ 1675 w 2561"/>
                <a:gd name="T87" fmla="*/ 782 h 952"/>
                <a:gd name="T88" fmla="*/ 1813 w 2561"/>
                <a:gd name="T89" fmla="*/ 700 h 952"/>
                <a:gd name="T90" fmla="*/ 1748 w 2561"/>
                <a:gd name="T91" fmla="*/ 581 h 952"/>
                <a:gd name="T92" fmla="*/ 2083 w 2561"/>
                <a:gd name="T93" fmla="*/ 433 h 952"/>
                <a:gd name="T94" fmla="*/ 2151 w 2561"/>
                <a:gd name="T95" fmla="*/ 452 h 952"/>
                <a:gd name="T96" fmla="*/ 2128 w 2561"/>
                <a:gd name="T97" fmla="*/ 573 h 952"/>
                <a:gd name="T98" fmla="*/ 2381 w 2561"/>
                <a:gd name="T99" fmla="*/ 375 h 952"/>
                <a:gd name="T100" fmla="*/ 2450 w 2561"/>
                <a:gd name="T101" fmla="*/ 272 h 952"/>
                <a:gd name="T102" fmla="*/ 2231 w 2561"/>
                <a:gd name="T103" fmla="*/ 233 h 952"/>
                <a:gd name="T104" fmla="*/ 1853 w 2561"/>
                <a:gd name="T105" fmla="*/ 145 h 952"/>
                <a:gd name="T106" fmla="*/ 1573 w 2561"/>
                <a:gd name="T107" fmla="*/ 116 h 952"/>
                <a:gd name="T108" fmla="*/ 1320 w 2561"/>
                <a:gd name="T109" fmla="*/ 124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561" h="952">
                  <a:moveTo>
                    <a:pt x="1270" y="0"/>
                  </a:moveTo>
                  <a:cubicBezTo>
                    <a:pt x="1242" y="0"/>
                    <a:pt x="1231" y="21"/>
                    <a:pt x="1217" y="32"/>
                  </a:cubicBezTo>
                  <a:cubicBezTo>
                    <a:pt x="1210" y="37"/>
                    <a:pt x="1174" y="53"/>
                    <a:pt x="1155" y="53"/>
                  </a:cubicBezTo>
                  <a:cubicBezTo>
                    <a:pt x="1147" y="53"/>
                    <a:pt x="1142" y="50"/>
                    <a:pt x="1144" y="42"/>
                  </a:cubicBezTo>
                  <a:cubicBezTo>
                    <a:pt x="1127" y="48"/>
                    <a:pt x="1052" y="53"/>
                    <a:pt x="1014" y="87"/>
                  </a:cubicBezTo>
                  <a:cubicBezTo>
                    <a:pt x="1006" y="95"/>
                    <a:pt x="1003" y="116"/>
                    <a:pt x="991" y="116"/>
                  </a:cubicBezTo>
                  <a:cubicBezTo>
                    <a:pt x="986" y="116"/>
                    <a:pt x="976" y="116"/>
                    <a:pt x="966" y="116"/>
                  </a:cubicBezTo>
                  <a:cubicBezTo>
                    <a:pt x="940" y="116"/>
                    <a:pt x="908" y="119"/>
                    <a:pt x="908" y="140"/>
                  </a:cubicBezTo>
                  <a:cubicBezTo>
                    <a:pt x="908" y="146"/>
                    <a:pt x="914" y="153"/>
                    <a:pt x="916" y="161"/>
                  </a:cubicBezTo>
                  <a:cubicBezTo>
                    <a:pt x="912" y="164"/>
                    <a:pt x="909" y="165"/>
                    <a:pt x="905" y="165"/>
                  </a:cubicBezTo>
                  <a:cubicBezTo>
                    <a:pt x="898" y="165"/>
                    <a:pt x="888" y="161"/>
                    <a:pt x="863" y="161"/>
                  </a:cubicBezTo>
                  <a:cubicBezTo>
                    <a:pt x="854" y="174"/>
                    <a:pt x="848" y="178"/>
                    <a:pt x="843" y="178"/>
                  </a:cubicBezTo>
                  <a:cubicBezTo>
                    <a:pt x="833" y="178"/>
                    <a:pt x="833" y="152"/>
                    <a:pt x="827" y="145"/>
                  </a:cubicBezTo>
                  <a:cubicBezTo>
                    <a:pt x="825" y="162"/>
                    <a:pt x="814" y="170"/>
                    <a:pt x="800" y="177"/>
                  </a:cubicBezTo>
                  <a:cubicBezTo>
                    <a:pt x="804" y="192"/>
                    <a:pt x="827" y="207"/>
                    <a:pt x="810" y="225"/>
                  </a:cubicBezTo>
                  <a:cubicBezTo>
                    <a:pt x="799" y="237"/>
                    <a:pt x="832" y="276"/>
                    <a:pt x="815" y="276"/>
                  </a:cubicBezTo>
                  <a:cubicBezTo>
                    <a:pt x="793" y="276"/>
                    <a:pt x="787" y="196"/>
                    <a:pt x="787" y="180"/>
                  </a:cubicBezTo>
                  <a:cubicBezTo>
                    <a:pt x="787" y="162"/>
                    <a:pt x="816" y="154"/>
                    <a:pt x="771" y="145"/>
                  </a:cubicBezTo>
                  <a:cubicBezTo>
                    <a:pt x="770" y="145"/>
                    <a:pt x="768" y="145"/>
                    <a:pt x="767" y="145"/>
                  </a:cubicBezTo>
                  <a:cubicBezTo>
                    <a:pt x="743" y="145"/>
                    <a:pt x="705" y="179"/>
                    <a:pt x="705" y="198"/>
                  </a:cubicBezTo>
                  <a:cubicBezTo>
                    <a:pt x="705" y="222"/>
                    <a:pt x="716" y="238"/>
                    <a:pt x="729" y="251"/>
                  </a:cubicBezTo>
                  <a:cubicBezTo>
                    <a:pt x="737" y="265"/>
                    <a:pt x="737" y="270"/>
                    <a:pt x="732" y="270"/>
                  </a:cubicBezTo>
                  <a:cubicBezTo>
                    <a:pt x="719" y="270"/>
                    <a:pt x="680" y="244"/>
                    <a:pt x="662" y="239"/>
                  </a:cubicBezTo>
                  <a:cubicBezTo>
                    <a:pt x="642" y="234"/>
                    <a:pt x="629" y="232"/>
                    <a:pt x="621" y="232"/>
                  </a:cubicBezTo>
                  <a:cubicBezTo>
                    <a:pt x="600" y="232"/>
                    <a:pt x="613" y="246"/>
                    <a:pt x="612" y="248"/>
                  </a:cubicBezTo>
                  <a:cubicBezTo>
                    <a:pt x="612" y="264"/>
                    <a:pt x="608" y="269"/>
                    <a:pt x="604" y="269"/>
                  </a:cubicBezTo>
                  <a:cubicBezTo>
                    <a:pt x="598" y="269"/>
                    <a:pt x="589" y="256"/>
                    <a:pt x="583" y="256"/>
                  </a:cubicBezTo>
                  <a:cubicBezTo>
                    <a:pt x="570" y="256"/>
                    <a:pt x="547" y="270"/>
                    <a:pt x="525" y="270"/>
                  </a:cubicBezTo>
                  <a:cubicBezTo>
                    <a:pt x="520" y="270"/>
                    <a:pt x="514" y="269"/>
                    <a:pt x="509" y="267"/>
                  </a:cubicBezTo>
                  <a:cubicBezTo>
                    <a:pt x="507" y="261"/>
                    <a:pt x="503" y="259"/>
                    <a:pt x="497" y="259"/>
                  </a:cubicBezTo>
                  <a:cubicBezTo>
                    <a:pt x="471" y="259"/>
                    <a:pt x="415" y="306"/>
                    <a:pt x="399" y="306"/>
                  </a:cubicBezTo>
                  <a:cubicBezTo>
                    <a:pt x="392" y="306"/>
                    <a:pt x="383" y="302"/>
                    <a:pt x="385" y="296"/>
                  </a:cubicBezTo>
                  <a:cubicBezTo>
                    <a:pt x="390" y="283"/>
                    <a:pt x="388" y="261"/>
                    <a:pt x="380" y="261"/>
                  </a:cubicBezTo>
                  <a:cubicBezTo>
                    <a:pt x="375" y="261"/>
                    <a:pt x="368" y="271"/>
                    <a:pt x="359" y="299"/>
                  </a:cubicBezTo>
                  <a:cubicBezTo>
                    <a:pt x="358" y="303"/>
                    <a:pt x="367" y="305"/>
                    <a:pt x="367" y="314"/>
                  </a:cubicBezTo>
                  <a:cubicBezTo>
                    <a:pt x="367" y="323"/>
                    <a:pt x="361" y="325"/>
                    <a:pt x="353" y="325"/>
                  </a:cubicBezTo>
                  <a:cubicBezTo>
                    <a:pt x="350" y="325"/>
                    <a:pt x="347" y="325"/>
                    <a:pt x="344" y="324"/>
                  </a:cubicBezTo>
                  <a:cubicBezTo>
                    <a:pt x="340" y="324"/>
                    <a:pt x="337" y="324"/>
                    <a:pt x="334" y="324"/>
                  </a:cubicBezTo>
                  <a:cubicBezTo>
                    <a:pt x="330" y="324"/>
                    <a:pt x="327" y="324"/>
                    <a:pt x="325" y="325"/>
                  </a:cubicBezTo>
                  <a:cubicBezTo>
                    <a:pt x="313" y="329"/>
                    <a:pt x="315" y="361"/>
                    <a:pt x="286" y="361"/>
                  </a:cubicBezTo>
                  <a:cubicBezTo>
                    <a:pt x="278" y="361"/>
                    <a:pt x="268" y="359"/>
                    <a:pt x="256" y="354"/>
                  </a:cubicBezTo>
                  <a:cubicBezTo>
                    <a:pt x="256" y="375"/>
                    <a:pt x="256" y="375"/>
                    <a:pt x="256" y="375"/>
                  </a:cubicBezTo>
                  <a:cubicBezTo>
                    <a:pt x="226" y="372"/>
                    <a:pt x="230" y="340"/>
                    <a:pt x="219" y="325"/>
                  </a:cubicBezTo>
                  <a:cubicBezTo>
                    <a:pt x="224" y="325"/>
                    <a:pt x="228" y="325"/>
                    <a:pt x="231" y="325"/>
                  </a:cubicBezTo>
                  <a:cubicBezTo>
                    <a:pt x="247" y="325"/>
                    <a:pt x="258" y="325"/>
                    <a:pt x="276" y="330"/>
                  </a:cubicBezTo>
                  <a:cubicBezTo>
                    <a:pt x="279" y="331"/>
                    <a:pt x="282" y="331"/>
                    <a:pt x="285" y="331"/>
                  </a:cubicBezTo>
                  <a:cubicBezTo>
                    <a:pt x="315" y="331"/>
                    <a:pt x="356" y="298"/>
                    <a:pt x="274" y="272"/>
                  </a:cubicBezTo>
                  <a:cubicBezTo>
                    <a:pt x="249" y="264"/>
                    <a:pt x="192" y="235"/>
                    <a:pt x="174" y="235"/>
                  </a:cubicBezTo>
                  <a:cubicBezTo>
                    <a:pt x="173" y="235"/>
                    <a:pt x="172" y="234"/>
                    <a:pt x="168" y="234"/>
                  </a:cubicBezTo>
                  <a:cubicBezTo>
                    <a:pt x="166" y="234"/>
                    <a:pt x="163" y="234"/>
                    <a:pt x="160" y="235"/>
                  </a:cubicBezTo>
                  <a:cubicBezTo>
                    <a:pt x="160" y="235"/>
                    <a:pt x="160" y="235"/>
                    <a:pt x="160" y="235"/>
                  </a:cubicBezTo>
                  <a:cubicBezTo>
                    <a:pt x="153" y="240"/>
                    <a:pt x="134" y="249"/>
                    <a:pt x="134" y="262"/>
                  </a:cubicBezTo>
                  <a:cubicBezTo>
                    <a:pt x="134" y="262"/>
                    <a:pt x="134" y="262"/>
                    <a:pt x="134" y="262"/>
                  </a:cubicBezTo>
                  <a:cubicBezTo>
                    <a:pt x="134" y="272"/>
                    <a:pt x="152" y="271"/>
                    <a:pt x="152" y="283"/>
                  </a:cubicBezTo>
                  <a:cubicBezTo>
                    <a:pt x="152" y="283"/>
                    <a:pt x="152" y="283"/>
                    <a:pt x="152" y="283"/>
                  </a:cubicBezTo>
                  <a:cubicBezTo>
                    <a:pt x="152" y="292"/>
                    <a:pt x="143" y="296"/>
                    <a:pt x="143" y="305"/>
                  </a:cubicBezTo>
                  <a:cubicBezTo>
                    <a:pt x="143" y="305"/>
                    <a:pt x="143" y="305"/>
                    <a:pt x="143" y="305"/>
                  </a:cubicBezTo>
                  <a:cubicBezTo>
                    <a:pt x="143" y="315"/>
                    <a:pt x="153" y="321"/>
                    <a:pt x="153" y="331"/>
                  </a:cubicBezTo>
                  <a:cubicBezTo>
                    <a:pt x="153" y="331"/>
                    <a:pt x="153" y="331"/>
                    <a:pt x="153" y="331"/>
                  </a:cubicBezTo>
                  <a:cubicBezTo>
                    <a:pt x="153" y="338"/>
                    <a:pt x="148" y="341"/>
                    <a:pt x="148" y="347"/>
                  </a:cubicBezTo>
                  <a:cubicBezTo>
                    <a:pt x="148" y="347"/>
                    <a:pt x="148" y="347"/>
                    <a:pt x="148" y="347"/>
                  </a:cubicBezTo>
                  <a:cubicBezTo>
                    <a:pt x="148" y="359"/>
                    <a:pt x="164" y="362"/>
                    <a:pt x="164" y="373"/>
                  </a:cubicBezTo>
                  <a:cubicBezTo>
                    <a:pt x="164" y="373"/>
                    <a:pt x="164" y="373"/>
                    <a:pt x="164" y="373"/>
                  </a:cubicBezTo>
                  <a:cubicBezTo>
                    <a:pt x="164" y="377"/>
                    <a:pt x="159" y="379"/>
                    <a:pt x="157" y="380"/>
                  </a:cubicBezTo>
                  <a:cubicBezTo>
                    <a:pt x="157" y="380"/>
                    <a:pt x="157" y="380"/>
                    <a:pt x="157" y="380"/>
                  </a:cubicBezTo>
                  <a:cubicBezTo>
                    <a:pt x="162" y="389"/>
                    <a:pt x="174" y="391"/>
                    <a:pt x="174" y="403"/>
                  </a:cubicBezTo>
                  <a:cubicBezTo>
                    <a:pt x="174" y="403"/>
                    <a:pt x="174" y="403"/>
                    <a:pt x="174" y="403"/>
                  </a:cubicBezTo>
                  <a:cubicBezTo>
                    <a:pt x="174" y="420"/>
                    <a:pt x="138" y="439"/>
                    <a:pt x="127" y="454"/>
                  </a:cubicBezTo>
                  <a:cubicBezTo>
                    <a:pt x="127" y="454"/>
                    <a:pt x="127" y="454"/>
                    <a:pt x="127" y="454"/>
                  </a:cubicBezTo>
                  <a:cubicBezTo>
                    <a:pt x="131" y="460"/>
                    <a:pt x="136" y="463"/>
                    <a:pt x="140" y="473"/>
                  </a:cubicBezTo>
                  <a:cubicBezTo>
                    <a:pt x="134" y="477"/>
                    <a:pt x="118" y="484"/>
                    <a:pt x="111" y="484"/>
                  </a:cubicBezTo>
                  <a:cubicBezTo>
                    <a:pt x="102" y="484"/>
                    <a:pt x="96" y="481"/>
                    <a:pt x="84" y="481"/>
                  </a:cubicBezTo>
                  <a:cubicBezTo>
                    <a:pt x="73" y="481"/>
                    <a:pt x="46" y="491"/>
                    <a:pt x="54" y="499"/>
                  </a:cubicBezTo>
                  <a:cubicBezTo>
                    <a:pt x="81" y="524"/>
                    <a:pt x="67" y="533"/>
                    <a:pt x="61" y="533"/>
                  </a:cubicBezTo>
                  <a:cubicBezTo>
                    <a:pt x="50" y="533"/>
                    <a:pt x="49" y="520"/>
                    <a:pt x="40" y="520"/>
                  </a:cubicBezTo>
                  <a:cubicBezTo>
                    <a:pt x="30" y="520"/>
                    <a:pt x="18" y="545"/>
                    <a:pt x="18" y="557"/>
                  </a:cubicBezTo>
                  <a:cubicBezTo>
                    <a:pt x="18" y="578"/>
                    <a:pt x="2" y="575"/>
                    <a:pt x="0" y="593"/>
                  </a:cubicBezTo>
                  <a:cubicBezTo>
                    <a:pt x="0" y="594"/>
                    <a:pt x="0" y="594"/>
                    <a:pt x="0" y="594"/>
                  </a:cubicBezTo>
                  <a:cubicBezTo>
                    <a:pt x="2" y="593"/>
                    <a:pt x="4" y="593"/>
                    <a:pt x="6" y="593"/>
                  </a:cubicBezTo>
                  <a:cubicBezTo>
                    <a:pt x="11" y="592"/>
                    <a:pt x="15" y="592"/>
                    <a:pt x="19" y="592"/>
                  </a:cubicBezTo>
                  <a:cubicBezTo>
                    <a:pt x="19" y="592"/>
                    <a:pt x="19" y="592"/>
                    <a:pt x="19" y="592"/>
                  </a:cubicBezTo>
                  <a:cubicBezTo>
                    <a:pt x="19" y="592"/>
                    <a:pt x="19" y="592"/>
                    <a:pt x="19" y="592"/>
                  </a:cubicBezTo>
                  <a:cubicBezTo>
                    <a:pt x="19" y="592"/>
                    <a:pt x="19" y="592"/>
                    <a:pt x="19" y="592"/>
                  </a:cubicBezTo>
                  <a:cubicBezTo>
                    <a:pt x="19" y="592"/>
                    <a:pt x="19" y="592"/>
                    <a:pt x="19" y="592"/>
                  </a:cubicBezTo>
                  <a:cubicBezTo>
                    <a:pt x="19" y="592"/>
                    <a:pt x="19" y="592"/>
                    <a:pt x="19" y="592"/>
                  </a:cubicBezTo>
                  <a:cubicBezTo>
                    <a:pt x="19" y="592"/>
                    <a:pt x="19" y="592"/>
                    <a:pt x="19" y="592"/>
                  </a:cubicBezTo>
                  <a:cubicBezTo>
                    <a:pt x="19" y="592"/>
                    <a:pt x="19" y="592"/>
                    <a:pt x="19" y="592"/>
                  </a:cubicBezTo>
                  <a:cubicBezTo>
                    <a:pt x="19" y="592"/>
                    <a:pt x="19" y="592"/>
                    <a:pt x="19" y="592"/>
                  </a:cubicBezTo>
                  <a:cubicBezTo>
                    <a:pt x="19" y="592"/>
                    <a:pt x="19" y="592"/>
                    <a:pt x="19" y="592"/>
                  </a:cubicBezTo>
                  <a:cubicBezTo>
                    <a:pt x="19" y="592"/>
                    <a:pt x="19" y="592"/>
                    <a:pt x="19" y="592"/>
                  </a:cubicBezTo>
                  <a:cubicBezTo>
                    <a:pt x="29" y="592"/>
                    <a:pt x="36" y="591"/>
                    <a:pt x="46" y="591"/>
                  </a:cubicBezTo>
                  <a:cubicBezTo>
                    <a:pt x="58" y="591"/>
                    <a:pt x="63" y="611"/>
                    <a:pt x="63" y="623"/>
                  </a:cubicBezTo>
                  <a:cubicBezTo>
                    <a:pt x="63" y="623"/>
                    <a:pt x="63" y="623"/>
                    <a:pt x="63" y="623"/>
                  </a:cubicBezTo>
                  <a:cubicBezTo>
                    <a:pt x="63" y="630"/>
                    <a:pt x="55" y="633"/>
                    <a:pt x="55" y="640"/>
                  </a:cubicBezTo>
                  <a:cubicBezTo>
                    <a:pt x="55" y="640"/>
                    <a:pt x="55" y="640"/>
                    <a:pt x="55" y="640"/>
                  </a:cubicBezTo>
                  <a:cubicBezTo>
                    <a:pt x="55" y="651"/>
                    <a:pt x="65" y="658"/>
                    <a:pt x="65" y="668"/>
                  </a:cubicBezTo>
                  <a:cubicBezTo>
                    <a:pt x="65" y="668"/>
                    <a:pt x="65" y="668"/>
                    <a:pt x="65" y="668"/>
                  </a:cubicBezTo>
                  <a:cubicBezTo>
                    <a:pt x="65" y="674"/>
                    <a:pt x="55" y="677"/>
                    <a:pt x="53" y="680"/>
                  </a:cubicBezTo>
                  <a:cubicBezTo>
                    <a:pt x="47" y="689"/>
                    <a:pt x="45" y="698"/>
                    <a:pt x="45" y="710"/>
                  </a:cubicBezTo>
                  <a:cubicBezTo>
                    <a:pt x="45" y="710"/>
                    <a:pt x="45" y="710"/>
                    <a:pt x="45" y="710"/>
                  </a:cubicBezTo>
                  <a:cubicBezTo>
                    <a:pt x="45" y="721"/>
                    <a:pt x="50" y="722"/>
                    <a:pt x="57" y="722"/>
                  </a:cubicBezTo>
                  <a:cubicBezTo>
                    <a:pt x="60" y="722"/>
                    <a:pt x="64" y="722"/>
                    <a:pt x="68" y="722"/>
                  </a:cubicBezTo>
                  <a:cubicBezTo>
                    <a:pt x="84" y="722"/>
                    <a:pt x="92" y="715"/>
                    <a:pt x="105" y="715"/>
                  </a:cubicBezTo>
                  <a:cubicBezTo>
                    <a:pt x="119" y="715"/>
                    <a:pt x="116" y="743"/>
                    <a:pt x="129" y="743"/>
                  </a:cubicBezTo>
                  <a:cubicBezTo>
                    <a:pt x="129" y="764"/>
                    <a:pt x="129" y="764"/>
                    <a:pt x="129" y="764"/>
                  </a:cubicBezTo>
                  <a:cubicBezTo>
                    <a:pt x="129" y="766"/>
                    <a:pt x="131" y="767"/>
                    <a:pt x="132" y="768"/>
                  </a:cubicBezTo>
                  <a:cubicBezTo>
                    <a:pt x="135" y="771"/>
                    <a:pt x="135" y="771"/>
                    <a:pt x="135" y="771"/>
                  </a:cubicBezTo>
                  <a:cubicBezTo>
                    <a:pt x="137" y="771"/>
                    <a:pt x="144" y="768"/>
                    <a:pt x="147" y="768"/>
                  </a:cubicBezTo>
                  <a:cubicBezTo>
                    <a:pt x="159" y="765"/>
                    <a:pt x="160" y="751"/>
                    <a:pt x="172" y="751"/>
                  </a:cubicBezTo>
                  <a:cubicBezTo>
                    <a:pt x="181" y="751"/>
                    <a:pt x="205" y="791"/>
                    <a:pt x="213" y="791"/>
                  </a:cubicBezTo>
                  <a:cubicBezTo>
                    <a:pt x="220" y="791"/>
                    <a:pt x="245" y="779"/>
                    <a:pt x="250" y="774"/>
                  </a:cubicBezTo>
                  <a:cubicBezTo>
                    <a:pt x="249" y="774"/>
                    <a:pt x="235" y="772"/>
                    <a:pt x="235" y="772"/>
                  </a:cubicBezTo>
                  <a:cubicBezTo>
                    <a:pt x="233" y="772"/>
                    <a:pt x="226" y="771"/>
                    <a:pt x="226" y="764"/>
                  </a:cubicBezTo>
                  <a:cubicBezTo>
                    <a:pt x="226" y="760"/>
                    <a:pt x="264" y="746"/>
                    <a:pt x="279" y="740"/>
                  </a:cubicBezTo>
                  <a:cubicBezTo>
                    <a:pt x="279" y="740"/>
                    <a:pt x="272" y="748"/>
                    <a:pt x="269" y="749"/>
                  </a:cubicBezTo>
                  <a:cubicBezTo>
                    <a:pt x="270" y="753"/>
                    <a:pt x="284" y="767"/>
                    <a:pt x="253" y="775"/>
                  </a:cubicBezTo>
                  <a:cubicBezTo>
                    <a:pt x="267" y="806"/>
                    <a:pt x="327" y="801"/>
                    <a:pt x="327" y="842"/>
                  </a:cubicBezTo>
                  <a:cubicBezTo>
                    <a:pt x="329" y="842"/>
                    <a:pt x="329" y="842"/>
                    <a:pt x="329" y="842"/>
                  </a:cubicBezTo>
                  <a:cubicBezTo>
                    <a:pt x="332" y="841"/>
                    <a:pt x="336" y="840"/>
                    <a:pt x="340" y="840"/>
                  </a:cubicBezTo>
                  <a:cubicBezTo>
                    <a:pt x="340" y="840"/>
                    <a:pt x="340" y="840"/>
                    <a:pt x="340" y="840"/>
                  </a:cubicBezTo>
                  <a:cubicBezTo>
                    <a:pt x="340" y="840"/>
                    <a:pt x="340" y="840"/>
                    <a:pt x="340" y="840"/>
                  </a:cubicBezTo>
                  <a:cubicBezTo>
                    <a:pt x="340" y="840"/>
                    <a:pt x="340" y="840"/>
                    <a:pt x="340" y="840"/>
                  </a:cubicBezTo>
                  <a:cubicBezTo>
                    <a:pt x="340" y="840"/>
                    <a:pt x="340" y="840"/>
                    <a:pt x="340" y="840"/>
                  </a:cubicBezTo>
                  <a:cubicBezTo>
                    <a:pt x="340" y="840"/>
                    <a:pt x="340" y="840"/>
                    <a:pt x="340" y="840"/>
                  </a:cubicBezTo>
                  <a:cubicBezTo>
                    <a:pt x="340" y="840"/>
                    <a:pt x="340" y="840"/>
                    <a:pt x="340" y="840"/>
                  </a:cubicBezTo>
                  <a:cubicBezTo>
                    <a:pt x="340" y="840"/>
                    <a:pt x="340" y="840"/>
                    <a:pt x="340" y="840"/>
                  </a:cubicBezTo>
                  <a:cubicBezTo>
                    <a:pt x="340" y="840"/>
                    <a:pt x="340" y="840"/>
                    <a:pt x="340" y="840"/>
                  </a:cubicBezTo>
                  <a:cubicBezTo>
                    <a:pt x="357" y="840"/>
                    <a:pt x="356" y="850"/>
                    <a:pt x="362" y="861"/>
                  </a:cubicBezTo>
                  <a:cubicBezTo>
                    <a:pt x="363" y="863"/>
                    <a:pt x="373" y="869"/>
                    <a:pt x="374" y="869"/>
                  </a:cubicBezTo>
                  <a:cubicBezTo>
                    <a:pt x="384" y="872"/>
                    <a:pt x="386" y="888"/>
                    <a:pt x="401" y="888"/>
                  </a:cubicBezTo>
                  <a:cubicBezTo>
                    <a:pt x="412" y="888"/>
                    <a:pt x="412" y="879"/>
                    <a:pt x="420" y="876"/>
                  </a:cubicBezTo>
                  <a:cubicBezTo>
                    <a:pt x="424" y="875"/>
                    <a:pt x="423" y="875"/>
                    <a:pt x="427" y="875"/>
                  </a:cubicBezTo>
                  <a:cubicBezTo>
                    <a:pt x="429" y="878"/>
                    <a:pt x="429" y="882"/>
                    <a:pt x="431" y="884"/>
                  </a:cubicBezTo>
                  <a:cubicBezTo>
                    <a:pt x="431" y="884"/>
                    <a:pt x="431" y="884"/>
                    <a:pt x="431" y="884"/>
                  </a:cubicBezTo>
                  <a:cubicBezTo>
                    <a:pt x="431" y="884"/>
                    <a:pt x="431" y="885"/>
                    <a:pt x="431" y="885"/>
                  </a:cubicBezTo>
                  <a:cubicBezTo>
                    <a:pt x="431" y="886"/>
                    <a:pt x="431" y="887"/>
                    <a:pt x="431" y="887"/>
                  </a:cubicBezTo>
                  <a:cubicBezTo>
                    <a:pt x="438" y="888"/>
                    <a:pt x="438" y="888"/>
                    <a:pt x="438" y="888"/>
                  </a:cubicBezTo>
                  <a:cubicBezTo>
                    <a:pt x="445" y="880"/>
                    <a:pt x="445" y="867"/>
                    <a:pt x="453" y="863"/>
                  </a:cubicBezTo>
                  <a:cubicBezTo>
                    <a:pt x="439" y="855"/>
                    <a:pt x="417" y="823"/>
                    <a:pt x="417" y="805"/>
                  </a:cubicBezTo>
                  <a:cubicBezTo>
                    <a:pt x="417" y="800"/>
                    <a:pt x="405" y="792"/>
                    <a:pt x="405" y="784"/>
                  </a:cubicBezTo>
                  <a:cubicBezTo>
                    <a:pt x="405" y="782"/>
                    <a:pt x="415" y="762"/>
                    <a:pt x="418" y="759"/>
                  </a:cubicBezTo>
                  <a:cubicBezTo>
                    <a:pt x="418" y="759"/>
                    <a:pt x="419" y="759"/>
                    <a:pt x="419" y="759"/>
                  </a:cubicBezTo>
                  <a:cubicBezTo>
                    <a:pt x="423" y="759"/>
                    <a:pt x="437" y="751"/>
                    <a:pt x="438" y="751"/>
                  </a:cubicBezTo>
                  <a:cubicBezTo>
                    <a:pt x="452" y="746"/>
                    <a:pt x="460" y="742"/>
                    <a:pt x="478" y="742"/>
                  </a:cubicBezTo>
                  <a:cubicBezTo>
                    <a:pt x="506" y="742"/>
                    <a:pt x="511" y="756"/>
                    <a:pt x="522" y="772"/>
                  </a:cubicBezTo>
                  <a:cubicBezTo>
                    <a:pt x="519" y="774"/>
                    <a:pt x="516" y="775"/>
                    <a:pt x="512" y="775"/>
                  </a:cubicBezTo>
                  <a:cubicBezTo>
                    <a:pt x="506" y="775"/>
                    <a:pt x="500" y="772"/>
                    <a:pt x="494" y="772"/>
                  </a:cubicBezTo>
                  <a:cubicBezTo>
                    <a:pt x="480" y="772"/>
                    <a:pt x="459" y="785"/>
                    <a:pt x="457" y="785"/>
                  </a:cubicBezTo>
                  <a:cubicBezTo>
                    <a:pt x="457" y="785"/>
                    <a:pt x="457" y="785"/>
                    <a:pt x="457" y="785"/>
                  </a:cubicBezTo>
                  <a:cubicBezTo>
                    <a:pt x="457" y="796"/>
                    <a:pt x="466" y="795"/>
                    <a:pt x="469" y="801"/>
                  </a:cubicBezTo>
                  <a:cubicBezTo>
                    <a:pt x="479" y="819"/>
                    <a:pt x="493" y="825"/>
                    <a:pt x="493" y="846"/>
                  </a:cubicBezTo>
                  <a:cubicBezTo>
                    <a:pt x="497" y="844"/>
                    <a:pt x="507" y="839"/>
                    <a:pt x="511" y="838"/>
                  </a:cubicBezTo>
                  <a:cubicBezTo>
                    <a:pt x="512" y="846"/>
                    <a:pt x="520" y="850"/>
                    <a:pt x="520" y="858"/>
                  </a:cubicBezTo>
                  <a:cubicBezTo>
                    <a:pt x="504" y="858"/>
                    <a:pt x="504" y="858"/>
                    <a:pt x="504" y="858"/>
                  </a:cubicBezTo>
                  <a:cubicBezTo>
                    <a:pt x="499" y="858"/>
                    <a:pt x="495" y="863"/>
                    <a:pt x="494" y="871"/>
                  </a:cubicBezTo>
                  <a:cubicBezTo>
                    <a:pt x="505" y="873"/>
                    <a:pt x="512" y="883"/>
                    <a:pt x="512" y="894"/>
                  </a:cubicBezTo>
                  <a:cubicBezTo>
                    <a:pt x="512" y="899"/>
                    <a:pt x="508" y="901"/>
                    <a:pt x="508" y="906"/>
                  </a:cubicBezTo>
                  <a:cubicBezTo>
                    <a:pt x="508" y="910"/>
                    <a:pt x="513" y="916"/>
                    <a:pt x="514" y="917"/>
                  </a:cubicBezTo>
                  <a:cubicBezTo>
                    <a:pt x="514" y="912"/>
                    <a:pt x="520" y="912"/>
                    <a:pt x="525" y="910"/>
                  </a:cubicBezTo>
                  <a:cubicBezTo>
                    <a:pt x="531" y="908"/>
                    <a:pt x="529" y="906"/>
                    <a:pt x="535" y="904"/>
                  </a:cubicBezTo>
                  <a:cubicBezTo>
                    <a:pt x="545" y="900"/>
                    <a:pt x="551" y="903"/>
                    <a:pt x="559" y="897"/>
                  </a:cubicBezTo>
                  <a:cubicBezTo>
                    <a:pt x="570" y="904"/>
                    <a:pt x="577" y="904"/>
                    <a:pt x="588" y="908"/>
                  </a:cubicBezTo>
                  <a:cubicBezTo>
                    <a:pt x="601" y="912"/>
                    <a:pt x="605" y="924"/>
                    <a:pt x="620" y="924"/>
                  </a:cubicBezTo>
                  <a:cubicBezTo>
                    <a:pt x="621" y="927"/>
                    <a:pt x="624" y="928"/>
                    <a:pt x="625" y="930"/>
                  </a:cubicBezTo>
                  <a:cubicBezTo>
                    <a:pt x="625" y="930"/>
                    <a:pt x="625" y="930"/>
                    <a:pt x="625" y="930"/>
                  </a:cubicBezTo>
                  <a:cubicBezTo>
                    <a:pt x="626" y="933"/>
                    <a:pt x="625" y="937"/>
                    <a:pt x="626" y="941"/>
                  </a:cubicBezTo>
                  <a:cubicBezTo>
                    <a:pt x="626" y="943"/>
                    <a:pt x="626" y="946"/>
                    <a:pt x="627" y="949"/>
                  </a:cubicBezTo>
                  <a:cubicBezTo>
                    <a:pt x="629" y="947"/>
                    <a:pt x="630" y="947"/>
                    <a:pt x="632" y="947"/>
                  </a:cubicBezTo>
                  <a:cubicBezTo>
                    <a:pt x="636" y="947"/>
                    <a:pt x="639" y="952"/>
                    <a:pt x="643" y="952"/>
                  </a:cubicBezTo>
                  <a:cubicBezTo>
                    <a:pt x="649" y="952"/>
                    <a:pt x="652" y="946"/>
                    <a:pt x="655" y="943"/>
                  </a:cubicBezTo>
                  <a:cubicBezTo>
                    <a:pt x="659" y="939"/>
                    <a:pt x="666" y="939"/>
                    <a:pt x="670" y="935"/>
                  </a:cubicBezTo>
                  <a:cubicBezTo>
                    <a:pt x="679" y="926"/>
                    <a:pt x="680" y="912"/>
                    <a:pt x="693" y="912"/>
                  </a:cubicBezTo>
                  <a:cubicBezTo>
                    <a:pt x="698" y="912"/>
                    <a:pt x="697" y="914"/>
                    <a:pt x="702" y="914"/>
                  </a:cubicBezTo>
                  <a:cubicBezTo>
                    <a:pt x="702" y="914"/>
                    <a:pt x="702" y="914"/>
                    <a:pt x="702" y="914"/>
                  </a:cubicBezTo>
                  <a:cubicBezTo>
                    <a:pt x="702" y="914"/>
                    <a:pt x="702" y="914"/>
                    <a:pt x="702" y="914"/>
                  </a:cubicBezTo>
                  <a:cubicBezTo>
                    <a:pt x="702" y="917"/>
                    <a:pt x="705" y="918"/>
                    <a:pt x="708" y="918"/>
                  </a:cubicBezTo>
                  <a:cubicBezTo>
                    <a:pt x="708" y="918"/>
                    <a:pt x="708" y="918"/>
                    <a:pt x="708" y="918"/>
                  </a:cubicBezTo>
                  <a:cubicBezTo>
                    <a:pt x="708" y="918"/>
                    <a:pt x="708" y="918"/>
                    <a:pt x="708" y="918"/>
                  </a:cubicBezTo>
                  <a:cubicBezTo>
                    <a:pt x="708" y="918"/>
                    <a:pt x="708" y="918"/>
                    <a:pt x="708" y="918"/>
                  </a:cubicBezTo>
                  <a:cubicBezTo>
                    <a:pt x="710" y="918"/>
                    <a:pt x="713" y="917"/>
                    <a:pt x="715" y="917"/>
                  </a:cubicBezTo>
                  <a:cubicBezTo>
                    <a:pt x="716" y="917"/>
                    <a:pt x="718" y="916"/>
                    <a:pt x="719" y="916"/>
                  </a:cubicBezTo>
                  <a:cubicBezTo>
                    <a:pt x="723" y="916"/>
                    <a:pt x="724" y="922"/>
                    <a:pt x="729" y="922"/>
                  </a:cubicBezTo>
                  <a:cubicBezTo>
                    <a:pt x="739" y="922"/>
                    <a:pt x="747" y="916"/>
                    <a:pt x="751" y="909"/>
                  </a:cubicBezTo>
                  <a:cubicBezTo>
                    <a:pt x="751" y="909"/>
                    <a:pt x="751" y="909"/>
                    <a:pt x="751" y="909"/>
                  </a:cubicBezTo>
                  <a:cubicBezTo>
                    <a:pt x="751" y="909"/>
                    <a:pt x="751" y="909"/>
                    <a:pt x="751" y="909"/>
                  </a:cubicBezTo>
                  <a:cubicBezTo>
                    <a:pt x="752" y="909"/>
                    <a:pt x="752" y="909"/>
                    <a:pt x="752" y="909"/>
                  </a:cubicBezTo>
                  <a:cubicBezTo>
                    <a:pt x="752" y="909"/>
                    <a:pt x="752" y="909"/>
                    <a:pt x="752" y="909"/>
                  </a:cubicBezTo>
                  <a:cubicBezTo>
                    <a:pt x="752" y="909"/>
                    <a:pt x="752" y="909"/>
                    <a:pt x="752" y="909"/>
                  </a:cubicBezTo>
                  <a:cubicBezTo>
                    <a:pt x="752" y="909"/>
                    <a:pt x="752" y="909"/>
                    <a:pt x="752" y="909"/>
                  </a:cubicBezTo>
                  <a:cubicBezTo>
                    <a:pt x="753" y="909"/>
                    <a:pt x="753" y="909"/>
                    <a:pt x="753" y="909"/>
                  </a:cubicBezTo>
                  <a:cubicBezTo>
                    <a:pt x="754" y="909"/>
                    <a:pt x="754" y="909"/>
                    <a:pt x="754" y="909"/>
                  </a:cubicBezTo>
                  <a:cubicBezTo>
                    <a:pt x="759" y="909"/>
                    <a:pt x="761" y="896"/>
                    <a:pt x="772" y="896"/>
                  </a:cubicBezTo>
                  <a:cubicBezTo>
                    <a:pt x="777" y="896"/>
                    <a:pt x="777" y="901"/>
                    <a:pt x="777" y="907"/>
                  </a:cubicBezTo>
                  <a:cubicBezTo>
                    <a:pt x="777" y="908"/>
                    <a:pt x="777" y="910"/>
                    <a:pt x="777" y="912"/>
                  </a:cubicBezTo>
                  <a:cubicBezTo>
                    <a:pt x="777" y="918"/>
                    <a:pt x="778" y="924"/>
                    <a:pt x="783" y="924"/>
                  </a:cubicBezTo>
                  <a:cubicBezTo>
                    <a:pt x="796" y="924"/>
                    <a:pt x="800" y="915"/>
                    <a:pt x="810" y="915"/>
                  </a:cubicBezTo>
                  <a:cubicBezTo>
                    <a:pt x="817" y="915"/>
                    <a:pt x="821" y="915"/>
                    <a:pt x="828" y="916"/>
                  </a:cubicBezTo>
                  <a:cubicBezTo>
                    <a:pt x="828" y="916"/>
                    <a:pt x="828" y="916"/>
                    <a:pt x="828" y="916"/>
                  </a:cubicBezTo>
                  <a:cubicBezTo>
                    <a:pt x="828" y="916"/>
                    <a:pt x="828" y="916"/>
                    <a:pt x="828" y="916"/>
                  </a:cubicBezTo>
                  <a:cubicBezTo>
                    <a:pt x="829" y="914"/>
                    <a:pt x="829" y="914"/>
                    <a:pt x="829" y="914"/>
                  </a:cubicBezTo>
                  <a:cubicBezTo>
                    <a:pt x="827" y="901"/>
                    <a:pt x="824" y="898"/>
                    <a:pt x="810" y="895"/>
                  </a:cubicBezTo>
                  <a:cubicBezTo>
                    <a:pt x="810" y="895"/>
                    <a:pt x="810" y="895"/>
                    <a:pt x="810" y="895"/>
                  </a:cubicBezTo>
                  <a:cubicBezTo>
                    <a:pt x="810" y="895"/>
                    <a:pt x="810" y="895"/>
                    <a:pt x="810" y="895"/>
                  </a:cubicBezTo>
                  <a:cubicBezTo>
                    <a:pt x="812" y="885"/>
                    <a:pt x="823" y="861"/>
                    <a:pt x="831" y="861"/>
                  </a:cubicBezTo>
                  <a:cubicBezTo>
                    <a:pt x="880" y="861"/>
                    <a:pt x="913" y="835"/>
                    <a:pt x="913" y="776"/>
                  </a:cubicBezTo>
                  <a:cubicBezTo>
                    <a:pt x="913" y="776"/>
                    <a:pt x="913" y="776"/>
                    <a:pt x="913" y="776"/>
                  </a:cubicBezTo>
                  <a:cubicBezTo>
                    <a:pt x="923" y="775"/>
                    <a:pt x="929" y="770"/>
                    <a:pt x="934" y="764"/>
                  </a:cubicBezTo>
                  <a:cubicBezTo>
                    <a:pt x="943" y="754"/>
                    <a:pt x="947" y="742"/>
                    <a:pt x="957" y="742"/>
                  </a:cubicBezTo>
                  <a:cubicBezTo>
                    <a:pt x="957" y="742"/>
                    <a:pt x="957" y="742"/>
                    <a:pt x="957" y="742"/>
                  </a:cubicBezTo>
                  <a:cubicBezTo>
                    <a:pt x="957" y="742"/>
                    <a:pt x="957" y="742"/>
                    <a:pt x="957" y="742"/>
                  </a:cubicBezTo>
                  <a:cubicBezTo>
                    <a:pt x="957" y="742"/>
                    <a:pt x="957" y="742"/>
                    <a:pt x="957" y="742"/>
                  </a:cubicBezTo>
                  <a:cubicBezTo>
                    <a:pt x="957" y="742"/>
                    <a:pt x="957" y="742"/>
                    <a:pt x="957" y="742"/>
                  </a:cubicBezTo>
                  <a:cubicBezTo>
                    <a:pt x="957" y="742"/>
                    <a:pt x="958" y="742"/>
                    <a:pt x="958" y="742"/>
                  </a:cubicBezTo>
                  <a:cubicBezTo>
                    <a:pt x="958" y="742"/>
                    <a:pt x="958" y="742"/>
                    <a:pt x="958" y="742"/>
                  </a:cubicBezTo>
                  <a:cubicBezTo>
                    <a:pt x="958" y="742"/>
                    <a:pt x="958" y="742"/>
                    <a:pt x="958" y="742"/>
                  </a:cubicBezTo>
                  <a:cubicBezTo>
                    <a:pt x="962" y="742"/>
                    <a:pt x="965" y="743"/>
                    <a:pt x="967" y="743"/>
                  </a:cubicBezTo>
                  <a:cubicBezTo>
                    <a:pt x="967" y="743"/>
                    <a:pt x="967" y="743"/>
                    <a:pt x="967" y="743"/>
                  </a:cubicBezTo>
                  <a:cubicBezTo>
                    <a:pt x="967" y="743"/>
                    <a:pt x="967" y="743"/>
                    <a:pt x="967" y="743"/>
                  </a:cubicBezTo>
                  <a:cubicBezTo>
                    <a:pt x="998" y="743"/>
                    <a:pt x="985" y="718"/>
                    <a:pt x="992" y="711"/>
                  </a:cubicBezTo>
                  <a:cubicBezTo>
                    <a:pt x="992" y="711"/>
                    <a:pt x="992" y="711"/>
                    <a:pt x="992" y="711"/>
                  </a:cubicBezTo>
                  <a:cubicBezTo>
                    <a:pt x="992" y="711"/>
                    <a:pt x="992" y="711"/>
                    <a:pt x="992" y="710"/>
                  </a:cubicBezTo>
                  <a:cubicBezTo>
                    <a:pt x="992" y="710"/>
                    <a:pt x="992" y="710"/>
                    <a:pt x="992" y="710"/>
                  </a:cubicBezTo>
                  <a:cubicBezTo>
                    <a:pt x="992" y="710"/>
                    <a:pt x="992" y="710"/>
                    <a:pt x="993" y="710"/>
                  </a:cubicBezTo>
                  <a:cubicBezTo>
                    <a:pt x="1014" y="692"/>
                    <a:pt x="1046" y="691"/>
                    <a:pt x="1072" y="676"/>
                  </a:cubicBezTo>
                  <a:cubicBezTo>
                    <a:pt x="1075" y="674"/>
                    <a:pt x="1084" y="663"/>
                    <a:pt x="1093" y="663"/>
                  </a:cubicBezTo>
                  <a:cubicBezTo>
                    <a:pt x="1107" y="663"/>
                    <a:pt x="1129" y="679"/>
                    <a:pt x="1151" y="679"/>
                  </a:cubicBezTo>
                  <a:cubicBezTo>
                    <a:pt x="1180" y="679"/>
                    <a:pt x="1174" y="639"/>
                    <a:pt x="1191" y="639"/>
                  </a:cubicBezTo>
                  <a:cubicBezTo>
                    <a:pt x="1200" y="639"/>
                    <a:pt x="1232" y="644"/>
                    <a:pt x="1235" y="652"/>
                  </a:cubicBezTo>
                  <a:cubicBezTo>
                    <a:pt x="1235" y="652"/>
                    <a:pt x="1235" y="652"/>
                    <a:pt x="1235" y="652"/>
                  </a:cubicBezTo>
                  <a:cubicBezTo>
                    <a:pt x="1235" y="652"/>
                    <a:pt x="1235" y="652"/>
                    <a:pt x="1235" y="652"/>
                  </a:cubicBezTo>
                  <a:cubicBezTo>
                    <a:pt x="1236" y="653"/>
                    <a:pt x="1236" y="653"/>
                    <a:pt x="1236" y="653"/>
                  </a:cubicBezTo>
                  <a:cubicBezTo>
                    <a:pt x="1236" y="653"/>
                    <a:pt x="1236" y="653"/>
                    <a:pt x="1236" y="653"/>
                  </a:cubicBezTo>
                  <a:cubicBezTo>
                    <a:pt x="1236" y="653"/>
                    <a:pt x="1236" y="653"/>
                    <a:pt x="1236" y="653"/>
                  </a:cubicBezTo>
                  <a:cubicBezTo>
                    <a:pt x="1242" y="669"/>
                    <a:pt x="1250" y="673"/>
                    <a:pt x="1258" y="673"/>
                  </a:cubicBezTo>
                  <a:cubicBezTo>
                    <a:pt x="1258" y="673"/>
                    <a:pt x="1258" y="673"/>
                    <a:pt x="1258" y="673"/>
                  </a:cubicBezTo>
                  <a:cubicBezTo>
                    <a:pt x="1258" y="673"/>
                    <a:pt x="1258" y="673"/>
                    <a:pt x="1258" y="673"/>
                  </a:cubicBezTo>
                  <a:cubicBezTo>
                    <a:pt x="1263" y="673"/>
                    <a:pt x="1268" y="671"/>
                    <a:pt x="1273" y="670"/>
                  </a:cubicBezTo>
                  <a:cubicBezTo>
                    <a:pt x="1276" y="669"/>
                    <a:pt x="1280" y="668"/>
                    <a:pt x="1283" y="668"/>
                  </a:cubicBezTo>
                  <a:cubicBezTo>
                    <a:pt x="1283" y="668"/>
                    <a:pt x="1283" y="668"/>
                    <a:pt x="1283" y="668"/>
                  </a:cubicBezTo>
                  <a:cubicBezTo>
                    <a:pt x="1316" y="668"/>
                    <a:pt x="1325" y="694"/>
                    <a:pt x="1359" y="694"/>
                  </a:cubicBezTo>
                  <a:cubicBezTo>
                    <a:pt x="1359" y="694"/>
                    <a:pt x="1359" y="694"/>
                    <a:pt x="1359" y="694"/>
                  </a:cubicBezTo>
                  <a:cubicBezTo>
                    <a:pt x="1369" y="694"/>
                    <a:pt x="1380" y="691"/>
                    <a:pt x="1392" y="688"/>
                  </a:cubicBezTo>
                  <a:cubicBezTo>
                    <a:pt x="1407" y="683"/>
                    <a:pt x="1424" y="677"/>
                    <a:pt x="1441" y="677"/>
                  </a:cubicBezTo>
                  <a:cubicBezTo>
                    <a:pt x="1441" y="677"/>
                    <a:pt x="1441" y="677"/>
                    <a:pt x="1441" y="677"/>
                  </a:cubicBezTo>
                  <a:cubicBezTo>
                    <a:pt x="1441" y="677"/>
                    <a:pt x="1441" y="677"/>
                    <a:pt x="1441" y="677"/>
                  </a:cubicBezTo>
                  <a:cubicBezTo>
                    <a:pt x="1441" y="677"/>
                    <a:pt x="1441" y="677"/>
                    <a:pt x="1441" y="677"/>
                  </a:cubicBezTo>
                  <a:cubicBezTo>
                    <a:pt x="1441" y="677"/>
                    <a:pt x="1441" y="677"/>
                    <a:pt x="1441" y="677"/>
                  </a:cubicBezTo>
                  <a:cubicBezTo>
                    <a:pt x="1449" y="677"/>
                    <a:pt x="1457" y="678"/>
                    <a:pt x="1465" y="681"/>
                  </a:cubicBezTo>
                  <a:cubicBezTo>
                    <a:pt x="1465" y="681"/>
                    <a:pt x="1465" y="681"/>
                    <a:pt x="1465" y="681"/>
                  </a:cubicBezTo>
                  <a:cubicBezTo>
                    <a:pt x="1465" y="681"/>
                    <a:pt x="1465" y="681"/>
                    <a:pt x="1465" y="681"/>
                  </a:cubicBezTo>
                  <a:cubicBezTo>
                    <a:pt x="1470" y="683"/>
                    <a:pt x="1474" y="684"/>
                    <a:pt x="1478" y="684"/>
                  </a:cubicBezTo>
                  <a:cubicBezTo>
                    <a:pt x="1478" y="684"/>
                    <a:pt x="1478" y="684"/>
                    <a:pt x="1478" y="684"/>
                  </a:cubicBezTo>
                  <a:cubicBezTo>
                    <a:pt x="1478" y="684"/>
                    <a:pt x="1478" y="684"/>
                    <a:pt x="1478" y="684"/>
                  </a:cubicBezTo>
                  <a:cubicBezTo>
                    <a:pt x="1501" y="684"/>
                    <a:pt x="1502" y="651"/>
                    <a:pt x="1519" y="630"/>
                  </a:cubicBezTo>
                  <a:cubicBezTo>
                    <a:pt x="1527" y="620"/>
                    <a:pt x="1538" y="613"/>
                    <a:pt x="1557" y="613"/>
                  </a:cubicBezTo>
                  <a:cubicBezTo>
                    <a:pt x="1557" y="613"/>
                    <a:pt x="1557" y="613"/>
                    <a:pt x="1557" y="613"/>
                  </a:cubicBezTo>
                  <a:cubicBezTo>
                    <a:pt x="1604" y="613"/>
                    <a:pt x="1603" y="650"/>
                    <a:pt x="1621" y="679"/>
                  </a:cubicBezTo>
                  <a:cubicBezTo>
                    <a:pt x="1628" y="690"/>
                    <a:pt x="1651" y="691"/>
                    <a:pt x="1660" y="700"/>
                  </a:cubicBezTo>
                  <a:cubicBezTo>
                    <a:pt x="1667" y="707"/>
                    <a:pt x="1674" y="726"/>
                    <a:pt x="1689" y="726"/>
                  </a:cubicBezTo>
                  <a:cubicBezTo>
                    <a:pt x="1707" y="726"/>
                    <a:pt x="1710" y="710"/>
                    <a:pt x="1732" y="710"/>
                  </a:cubicBezTo>
                  <a:cubicBezTo>
                    <a:pt x="1732" y="724"/>
                    <a:pt x="1732" y="724"/>
                    <a:pt x="1732" y="724"/>
                  </a:cubicBezTo>
                  <a:cubicBezTo>
                    <a:pt x="1732" y="724"/>
                    <a:pt x="1732" y="724"/>
                    <a:pt x="1732" y="724"/>
                  </a:cubicBezTo>
                  <a:cubicBezTo>
                    <a:pt x="1720" y="735"/>
                    <a:pt x="1716" y="763"/>
                    <a:pt x="1703" y="771"/>
                  </a:cubicBezTo>
                  <a:cubicBezTo>
                    <a:pt x="1692" y="777"/>
                    <a:pt x="1675" y="779"/>
                    <a:pt x="1675" y="782"/>
                  </a:cubicBezTo>
                  <a:cubicBezTo>
                    <a:pt x="1675" y="783"/>
                    <a:pt x="1675" y="784"/>
                    <a:pt x="1676" y="784"/>
                  </a:cubicBezTo>
                  <a:cubicBezTo>
                    <a:pt x="1682" y="788"/>
                    <a:pt x="1683" y="792"/>
                    <a:pt x="1683" y="797"/>
                  </a:cubicBezTo>
                  <a:cubicBezTo>
                    <a:pt x="1683" y="808"/>
                    <a:pt x="1674" y="819"/>
                    <a:pt x="1674" y="819"/>
                  </a:cubicBezTo>
                  <a:cubicBezTo>
                    <a:pt x="1674" y="819"/>
                    <a:pt x="1694" y="824"/>
                    <a:pt x="1711" y="824"/>
                  </a:cubicBezTo>
                  <a:cubicBezTo>
                    <a:pt x="1741" y="824"/>
                    <a:pt x="1769" y="760"/>
                    <a:pt x="1790" y="739"/>
                  </a:cubicBezTo>
                  <a:cubicBezTo>
                    <a:pt x="1799" y="731"/>
                    <a:pt x="1810" y="714"/>
                    <a:pt x="1813" y="700"/>
                  </a:cubicBezTo>
                  <a:cubicBezTo>
                    <a:pt x="1817" y="684"/>
                    <a:pt x="1811" y="675"/>
                    <a:pt x="1819" y="660"/>
                  </a:cubicBezTo>
                  <a:cubicBezTo>
                    <a:pt x="1822" y="655"/>
                    <a:pt x="1828" y="643"/>
                    <a:pt x="1828" y="631"/>
                  </a:cubicBezTo>
                  <a:cubicBezTo>
                    <a:pt x="1828" y="618"/>
                    <a:pt x="1811" y="595"/>
                    <a:pt x="1799" y="595"/>
                  </a:cubicBezTo>
                  <a:cubicBezTo>
                    <a:pt x="1798" y="595"/>
                    <a:pt x="1796" y="596"/>
                    <a:pt x="1795" y="597"/>
                  </a:cubicBezTo>
                  <a:cubicBezTo>
                    <a:pt x="1787" y="603"/>
                    <a:pt x="1781" y="605"/>
                    <a:pt x="1775" y="605"/>
                  </a:cubicBezTo>
                  <a:cubicBezTo>
                    <a:pt x="1757" y="605"/>
                    <a:pt x="1748" y="583"/>
                    <a:pt x="1748" y="581"/>
                  </a:cubicBezTo>
                  <a:cubicBezTo>
                    <a:pt x="1748" y="566"/>
                    <a:pt x="1776" y="550"/>
                    <a:pt x="1787" y="539"/>
                  </a:cubicBezTo>
                  <a:cubicBezTo>
                    <a:pt x="1803" y="522"/>
                    <a:pt x="1825" y="495"/>
                    <a:pt x="1848" y="489"/>
                  </a:cubicBezTo>
                  <a:cubicBezTo>
                    <a:pt x="1868" y="483"/>
                    <a:pt x="1931" y="478"/>
                    <a:pt x="1948" y="478"/>
                  </a:cubicBezTo>
                  <a:cubicBezTo>
                    <a:pt x="1970" y="478"/>
                    <a:pt x="1980" y="489"/>
                    <a:pt x="1993" y="489"/>
                  </a:cubicBezTo>
                  <a:cubicBezTo>
                    <a:pt x="2000" y="489"/>
                    <a:pt x="2005" y="489"/>
                    <a:pt x="2022" y="489"/>
                  </a:cubicBezTo>
                  <a:cubicBezTo>
                    <a:pt x="2031" y="454"/>
                    <a:pt x="2046" y="433"/>
                    <a:pt x="2083" y="433"/>
                  </a:cubicBezTo>
                  <a:cubicBezTo>
                    <a:pt x="2089" y="433"/>
                    <a:pt x="2093" y="432"/>
                    <a:pt x="2100" y="432"/>
                  </a:cubicBezTo>
                  <a:cubicBezTo>
                    <a:pt x="2104" y="432"/>
                    <a:pt x="2108" y="432"/>
                    <a:pt x="2114" y="433"/>
                  </a:cubicBezTo>
                  <a:cubicBezTo>
                    <a:pt x="2109" y="437"/>
                    <a:pt x="2106" y="454"/>
                    <a:pt x="2115" y="454"/>
                  </a:cubicBezTo>
                  <a:cubicBezTo>
                    <a:pt x="2121" y="454"/>
                    <a:pt x="2135" y="445"/>
                    <a:pt x="2159" y="415"/>
                  </a:cubicBezTo>
                  <a:cubicBezTo>
                    <a:pt x="2160" y="415"/>
                    <a:pt x="2160" y="415"/>
                    <a:pt x="2160" y="415"/>
                  </a:cubicBezTo>
                  <a:cubicBezTo>
                    <a:pt x="2167" y="415"/>
                    <a:pt x="2191" y="426"/>
                    <a:pt x="2151" y="452"/>
                  </a:cubicBezTo>
                  <a:cubicBezTo>
                    <a:pt x="2137" y="461"/>
                    <a:pt x="2124" y="456"/>
                    <a:pt x="2114" y="470"/>
                  </a:cubicBezTo>
                  <a:cubicBezTo>
                    <a:pt x="2103" y="486"/>
                    <a:pt x="2093" y="506"/>
                    <a:pt x="2078" y="515"/>
                  </a:cubicBezTo>
                  <a:cubicBezTo>
                    <a:pt x="2064" y="522"/>
                    <a:pt x="2046" y="534"/>
                    <a:pt x="2046" y="557"/>
                  </a:cubicBezTo>
                  <a:cubicBezTo>
                    <a:pt x="2046" y="577"/>
                    <a:pt x="2052" y="641"/>
                    <a:pt x="2067" y="652"/>
                  </a:cubicBezTo>
                  <a:cubicBezTo>
                    <a:pt x="2078" y="636"/>
                    <a:pt x="2085" y="607"/>
                    <a:pt x="2107" y="602"/>
                  </a:cubicBezTo>
                  <a:cubicBezTo>
                    <a:pt x="2104" y="587"/>
                    <a:pt x="2128" y="584"/>
                    <a:pt x="2128" y="573"/>
                  </a:cubicBezTo>
                  <a:cubicBezTo>
                    <a:pt x="2128" y="556"/>
                    <a:pt x="2146" y="551"/>
                    <a:pt x="2146" y="541"/>
                  </a:cubicBezTo>
                  <a:cubicBezTo>
                    <a:pt x="2146" y="535"/>
                    <a:pt x="2141" y="529"/>
                    <a:pt x="2146" y="518"/>
                  </a:cubicBezTo>
                  <a:cubicBezTo>
                    <a:pt x="2167" y="474"/>
                    <a:pt x="2186" y="462"/>
                    <a:pt x="2203" y="462"/>
                  </a:cubicBezTo>
                  <a:cubicBezTo>
                    <a:pt x="2221" y="462"/>
                    <a:pt x="2236" y="475"/>
                    <a:pt x="2244" y="475"/>
                  </a:cubicBezTo>
                  <a:cubicBezTo>
                    <a:pt x="2291" y="475"/>
                    <a:pt x="2324" y="415"/>
                    <a:pt x="2365" y="415"/>
                  </a:cubicBezTo>
                  <a:cubicBezTo>
                    <a:pt x="2444" y="413"/>
                    <a:pt x="2381" y="384"/>
                    <a:pt x="2381" y="375"/>
                  </a:cubicBezTo>
                  <a:cubicBezTo>
                    <a:pt x="2381" y="352"/>
                    <a:pt x="2412" y="356"/>
                    <a:pt x="2418" y="343"/>
                  </a:cubicBezTo>
                  <a:cubicBezTo>
                    <a:pt x="2421" y="338"/>
                    <a:pt x="2415" y="325"/>
                    <a:pt x="2426" y="325"/>
                  </a:cubicBezTo>
                  <a:cubicBezTo>
                    <a:pt x="2459" y="325"/>
                    <a:pt x="2487" y="370"/>
                    <a:pt x="2510" y="370"/>
                  </a:cubicBezTo>
                  <a:cubicBezTo>
                    <a:pt x="2521" y="370"/>
                    <a:pt x="2523" y="350"/>
                    <a:pt x="2529" y="343"/>
                  </a:cubicBezTo>
                  <a:cubicBezTo>
                    <a:pt x="2538" y="333"/>
                    <a:pt x="2546" y="334"/>
                    <a:pt x="2561" y="329"/>
                  </a:cubicBezTo>
                  <a:cubicBezTo>
                    <a:pt x="2542" y="304"/>
                    <a:pt x="2480" y="290"/>
                    <a:pt x="2450" y="272"/>
                  </a:cubicBezTo>
                  <a:cubicBezTo>
                    <a:pt x="2408" y="248"/>
                    <a:pt x="2353" y="222"/>
                    <a:pt x="2291" y="222"/>
                  </a:cubicBezTo>
                  <a:cubicBezTo>
                    <a:pt x="2274" y="222"/>
                    <a:pt x="2263" y="225"/>
                    <a:pt x="2265" y="233"/>
                  </a:cubicBezTo>
                  <a:cubicBezTo>
                    <a:pt x="2270" y="250"/>
                    <a:pt x="2269" y="255"/>
                    <a:pt x="2266" y="255"/>
                  </a:cubicBezTo>
                  <a:cubicBezTo>
                    <a:pt x="2262" y="255"/>
                    <a:pt x="2255" y="250"/>
                    <a:pt x="2248" y="244"/>
                  </a:cubicBezTo>
                  <a:cubicBezTo>
                    <a:pt x="2241" y="238"/>
                    <a:pt x="2234" y="233"/>
                    <a:pt x="2231" y="233"/>
                  </a:cubicBezTo>
                  <a:cubicBezTo>
                    <a:pt x="2231" y="233"/>
                    <a:pt x="2231" y="233"/>
                    <a:pt x="2231" y="233"/>
                  </a:cubicBezTo>
                  <a:cubicBezTo>
                    <a:pt x="2109" y="230"/>
                    <a:pt x="2109" y="230"/>
                    <a:pt x="2109" y="230"/>
                  </a:cubicBezTo>
                  <a:cubicBezTo>
                    <a:pt x="2102" y="202"/>
                    <a:pt x="2084" y="193"/>
                    <a:pt x="2048" y="193"/>
                  </a:cubicBezTo>
                  <a:cubicBezTo>
                    <a:pt x="2037" y="193"/>
                    <a:pt x="2022" y="196"/>
                    <a:pt x="2009" y="196"/>
                  </a:cubicBezTo>
                  <a:cubicBezTo>
                    <a:pt x="2000" y="196"/>
                    <a:pt x="1992" y="194"/>
                    <a:pt x="1988" y="190"/>
                  </a:cubicBezTo>
                  <a:cubicBezTo>
                    <a:pt x="1977" y="181"/>
                    <a:pt x="1977" y="169"/>
                    <a:pt x="1961" y="164"/>
                  </a:cubicBezTo>
                  <a:cubicBezTo>
                    <a:pt x="1929" y="153"/>
                    <a:pt x="1894" y="145"/>
                    <a:pt x="1853" y="145"/>
                  </a:cubicBezTo>
                  <a:cubicBezTo>
                    <a:pt x="1812" y="145"/>
                    <a:pt x="1806" y="167"/>
                    <a:pt x="1803" y="188"/>
                  </a:cubicBezTo>
                  <a:cubicBezTo>
                    <a:pt x="1764" y="188"/>
                    <a:pt x="1745" y="188"/>
                    <a:pt x="1718" y="188"/>
                  </a:cubicBezTo>
                  <a:cubicBezTo>
                    <a:pt x="1704" y="188"/>
                    <a:pt x="1702" y="176"/>
                    <a:pt x="1684" y="174"/>
                  </a:cubicBezTo>
                  <a:cubicBezTo>
                    <a:pt x="1683" y="182"/>
                    <a:pt x="1679" y="198"/>
                    <a:pt x="1671" y="198"/>
                  </a:cubicBezTo>
                  <a:cubicBezTo>
                    <a:pt x="1649" y="198"/>
                    <a:pt x="1639" y="171"/>
                    <a:pt x="1639" y="156"/>
                  </a:cubicBezTo>
                  <a:cubicBezTo>
                    <a:pt x="1639" y="152"/>
                    <a:pt x="1682" y="125"/>
                    <a:pt x="1573" y="116"/>
                  </a:cubicBezTo>
                  <a:cubicBezTo>
                    <a:pt x="1572" y="116"/>
                    <a:pt x="1571" y="116"/>
                    <a:pt x="1570" y="116"/>
                  </a:cubicBezTo>
                  <a:cubicBezTo>
                    <a:pt x="1558" y="116"/>
                    <a:pt x="1552" y="122"/>
                    <a:pt x="1552" y="137"/>
                  </a:cubicBezTo>
                  <a:cubicBezTo>
                    <a:pt x="1494" y="137"/>
                    <a:pt x="1494" y="137"/>
                    <a:pt x="1494" y="137"/>
                  </a:cubicBezTo>
                  <a:cubicBezTo>
                    <a:pt x="1477" y="133"/>
                    <a:pt x="1385" y="122"/>
                    <a:pt x="1374" y="103"/>
                  </a:cubicBezTo>
                  <a:cubicBezTo>
                    <a:pt x="1343" y="128"/>
                    <a:pt x="1329" y="135"/>
                    <a:pt x="1323" y="135"/>
                  </a:cubicBezTo>
                  <a:cubicBezTo>
                    <a:pt x="1315" y="135"/>
                    <a:pt x="1320" y="124"/>
                    <a:pt x="1320" y="124"/>
                  </a:cubicBezTo>
                  <a:cubicBezTo>
                    <a:pt x="1336" y="104"/>
                    <a:pt x="1496" y="61"/>
                    <a:pt x="1365" y="29"/>
                  </a:cubicBezTo>
                  <a:cubicBezTo>
                    <a:pt x="1309" y="29"/>
                    <a:pt x="1309" y="29"/>
                    <a:pt x="1309" y="29"/>
                  </a:cubicBezTo>
                  <a:cubicBezTo>
                    <a:pt x="1304" y="14"/>
                    <a:pt x="1292" y="0"/>
                    <a:pt x="127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5" name="Freeform 95"/>
            <p:cNvSpPr/>
            <p:nvPr/>
          </p:nvSpPr>
          <p:spPr bwMode="auto">
            <a:xfrm>
              <a:off x="6051" y="953"/>
              <a:ext cx="2179" cy="1374"/>
            </a:xfrm>
            <a:custGeom>
              <a:avLst/>
              <a:gdLst>
                <a:gd name="T0" fmla="*/ 668 w 922"/>
                <a:gd name="T1" fmla="*/ 71 h 581"/>
                <a:gd name="T2" fmla="*/ 655 w 922"/>
                <a:gd name="T3" fmla="*/ 68 h 581"/>
                <a:gd name="T4" fmla="*/ 631 w 922"/>
                <a:gd name="T5" fmla="*/ 64 h 581"/>
                <a:gd name="T6" fmla="*/ 549 w 922"/>
                <a:gd name="T7" fmla="*/ 81 h 581"/>
                <a:gd name="T8" fmla="*/ 463 w 922"/>
                <a:gd name="T9" fmla="*/ 57 h 581"/>
                <a:gd name="T10" fmla="*/ 448 w 922"/>
                <a:gd name="T11" fmla="*/ 60 h 581"/>
                <a:gd name="T12" fmla="*/ 425 w 922"/>
                <a:gd name="T13" fmla="*/ 39 h 581"/>
                <a:gd name="T14" fmla="*/ 341 w 922"/>
                <a:gd name="T15" fmla="*/ 66 h 581"/>
                <a:gd name="T16" fmla="*/ 182 w 922"/>
                <a:gd name="T17" fmla="*/ 97 h 581"/>
                <a:gd name="T18" fmla="*/ 157 w 922"/>
                <a:gd name="T19" fmla="*/ 130 h 581"/>
                <a:gd name="T20" fmla="*/ 148 w 922"/>
                <a:gd name="T21" fmla="*/ 129 h 581"/>
                <a:gd name="T22" fmla="*/ 147 w 922"/>
                <a:gd name="T23" fmla="*/ 129 h 581"/>
                <a:gd name="T24" fmla="*/ 103 w 922"/>
                <a:gd name="T25" fmla="*/ 163 h 581"/>
                <a:gd name="T26" fmla="*/ 0 w 922"/>
                <a:gd name="T27" fmla="*/ 282 h 581"/>
                <a:gd name="T28" fmla="*/ 18 w 922"/>
                <a:gd name="T29" fmla="*/ 303 h 581"/>
                <a:gd name="T30" fmla="*/ 83 w 922"/>
                <a:gd name="T31" fmla="*/ 325 h 581"/>
                <a:gd name="T32" fmla="*/ 80 w 922"/>
                <a:gd name="T33" fmla="*/ 366 h 581"/>
                <a:gd name="T34" fmla="*/ 80 w 922"/>
                <a:gd name="T35" fmla="*/ 385 h 581"/>
                <a:gd name="T36" fmla="*/ 76 w 922"/>
                <a:gd name="T37" fmla="*/ 385 h 581"/>
                <a:gd name="T38" fmla="*/ 88 w 922"/>
                <a:gd name="T39" fmla="*/ 410 h 581"/>
                <a:gd name="T40" fmla="*/ 159 w 922"/>
                <a:gd name="T41" fmla="*/ 446 h 581"/>
                <a:gd name="T42" fmla="*/ 159 w 922"/>
                <a:gd name="T43" fmla="*/ 446 h 581"/>
                <a:gd name="T44" fmla="*/ 161 w 922"/>
                <a:gd name="T45" fmla="*/ 447 h 581"/>
                <a:gd name="T46" fmla="*/ 164 w 922"/>
                <a:gd name="T47" fmla="*/ 447 h 581"/>
                <a:gd name="T48" fmla="*/ 166 w 922"/>
                <a:gd name="T49" fmla="*/ 446 h 581"/>
                <a:gd name="T50" fmla="*/ 167 w 922"/>
                <a:gd name="T51" fmla="*/ 447 h 581"/>
                <a:gd name="T52" fmla="*/ 167 w 922"/>
                <a:gd name="T53" fmla="*/ 447 h 581"/>
                <a:gd name="T54" fmla="*/ 229 w 922"/>
                <a:gd name="T55" fmla="*/ 469 h 581"/>
                <a:gd name="T56" fmla="*/ 312 w 922"/>
                <a:gd name="T57" fmla="*/ 439 h 581"/>
                <a:gd name="T58" fmla="*/ 315 w 922"/>
                <a:gd name="T59" fmla="*/ 438 h 581"/>
                <a:gd name="T60" fmla="*/ 315 w 922"/>
                <a:gd name="T61" fmla="*/ 438 h 581"/>
                <a:gd name="T62" fmla="*/ 327 w 922"/>
                <a:gd name="T63" fmla="*/ 439 h 581"/>
                <a:gd name="T64" fmla="*/ 330 w 922"/>
                <a:gd name="T65" fmla="*/ 438 h 581"/>
                <a:gd name="T66" fmla="*/ 338 w 922"/>
                <a:gd name="T67" fmla="*/ 434 h 581"/>
                <a:gd name="T68" fmla="*/ 365 w 922"/>
                <a:gd name="T69" fmla="*/ 520 h 581"/>
                <a:gd name="T70" fmla="*/ 389 w 922"/>
                <a:gd name="T71" fmla="*/ 538 h 581"/>
                <a:gd name="T72" fmla="*/ 421 w 922"/>
                <a:gd name="T73" fmla="*/ 565 h 581"/>
                <a:gd name="T74" fmla="*/ 423 w 922"/>
                <a:gd name="T75" fmla="*/ 547 h 581"/>
                <a:gd name="T76" fmla="*/ 457 w 922"/>
                <a:gd name="T77" fmla="*/ 544 h 581"/>
                <a:gd name="T78" fmla="*/ 542 w 922"/>
                <a:gd name="T79" fmla="*/ 568 h 581"/>
                <a:gd name="T80" fmla="*/ 596 w 922"/>
                <a:gd name="T81" fmla="*/ 554 h 581"/>
                <a:gd name="T82" fmla="*/ 669 w 922"/>
                <a:gd name="T83" fmla="*/ 515 h 581"/>
                <a:gd name="T84" fmla="*/ 708 w 922"/>
                <a:gd name="T85" fmla="*/ 379 h 581"/>
                <a:gd name="T86" fmla="*/ 701 w 922"/>
                <a:gd name="T87" fmla="*/ 357 h 581"/>
                <a:gd name="T88" fmla="*/ 729 w 922"/>
                <a:gd name="T89" fmla="*/ 303 h 581"/>
                <a:gd name="T90" fmla="*/ 705 w 922"/>
                <a:gd name="T91" fmla="*/ 295 h 581"/>
                <a:gd name="T92" fmla="*/ 673 w 922"/>
                <a:gd name="T93" fmla="*/ 291 h 581"/>
                <a:gd name="T94" fmla="*/ 716 w 922"/>
                <a:gd name="T95" fmla="*/ 243 h 581"/>
                <a:gd name="T96" fmla="*/ 776 w 922"/>
                <a:gd name="T97" fmla="*/ 265 h 581"/>
                <a:gd name="T98" fmla="*/ 783 w 922"/>
                <a:gd name="T99" fmla="*/ 294 h 581"/>
                <a:gd name="T100" fmla="*/ 794 w 922"/>
                <a:gd name="T101" fmla="*/ 320 h 581"/>
                <a:gd name="T102" fmla="*/ 792 w 922"/>
                <a:gd name="T103" fmla="*/ 353 h 581"/>
                <a:gd name="T104" fmla="*/ 837 w 922"/>
                <a:gd name="T105" fmla="*/ 322 h 581"/>
                <a:gd name="T106" fmla="*/ 840 w 922"/>
                <a:gd name="T107" fmla="*/ 238 h 581"/>
                <a:gd name="T108" fmla="*/ 865 w 922"/>
                <a:gd name="T109" fmla="*/ 169 h 581"/>
                <a:gd name="T110" fmla="*/ 922 w 922"/>
                <a:gd name="T111" fmla="*/ 97 h 581"/>
                <a:gd name="T112" fmla="*/ 747 w 922"/>
                <a:gd name="T113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22" h="581">
                  <a:moveTo>
                    <a:pt x="747" y="0"/>
                  </a:moveTo>
                  <a:cubicBezTo>
                    <a:pt x="747" y="0"/>
                    <a:pt x="747" y="0"/>
                    <a:pt x="747" y="0"/>
                  </a:cubicBezTo>
                  <a:cubicBezTo>
                    <a:pt x="728" y="0"/>
                    <a:pt x="717" y="7"/>
                    <a:pt x="709" y="17"/>
                  </a:cubicBezTo>
                  <a:cubicBezTo>
                    <a:pt x="692" y="38"/>
                    <a:pt x="691" y="71"/>
                    <a:pt x="668" y="71"/>
                  </a:cubicBezTo>
                  <a:cubicBezTo>
                    <a:pt x="668" y="71"/>
                    <a:pt x="668" y="71"/>
                    <a:pt x="668" y="71"/>
                  </a:cubicBezTo>
                  <a:cubicBezTo>
                    <a:pt x="668" y="71"/>
                    <a:pt x="668" y="71"/>
                    <a:pt x="668" y="71"/>
                  </a:cubicBezTo>
                  <a:cubicBezTo>
                    <a:pt x="668" y="71"/>
                    <a:pt x="668" y="71"/>
                    <a:pt x="668" y="71"/>
                  </a:cubicBezTo>
                  <a:cubicBezTo>
                    <a:pt x="664" y="71"/>
                    <a:pt x="660" y="70"/>
                    <a:pt x="655" y="68"/>
                  </a:cubicBezTo>
                  <a:cubicBezTo>
                    <a:pt x="655" y="68"/>
                    <a:pt x="655" y="68"/>
                    <a:pt x="655" y="68"/>
                  </a:cubicBezTo>
                  <a:cubicBezTo>
                    <a:pt x="655" y="68"/>
                    <a:pt x="655" y="68"/>
                    <a:pt x="655" y="68"/>
                  </a:cubicBezTo>
                  <a:cubicBezTo>
                    <a:pt x="647" y="65"/>
                    <a:pt x="639" y="64"/>
                    <a:pt x="631" y="64"/>
                  </a:cubicBezTo>
                  <a:cubicBezTo>
                    <a:pt x="631" y="64"/>
                    <a:pt x="631" y="64"/>
                    <a:pt x="631" y="64"/>
                  </a:cubicBezTo>
                  <a:cubicBezTo>
                    <a:pt x="631" y="64"/>
                    <a:pt x="631" y="64"/>
                    <a:pt x="631" y="64"/>
                  </a:cubicBezTo>
                  <a:cubicBezTo>
                    <a:pt x="631" y="64"/>
                    <a:pt x="631" y="64"/>
                    <a:pt x="631" y="64"/>
                  </a:cubicBezTo>
                  <a:cubicBezTo>
                    <a:pt x="614" y="64"/>
                    <a:pt x="597" y="70"/>
                    <a:pt x="582" y="75"/>
                  </a:cubicBezTo>
                  <a:cubicBezTo>
                    <a:pt x="570" y="78"/>
                    <a:pt x="559" y="81"/>
                    <a:pt x="549" y="81"/>
                  </a:cubicBezTo>
                  <a:cubicBezTo>
                    <a:pt x="549" y="81"/>
                    <a:pt x="549" y="81"/>
                    <a:pt x="549" y="81"/>
                  </a:cubicBezTo>
                  <a:cubicBezTo>
                    <a:pt x="515" y="81"/>
                    <a:pt x="506" y="55"/>
                    <a:pt x="473" y="55"/>
                  </a:cubicBezTo>
                  <a:cubicBezTo>
                    <a:pt x="473" y="55"/>
                    <a:pt x="473" y="55"/>
                    <a:pt x="473" y="55"/>
                  </a:cubicBezTo>
                  <a:cubicBezTo>
                    <a:pt x="470" y="55"/>
                    <a:pt x="466" y="56"/>
                    <a:pt x="463" y="57"/>
                  </a:cubicBezTo>
                  <a:cubicBezTo>
                    <a:pt x="458" y="58"/>
                    <a:pt x="453" y="60"/>
                    <a:pt x="448" y="60"/>
                  </a:cubicBezTo>
                  <a:cubicBezTo>
                    <a:pt x="448" y="60"/>
                    <a:pt x="448" y="60"/>
                    <a:pt x="448" y="60"/>
                  </a:cubicBezTo>
                  <a:cubicBezTo>
                    <a:pt x="448" y="60"/>
                    <a:pt x="448" y="60"/>
                    <a:pt x="448" y="60"/>
                  </a:cubicBezTo>
                  <a:cubicBezTo>
                    <a:pt x="448" y="60"/>
                    <a:pt x="448" y="60"/>
                    <a:pt x="448" y="60"/>
                  </a:cubicBezTo>
                  <a:cubicBezTo>
                    <a:pt x="440" y="60"/>
                    <a:pt x="432" y="56"/>
                    <a:pt x="426" y="40"/>
                  </a:cubicBezTo>
                  <a:cubicBezTo>
                    <a:pt x="426" y="40"/>
                    <a:pt x="426" y="40"/>
                    <a:pt x="426" y="40"/>
                  </a:cubicBezTo>
                  <a:cubicBezTo>
                    <a:pt x="426" y="40"/>
                    <a:pt x="426" y="40"/>
                    <a:pt x="426" y="40"/>
                  </a:cubicBezTo>
                  <a:cubicBezTo>
                    <a:pt x="426" y="40"/>
                    <a:pt x="426" y="40"/>
                    <a:pt x="425" y="39"/>
                  </a:cubicBezTo>
                  <a:cubicBezTo>
                    <a:pt x="425" y="39"/>
                    <a:pt x="425" y="39"/>
                    <a:pt x="425" y="39"/>
                  </a:cubicBezTo>
                  <a:cubicBezTo>
                    <a:pt x="425" y="39"/>
                    <a:pt x="425" y="39"/>
                    <a:pt x="425" y="39"/>
                  </a:cubicBezTo>
                  <a:cubicBezTo>
                    <a:pt x="422" y="31"/>
                    <a:pt x="390" y="26"/>
                    <a:pt x="381" y="26"/>
                  </a:cubicBezTo>
                  <a:cubicBezTo>
                    <a:pt x="364" y="26"/>
                    <a:pt x="370" y="66"/>
                    <a:pt x="341" y="66"/>
                  </a:cubicBezTo>
                  <a:cubicBezTo>
                    <a:pt x="319" y="66"/>
                    <a:pt x="297" y="50"/>
                    <a:pt x="283" y="50"/>
                  </a:cubicBezTo>
                  <a:cubicBezTo>
                    <a:pt x="274" y="50"/>
                    <a:pt x="265" y="61"/>
                    <a:pt x="262" y="63"/>
                  </a:cubicBezTo>
                  <a:cubicBezTo>
                    <a:pt x="236" y="78"/>
                    <a:pt x="204" y="79"/>
                    <a:pt x="183" y="97"/>
                  </a:cubicBezTo>
                  <a:cubicBezTo>
                    <a:pt x="182" y="97"/>
                    <a:pt x="182" y="97"/>
                    <a:pt x="182" y="97"/>
                  </a:cubicBezTo>
                  <a:cubicBezTo>
                    <a:pt x="182" y="97"/>
                    <a:pt x="182" y="97"/>
                    <a:pt x="182" y="97"/>
                  </a:cubicBezTo>
                  <a:cubicBezTo>
                    <a:pt x="182" y="98"/>
                    <a:pt x="182" y="98"/>
                    <a:pt x="182" y="98"/>
                  </a:cubicBezTo>
                  <a:cubicBezTo>
                    <a:pt x="182" y="98"/>
                    <a:pt x="182" y="98"/>
                    <a:pt x="182" y="98"/>
                  </a:cubicBezTo>
                  <a:cubicBezTo>
                    <a:pt x="175" y="105"/>
                    <a:pt x="188" y="130"/>
                    <a:pt x="157" y="130"/>
                  </a:cubicBezTo>
                  <a:cubicBezTo>
                    <a:pt x="157" y="130"/>
                    <a:pt x="157" y="130"/>
                    <a:pt x="157" y="130"/>
                  </a:cubicBezTo>
                  <a:cubicBezTo>
                    <a:pt x="157" y="130"/>
                    <a:pt x="157" y="130"/>
                    <a:pt x="157" y="130"/>
                  </a:cubicBezTo>
                  <a:cubicBezTo>
                    <a:pt x="157" y="130"/>
                    <a:pt x="157" y="130"/>
                    <a:pt x="157" y="130"/>
                  </a:cubicBezTo>
                  <a:cubicBezTo>
                    <a:pt x="155" y="130"/>
                    <a:pt x="152" y="129"/>
                    <a:pt x="148" y="129"/>
                  </a:cubicBezTo>
                  <a:cubicBezTo>
                    <a:pt x="148" y="129"/>
                    <a:pt x="148" y="129"/>
                    <a:pt x="148" y="129"/>
                  </a:cubicBezTo>
                  <a:cubicBezTo>
                    <a:pt x="148" y="129"/>
                    <a:pt x="148" y="129"/>
                    <a:pt x="148" y="129"/>
                  </a:cubicBezTo>
                  <a:cubicBezTo>
                    <a:pt x="148" y="129"/>
                    <a:pt x="147" y="129"/>
                    <a:pt x="147" y="129"/>
                  </a:cubicBezTo>
                  <a:cubicBezTo>
                    <a:pt x="147" y="129"/>
                    <a:pt x="147" y="129"/>
                    <a:pt x="147" y="129"/>
                  </a:cubicBezTo>
                  <a:cubicBezTo>
                    <a:pt x="147" y="129"/>
                    <a:pt x="147" y="129"/>
                    <a:pt x="147" y="129"/>
                  </a:cubicBezTo>
                  <a:cubicBezTo>
                    <a:pt x="147" y="129"/>
                    <a:pt x="147" y="129"/>
                    <a:pt x="147" y="129"/>
                  </a:cubicBezTo>
                  <a:cubicBezTo>
                    <a:pt x="137" y="129"/>
                    <a:pt x="133" y="141"/>
                    <a:pt x="124" y="151"/>
                  </a:cubicBezTo>
                  <a:cubicBezTo>
                    <a:pt x="119" y="157"/>
                    <a:pt x="113" y="162"/>
                    <a:pt x="103" y="163"/>
                  </a:cubicBezTo>
                  <a:cubicBezTo>
                    <a:pt x="103" y="163"/>
                    <a:pt x="103" y="163"/>
                    <a:pt x="103" y="163"/>
                  </a:cubicBezTo>
                  <a:cubicBezTo>
                    <a:pt x="103" y="222"/>
                    <a:pt x="70" y="248"/>
                    <a:pt x="21" y="248"/>
                  </a:cubicBezTo>
                  <a:cubicBezTo>
                    <a:pt x="13" y="248"/>
                    <a:pt x="2" y="272"/>
                    <a:pt x="0" y="282"/>
                  </a:cubicBezTo>
                  <a:cubicBezTo>
                    <a:pt x="0" y="282"/>
                    <a:pt x="0" y="282"/>
                    <a:pt x="0" y="282"/>
                  </a:cubicBezTo>
                  <a:cubicBezTo>
                    <a:pt x="14" y="285"/>
                    <a:pt x="17" y="288"/>
                    <a:pt x="19" y="301"/>
                  </a:cubicBezTo>
                  <a:cubicBezTo>
                    <a:pt x="19" y="301"/>
                    <a:pt x="19" y="301"/>
                    <a:pt x="19" y="301"/>
                  </a:cubicBezTo>
                  <a:cubicBezTo>
                    <a:pt x="18" y="303"/>
                    <a:pt x="18" y="303"/>
                    <a:pt x="18" y="303"/>
                  </a:cubicBezTo>
                  <a:cubicBezTo>
                    <a:pt x="18" y="303"/>
                    <a:pt x="18" y="303"/>
                    <a:pt x="18" y="303"/>
                  </a:cubicBezTo>
                  <a:cubicBezTo>
                    <a:pt x="18" y="312"/>
                    <a:pt x="23" y="310"/>
                    <a:pt x="31" y="312"/>
                  </a:cubicBezTo>
                  <a:cubicBezTo>
                    <a:pt x="37" y="314"/>
                    <a:pt x="34" y="321"/>
                    <a:pt x="37" y="324"/>
                  </a:cubicBezTo>
                  <a:cubicBezTo>
                    <a:pt x="45" y="332"/>
                    <a:pt x="51" y="332"/>
                    <a:pt x="61" y="335"/>
                  </a:cubicBezTo>
                  <a:cubicBezTo>
                    <a:pt x="70" y="333"/>
                    <a:pt x="74" y="325"/>
                    <a:pt x="83" y="325"/>
                  </a:cubicBezTo>
                  <a:cubicBezTo>
                    <a:pt x="88" y="325"/>
                    <a:pt x="100" y="335"/>
                    <a:pt x="100" y="340"/>
                  </a:cubicBezTo>
                  <a:cubicBezTo>
                    <a:pt x="100" y="340"/>
                    <a:pt x="100" y="340"/>
                    <a:pt x="100" y="340"/>
                  </a:cubicBezTo>
                  <a:cubicBezTo>
                    <a:pt x="100" y="354"/>
                    <a:pt x="80" y="352"/>
                    <a:pt x="80" y="366"/>
                  </a:cubicBezTo>
                  <a:cubicBezTo>
                    <a:pt x="80" y="366"/>
                    <a:pt x="80" y="366"/>
                    <a:pt x="80" y="366"/>
                  </a:cubicBezTo>
                  <a:cubicBezTo>
                    <a:pt x="80" y="372"/>
                    <a:pt x="88" y="373"/>
                    <a:pt x="88" y="379"/>
                  </a:cubicBezTo>
                  <a:cubicBezTo>
                    <a:pt x="88" y="379"/>
                    <a:pt x="88" y="379"/>
                    <a:pt x="88" y="379"/>
                  </a:cubicBezTo>
                  <a:cubicBezTo>
                    <a:pt x="88" y="384"/>
                    <a:pt x="84" y="385"/>
                    <a:pt x="80" y="385"/>
                  </a:cubicBezTo>
                  <a:cubicBezTo>
                    <a:pt x="80" y="385"/>
                    <a:pt x="80" y="385"/>
                    <a:pt x="80" y="385"/>
                  </a:cubicBezTo>
                  <a:cubicBezTo>
                    <a:pt x="80" y="385"/>
                    <a:pt x="80" y="385"/>
                    <a:pt x="80" y="385"/>
                  </a:cubicBezTo>
                  <a:cubicBezTo>
                    <a:pt x="80" y="385"/>
                    <a:pt x="80" y="385"/>
                    <a:pt x="80" y="385"/>
                  </a:cubicBezTo>
                  <a:cubicBezTo>
                    <a:pt x="79" y="385"/>
                    <a:pt x="79" y="385"/>
                    <a:pt x="78" y="385"/>
                  </a:cubicBezTo>
                  <a:cubicBezTo>
                    <a:pt x="77" y="385"/>
                    <a:pt x="77" y="385"/>
                    <a:pt x="76" y="385"/>
                  </a:cubicBezTo>
                  <a:cubicBezTo>
                    <a:pt x="76" y="385"/>
                    <a:pt x="76" y="385"/>
                    <a:pt x="76" y="385"/>
                  </a:cubicBezTo>
                  <a:cubicBezTo>
                    <a:pt x="76" y="390"/>
                    <a:pt x="76" y="390"/>
                    <a:pt x="76" y="390"/>
                  </a:cubicBezTo>
                  <a:cubicBezTo>
                    <a:pt x="77" y="396"/>
                    <a:pt x="77" y="400"/>
                    <a:pt x="79" y="407"/>
                  </a:cubicBezTo>
                  <a:cubicBezTo>
                    <a:pt x="80" y="410"/>
                    <a:pt x="85" y="409"/>
                    <a:pt x="88" y="410"/>
                  </a:cubicBezTo>
                  <a:cubicBezTo>
                    <a:pt x="97" y="413"/>
                    <a:pt x="100" y="420"/>
                    <a:pt x="109" y="422"/>
                  </a:cubicBezTo>
                  <a:cubicBezTo>
                    <a:pt x="121" y="425"/>
                    <a:pt x="127" y="421"/>
                    <a:pt x="133" y="428"/>
                  </a:cubicBezTo>
                  <a:cubicBezTo>
                    <a:pt x="139" y="434"/>
                    <a:pt x="145" y="432"/>
                    <a:pt x="152" y="436"/>
                  </a:cubicBezTo>
                  <a:cubicBezTo>
                    <a:pt x="157" y="438"/>
                    <a:pt x="157" y="442"/>
                    <a:pt x="159" y="446"/>
                  </a:cubicBezTo>
                  <a:cubicBezTo>
                    <a:pt x="159" y="446"/>
                    <a:pt x="159" y="446"/>
                    <a:pt x="159" y="446"/>
                  </a:cubicBezTo>
                  <a:cubicBezTo>
                    <a:pt x="159" y="446"/>
                    <a:pt x="159" y="446"/>
                    <a:pt x="159" y="446"/>
                  </a:cubicBezTo>
                  <a:cubicBezTo>
                    <a:pt x="159" y="446"/>
                    <a:pt x="159" y="446"/>
                    <a:pt x="159" y="446"/>
                  </a:cubicBezTo>
                  <a:cubicBezTo>
                    <a:pt x="159" y="446"/>
                    <a:pt x="159" y="446"/>
                    <a:pt x="159" y="446"/>
                  </a:cubicBezTo>
                  <a:cubicBezTo>
                    <a:pt x="159" y="447"/>
                    <a:pt x="160" y="447"/>
                    <a:pt x="161" y="447"/>
                  </a:cubicBezTo>
                  <a:cubicBezTo>
                    <a:pt x="161" y="447"/>
                    <a:pt x="161" y="447"/>
                    <a:pt x="161" y="447"/>
                  </a:cubicBezTo>
                  <a:cubicBezTo>
                    <a:pt x="161" y="447"/>
                    <a:pt x="161" y="447"/>
                    <a:pt x="161" y="447"/>
                  </a:cubicBezTo>
                  <a:cubicBezTo>
                    <a:pt x="161" y="447"/>
                    <a:pt x="161" y="447"/>
                    <a:pt x="161" y="447"/>
                  </a:cubicBezTo>
                  <a:cubicBezTo>
                    <a:pt x="162" y="447"/>
                    <a:pt x="162" y="447"/>
                    <a:pt x="163" y="447"/>
                  </a:cubicBezTo>
                  <a:cubicBezTo>
                    <a:pt x="163" y="447"/>
                    <a:pt x="163" y="447"/>
                    <a:pt x="163" y="447"/>
                  </a:cubicBezTo>
                  <a:cubicBezTo>
                    <a:pt x="163" y="447"/>
                    <a:pt x="163" y="447"/>
                    <a:pt x="163" y="447"/>
                  </a:cubicBezTo>
                  <a:cubicBezTo>
                    <a:pt x="163" y="447"/>
                    <a:pt x="163" y="447"/>
                    <a:pt x="164" y="447"/>
                  </a:cubicBezTo>
                  <a:cubicBezTo>
                    <a:pt x="164" y="447"/>
                    <a:pt x="164" y="447"/>
                    <a:pt x="164" y="447"/>
                  </a:cubicBezTo>
                  <a:cubicBezTo>
                    <a:pt x="164" y="447"/>
                    <a:pt x="164" y="447"/>
                    <a:pt x="164" y="447"/>
                  </a:cubicBezTo>
                  <a:cubicBezTo>
                    <a:pt x="164" y="447"/>
                    <a:pt x="164" y="447"/>
                    <a:pt x="164" y="447"/>
                  </a:cubicBezTo>
                  <a:cubicBezTo>
                    <a:pt x="164" y="447"/>
                    <a:pt x="165" y="446"/>
                    <a:pt x="166" y="446"/>
                  </a:cubicBezTo>
                  <a:cubicBezTo>
                    <a:pt x="166" y="446"/>
                    <a:pt x="166" y="446"/>
                    <a:pt x="166" y="446"/>
                  </a:cubicBezTo>
                  <a:cubicBezTo>
                    <a:pt x="166" y="446"/>
                    <a:pt x="166" y="446"/>
                    <a:pt x="166" y="446"/>
                  </a:cubicBezTo>
                  <a:cubicBezTo>
                    <a:pt x="166" y="446"/>
                    <a:pt x="166" y="446"/>
                    <a:pt x="166" y="446"/>
                  </a:cubicBezTo>
                  <a:cubicBezTo>
                    <a:pt x="166" y="446"/>
                    <a:pt x="167" y="447"/>
                    <a:pt x="167" y="447"/>
                  </a:cubicBezTo>
                  <a:cubicBezTo>
                    <a:pt x="167" y="447"/>
                    <a:pt x="167" y="447"/>
                    <a:pt x="167" y="447"/>
                  </a:cubicBezTo>
                  <a:cubicBezTo>
                    <a:pt x="167" y="447"/>
                    <a:pt x="167" y="447"/>
                    <a:pt x="167" y="447"/>
                  </a:cubicBezTo>
                  <a:cubicBezTo>
                    <a:pt x="167" y="447"/>
                    <a:pt x="167" y="447"/>
                    <a:pt x="167" y="447"/>
                  </a:cubicBezTo>
                  <a:cubicBezTo>
                    <a:pt x="167" y="447"/>
                    <a:pt x="167" y="447"/>
                    <a:pt x="167" y="447"/>
                  </a:cubicBezTo>
                  <a:cubicBezTo>
                    <a:pt x="175" y="452"/>
                    <a:pt x="180" y="460"/>
                    <a:pt x="192" y="460"/>
                  </a:cubicBezTo>
                  <a:cubicBezTo>
                    <a:pt x="199" y="460"/>
                    <a:pt x="206" y="460"/>
                    <a:pt x="214" y="460"/>
                  </a:cubicBezTo>
                  <a:cubicBezTo>
                    <a:pt x="219" y="460"/>
                    <a:pt x="221" y="457"/>
                    <a:pt x="224" y="457"/>
                  </a:cubicBezTo>
                  <a:cubicBezTo>
                    <a:pt x="226" y="457"/>
                    <a:pt x="228" y="465"/>
                    <a:pt x="229" y="469"/>
                  </a:cubicBezTo>
                  <a:cubicBezTo>
                    <a:pt x="236" y="465"/>
                    <a:pt x="238" y="456"/>
                    <a:pt x="252" y="456"/>
                  </a:cubicBezTo>
                  <a:cubicBezTo>
                    <a:pt x="263" y="456"/>
                    <a:pt x="269" y="462"/>
                    <a:pt x="278" y="462"/>
                  </a:cubicBezTo>
                  <a:cubicBezTo>
                    <a:pt x="285" y="462"/>
                    <a:pt x="302" y="447"/>
                    <a:pt x="306" y="445"/>
                  </a:cubicBezTo>
                  <a:cubicBezTo>
                    <a:pt x="309" y="443"/>
                    <a:pt x="310" y="441"/>
                    <a:pt x="312" y="439"/>
                  </a:cubicBezTo>
                  <a:cubicBezTo>
                    <a:pt x="312" y="439"/>
                    <a:pt x="312" y="439"/>
                    <a:pt x="312" y="439"/>
                  </a:cubicBezTo>
                  <a:cubicBezTo>
                    <a:pt x="312" y="439"/>
                    <a:pt x="312" y="439"/>
                    <a:pt x="312" y="439"/>
                  </a:cubicBezTo>
                  <a:cubicBezTo>
                    <a:pt x="313" y="439"/>
                    <a:pt x="313" y="439"/>
                    <a:pt x="313" y="439"/>
                  </a:cubicBezTo>
                  <a:cubicBezTo>
                    <a:pt x="313" y="438"/>
                    <a:pt x="314" y="438"/>
                    <a:pt x="315" y="438"/>
                  </a:cubicBezTo>
                  <a:cubicBezTo>
                    <a:pt x="315" y="438"/>
                    <a:pt x="315" y="438"/>
                    <a:pt x="315" y="438"/>
                  </a:cubicBezTo>
                  <a:cubicBezTo>
                    <a:pt x="315" y="438"/>
                    <a:pt x="315" y="438"/>
                    <a:pt x="315" y="438"/>
                  </a:cubicBezTo>
                  <a:cubicBezTo>
                    <a:pt x="315" y="438"/>
                    <a:pt x="315" y="438"/>
                    <a:pt x="315" y="438"/>
                  </a:cubicBezTo>
                  <a:cubicBezTo>
                    <a:pt x="315" y="438"/>
                    <a:pt x="315" y="438"/>
                    <a:pt x="315" y="438"/>
                  </a:cubicBezTo>
                  <a:cubicBezTo>
                    <a:pt x="315" y="437"/>
                    <a:pt x="316" y="437"/>
                    <a:pt x="317" y="437"/>
                  </a:cubicBezTo>
                  <a:cubicBezTo>
                    <a:pt x="317" y="437"/>
                    <a:pt x="317" y="437"/>
                    <a:pt x="317" y="437"/>
                  </a:cubicBezTo>
                  <a:cubicBezTo>
                    <a:pt x="318" y="437"/>
                    <a:pt x="320" y="438"/>
                    <a:pt x="321" y="438"/>
                  </a:cubicBezTo>
                  <a:cubicBezTo>
                    <a:pt x="323" y="438"/>
                    <a:pt x="325" y="439"/>
                    <a:pt x="327" y="439"/>
                  </a:cubicBezTo>
                  <a:cubicBezTo>
                    <a:pt x="327" y="439"/>
                    <a:pt x="327" y="439"/>
                    <a:pt x="327" y="439"/>
                  </a:cubicBezTo>
                  <a:cubicBezTo>
                    <a:pt x="327" y="439"/>
                    <a:pt x="327" y="439"/>
                    <a:pt x="327" y="439"/>
                  </a:cubicBezTo>
                  <a:cubicBezTo>
                    <a:pt x="328" y="439"/>
                    <a:pt x="329" y="439"/>
                    <a:pt x="330" y="438"/>
                  </a:cubicBezTo>
                  <a:cubicBezTo>
                    <a:pt x="330" y="438"/>
                    <a:pt x="330" y="438"/>
                    <a:pt x="330" y="438"/>
                  </a:cubicBezTo>
                  <a:cubicBezTo>
                    <a:pt x="330" y="438"/>
                    <a:pt x="330" y="438"/>
                    <a:pt x="330" y="438"/>
                  </a:cubicBezTo>
                  <a:cubicBezTo>
                    <a:pt x="330" y="438"/>
                    <a:pt x="330" y="438"/>
                    <a:pt x="330" y="438"/>
                  </a:cubicBezTo>
                  <a:cubicBezTo>
                    <a:pt x="335" y="434"/>
                    <a:pt x="335" y="434"/>
                    <a:pt x="335" y="434"/>
                  </a:cubicBezTo>
                  <a:cubicBezTo>
                    <a:pt x="338" y="434"/>
                    <a:pt x="338" y="434"/>
                    <a:pt x="338" y="434"/>
                  </a:cubicBezTo>
                  <a:cubicBezTo>
                    <a:pt x="342" y="451"/>
                    <a:pt x="353" y="449"/>
                    <a:pt x="366" y="456"/>
                  </a:cubicBezTo>
                  <a:cubicBezTo>
                    <a:pt x="371" y="464"/>
                    <a:pt x="378" y="467"/>
                    <a:pt x="378" y="478"/>
                  </a:cubicBezTo>
                  <a:cubicBezTo>
                    <a:pt x="378" y="478"/>
                    <a:pt x="378" y="478"/>
                    <a:pt x="378" y="478"/>
                  </a:cubicBezTo>
                  <a:cubicBezTo>
                    <a:pt x="378" y="500"/>
                    <a:pt x="365" y="500"/>
                    <a:pt x="365" y="520"/>
                  </a:cubicBezTo>
                  <a:cubicBezTo>
                    <a:pt x="365" y="520"/>
                    <a:pt x="365" y="520"/>
                    <a:pt x="365" y="520"/>
                  </a:cubicBezTo>
                  <a:cubicBezTo>
                    <a:pt x="365" y="521"/>
                    <a:pt x="365" y="525"/>
                    <a:pt x="367" y="525"/>
                  </a:cubicBezTo>
                  <a:cubicBezTo>
                    <a:pt x="371" y="525"/>
                    <a:pt x="374" y="522"/>
                    <a:pt x="378" y="522"/>
                  </a:cubicBezTo>
                  <a:cubicBezTo>
                    <a:pt x="382" y="522"/>
                    <a:pt x="383" y="537"/>
                    <a:pt x="389" y="538"/>
                  </a:cubicBezTo>
                  <a:cubicBezTo>
                    <a:pt x="389" y="549"/>
                    <a:pt x="395" y="560"/>
                    <a:pt x="406" y="560"/>
                  </a:cubicBezTo>
                  <a:cubicBezTo>
                    <a:pt x="410" y="560"/>
                    <a:pt x="411" y="559"/>
                    <a:pt x="414" y="559"/>
                  </a:cubicBezTo>
                  <a:cubicBezTo>
                    <a:pt x="417" y="559"/>
                    <a:pt x="417" y="559"/>
                    <a:pt x="417" y="559"/>
                  </a:cubicBezTo>
                  <a:cubicBezTo>
                    <a:pt x="417" y="564"/>
                    <a:pt x="420" y="565"/>
                    <a:pt x="421" y="565"/>
                  </a:cubicBezTo>
                  <a:cubicBezTo>
                    <a:pt x="422" y="565"/>
                    <a:pt x="423" y="562"/>
                    <a:pt x="423" y="560"/>
                  </a:cubicBezTo>
                  <a:cubicBezTo>
                    <a:pt x="423" y="560"/>
                    <a:pt x="423" y="560"/>
                    <a:pt x="423" y="560"/>
                  </a:cubicBezTo>
                  <a:cubicBezTo>
                    <a:pt x="423" y="555"/>
                    <a:pt x="423" y="552"/>
                    <a:pt x="423" y="547"/>
                  </a:cubicBezTo>
                  <a:cubicBezTo>
                    <a:pt x="423" y="547"/>
                    <a:pt x="423" y="547"/>
                    <a:pt x="423" y="547"/>
                  </a:cubicBezTo>
                  <a:cubicBezTo>
                    <a:pt x="423" y="547"/>
                    <a:pt x="434" y="543"/>
                    <a:pt x="437" y="543"/>
                  </a:cubicBezTo>
                  <a:cubicBezTo>
                    <a:pt x="437" y="543"/>
                    <a:pt x="437" y="543"/>
                    <a:pt x="438" y="543"/>
                  </a:cubicBezTo>
                  <a:cubicBezTo>
                    <a:pt x="454" y="543"/>
                    <a:pt x="454" y="543"/>
                    <a:pt x="454" y="543"/>
                  </a:cubicBezTo>
                  <a:cubicBezTo>
                    <a:pt x="455" y="544"/>
                    <a:pt x="457" y="544"/>
                    <a:pt x="457" y="544"/>
                  </a:cubicBezTo>
                  <a:cubicBezTo>
                    <a:pt x="464" y="544"/>
                    <a:pt x="469" y="536"/>
                    <a:pt x="476" y="536"/>
                  </a:cubicBezTo>
                  <a:cubicBezTo>
                    <a:pt x="484" y="536"/>
                    <a:pt x="489" y="542"/>
                    <a:pt x="498" y="542"/>
                  </a:cubicBezTo>
                  <a:cubicBezTo>
                    <a:pt x="498" y="556"/>
                    <a:pt x="509" y="560"/>
                    <a:pt x="517" y="562"/>
                  </a:cubicBezTo>
                  <a:cubicBezTo>
                    <a:pt x="526" y="567"/>
                    <a:pt x="532" y="564"/>
                    <a:pt x="542" y="568"/>
                  </a:cubicBezTo>
                  <a:cubicBezTo>
                    <a:pt x="542" y="571"/>
                    <a:pt x="540" y="581"/>
                    <a:pt x="545" y="581"/>
                  </a:cubicBezTo>
                  <a:cubicBezTo>
                    <a:pt x="551" y="581"/>
                    <a:pt x="547" y="575"/>
                    <a:pt x="552" y="570"/>
                  </a:cubicBezTo>
                  <a:cubicBezTo>
                    <a:pt x="555" y="567"/>
                    <a:pt x="566" y="565"/>
                    <a:pt x="570" y="563"/>
                  </a:cubicBezTo>
                  <a:cubicBezTo>
                    <a:pt x="580" y="558"/>
                    <a:pt x="590" y="560"/>
                    <a:pt x="596" y="554"/>
                  </a:cubicBezTo>
                  <a:cubicBezTo>
                    <a:pt x="596" y="554"/>
                    <a:pt x="602" y="544"/>
                    <a:pt x="603" y="544"/>
                  </a:cubicBezTo>
                  <a:cubicBezTo>
                    <a:pt x="608" y="544"/>
                    <a:pt x="611" y="548"/>
                    <a:pt x="616" y="548"/>
                  </a:cubicBezTo>
                  <a:cubicBezTo>
                    <a:pt x="640" y="548"/>
                    <a:pt x="646" y="533"/>
                    <a:pt x="661" y="525"/>
                  </a:cubicBezTo>
                  <a:cubicBezTo>
                    <a:pt x="665" y="523"/>
                    <a:pt x="668" y="521"/>
                    <a:pt x="669" y="515"/>
                  </a:cubicBezTo>
                  <a:cubicBezTo>
                    <a:pt x="681" y="515"/>
                    <a:pt x="685" y="496"/>
                    <a:pt x="690" y="486"/>
                  </a:cubicBezTo>
                  <a:cubicBezTo>
                    <a:pt x="693" y="480"/>
                    <a:pt x="707" y="458"/>
                    <a:pt x="715" y="457"/>
                  </a:cubicBezTo>
                  <a:cubicBezTo>
                    <a:pt x="715" y="445"/>
                    <a:pt x="723" y="440"/>
                    <a:pt x="723" y="425"/>
                  </a:cubicBezTo>
                  <a:cubicBezTo>
                    <a:pt x="723" y="402"/>
                    <a:pt x="718" y="394"/>
                    <a:pt x="708" y="379"/>
                  </a:cubicBezTo>
                  <a:cubicBezTo>
                    <a:pt x="707" y="377"/>
                    <a:pt x="707" y="370"/>
                    <a:pt x="702" y="368"/>
                  </a:cubicBezTo>
                  <a:cubicBezTo>
                    <a:pt x="703" y="367"/>
                    <a:pt x="703" y="367"/>
                    <a:pt x="703" y="367"/>
                  </a:cubicBezTo>
                  <a:cubicBezTo>
                    <a:pt x="701" y="367"/>
                    <a:pt x="701" y="367"/>
                    <a:pt x="701" y="367"/>
                  </a:cubicBezTo>
                  <a:cubicBezTo>
                    <a:pt x="701" y="367"/>
                    <a:pt x="701" y="359"/>
                    <a:pt x="701" y="357"/>
                  </a:cubicBezTo>
                  <a:cubicBezTo>
                    <a:pt x="697" y="357"/>
                    <a:pt x="687" y="351"/>
                    <a:pt x="687" y="344"/>
                  </a:cubicBezTo>
                  <a:cubicBezTo>
                    <a:pt x="687" y="338"/>
                    <a:pt x="696" y="337"/>
                    <a:pt x="698" y="331"/>
                  </a:cubicBezTo>
                  <a:cubicBezTo>
                    <a:pt x="703" y="316"/>
                    <a:pt x="725" y="316"/>
                    <a:pt x="736" y="306"/>
                  </a:cubicBezTo>
                  <a:cubicBezTo>
                    <a:pt x="734" y="303"/>
                    <a:pt x="732" y="303"/>
                    <a:pt x="729" y="303"/>
                  </a:cubicBezTo>
                  <a:cubicBezTo>
                    <a:pt x="728" y="303"/>
                    <a:pt x="728" y="303"/>
                    <a:pt x="727" y="303"/>
                  </a:cubicBezTo>
                  <a:cubicBezTo>
                    <a:pt x="726" y="303"/>
                    <a:pt x="725" y="303"/>
                    <a:pt x="724" y="303"/>
                  </a:cubicBezTo>
                  <a:cubicBezTo>
                    <a:pt x="722" y="303"/>
                    <a:pt x="719" y="303"/>
                    <a:pt x="716" y="301"/>
                  </a:cubicBezTo>
                  <a:cubicBezTo>
                    <a:pt x="713" y="299"/>
                    <a:pt x="711" y="295"/>
                    <a:pt x="705" y="295"/>
                  </a:cubicBezTo>
                  <a:cubicBezTo>
                    <a:pt x="700" y="295"/>
                    <a:pt x="700" y="306"/>
                    <a:pt x="697" y="306"/>
                  </a:cubicBezTo>
                  <a:cubicBezTo>
                    <a:pt x="695" y="306"/>
                    <a:pt x="692" y="307"/>
                    <a:pt x="690" y="307"/>
                  </a:cubicBezTo>
                  <a:cubicBezTo>
                    <a:pt x="688" y="307"/>
                    <a:pt x="686" y="307"/>
                    <a:pt x="684" y="305"/>
                  </a:cubicBezTo>
                  <a:cubicBezTo>
                    <a:pt x="677" y="301"/>
                    <a:pt x="679" y="296"/>
                    <a:pt x="673" y="291"/>
                  </a:cubicBezTo>
                  <a:cubicBezTo>
                    <a:pt x="671" y="289"/>
                    <a:pt x="662" y="287"/>
                    <a:pt x="662" y="282"/>
                  </a:cubicBezTo>
                  <a:cubicBezTo>
                    <a:pt x="662" y="271"/>
                    <a:pt x="677" y="275"/>
                    <a:pt x="685" y="269"/>
                  </a:cubicBezTo>
                  <a:cubicBezTo>
                    <a:pt x="691" y="265"/>
                    <a:pt x="703" y="257"/>
                    <a:pt x="707" y="250"/>
                  </a:cubicBezTo>
                  <a:cubicBezTo>
                    <a:pt x="708" y="248"/>
                    <a:pt x="711" y="243"/>
                    <a:pt x="716" y="243"/>
                  </a:cubicBezTo>
                  <a:cubicBezTo>
                    <a:pt x="720" y="243"/>
                    <a:pt x="726" y="250"/>
                    <a:pt x="726" y="253"/>
                  </a:cubicBezTo>
                  <a:cubicBezTo>
                    <a:pt x="726" y="262"/>
                    <a:pt x="716" y="265"/>
                    <a:pt x="716" y="275"/>
                  </a:cubicBezTo>
                  <a:cubicBezTo>
                    <a:pt x="731" y="275"/>
                    <a:pt x="743" y="259"/>
                    <a:pt x="760" y="259"/>
                  </a:cubicBezTo>
                  <a:cubicBezTo>
                    <a:pt x="766" y="259"/>
                    <a:pt x="769" y="265"/>
                    <a:pt x="776" y="265"/>
                  </a:cubicBezTo>
                  <a:cubicBezTo>
                    <a:pt x="774" y="270"/>
                    <a:pt x="776" y="270"/>
                    <a:pt x="776" y="276"/>
                  </a:cubicBezTo>
                  <a:cubicBezTo>
                    <a:pt x="776" y="282"/>
                    <a:pt x="771" y="281"/>
                    <a:pt x="771" y="287"/>
                  </a:cubicBezTo>
                  <a:cubicBezTo>
                    <a:pt x="771" y="290"/>
                    <a:pt x="772" y="296"/>
                    <a:pt x="776" y="296"/>
                  </a:cubicBezTo>
                  <a:cubicBezTo>
                    <a:pt x="778" y="296"/>
                    <a:pt x="780" y="294"/>
                    <a:pt x="783" y="294"/>
                  </a:cubicBezTo>
                  <a:cubicBezTo>
                    <a:pt x="790" y="294"/>
                    <a:pt x="798" y="298"/>
                    <a:pt x="798" y="304"/>
                  </a:cubicBezTo>
                  <a:cubicBezTo>
                    <a:pt x="798" y="308"/>
                    <a:pt x="793" y="311"/>
                    <a:pt x="789" y="311"/>
                  </a:cubicBezTo>
                  <a:cubicBezTo>
                    <a:pt x="789" y="316"/>
                    <a:pt x="789" y="316"/>
                    <a:pt x="789" y="316"/>
                  </a:cubicBezTo>
                  <a:cubicBezTo>
                    <a:pt x="790" y="317"/>
                    <a:pt x="791" y="320"/>
                    <a:pt x="794" y="320"/>
                  </a:cubicBezTo>
                  <a:cubicBezTo>
                    <a:pt x="794" y="323"/>
                    <a:pt x="797" y="326"/>
                    <a:pt x="797" y="329"/>
                  </a:cubicBezTo>
                  <a:cubicBezTo>
                    <a:pt x="797" y="331"/>
                    <a:pt x="792" y="338"/>
                    <a:pt x="792" y="341"/>
                  </a:cubicBezTo>
                  <a:cubicBezTo>
                    <a:pt x="792" y="343"/>
                    <a:pt x="792" y="346"/>
                    <a:pt x="795" y="347"/>
                  </a:cubicBezTo>
                  <a:cubicBezTo>
                    <a:pt x="794" y="349"/>
                    <a:pt x="792" y="351"/>
                    <a:pt x="792" y="353"/>
                  </a:cubicBezTo>
                  <a:cubicBezTo>
                    <a:pt x="800" y="353"/>
                    <a:pt x="800" y="353"/>
                    <a:pt x="800" y="353"/>
                  </a:cubicBezTo>
                  <a:cubicBezTo>
                    <a:pt x="803" y="350"/>
                    <a:pt x="804" y="350"/>
                    <a:pt x="810" y="349"/>
                  </a:cubicBezTo>
                  <a:cubicBezTo>
                    <a:pt x="810" y="344"/>
                    <a:pt x="823" y="343"/>
                    <a:pt x="827" y="342"/>
                  </a:cubicBezTo>
                  <a:cubicBezTo>
                    <a:pt x="834" y="340"/>
                    <a:pt x="837" y="334"/>
                    <a:pt x="837" y="322"/>
                  </a:cubicBezTo>
                  <a:cubicBezTo>
                    <a:pt x="837" y="302"/>
                    <a:pt x="829" y="289"/>
                    <a:pt x="818" y="278"/>
                  </a:cubicBezTo>
                  <a:cubicBezTo>
                    <a:pt x="813" y="273"/>
                    <a:pt x="808" y="268"/>
                    <a:pt x="809" y="259"/>
                  </a:cubicBezTo>
                  <a:cubicBezTo>
                    <a:pt x="815" y="259"/>
                    <a:pt x="820" y="256"/>
                    <a:pt x="825" y="252"/>
                  </a:cubicBezTo>
                  <a:cubicBezTo>
                    <a:pt x="828" y="248"/>
                    <a:pt x="838" y="243"/>
                    <a:pt x="840" y="238"/>
                  </a:cubicBezTo>
                  <a:cubicBezTo>
                    <a:pt x="847" y="224"/>
                    <a:pt x="851" y="216"/>
                    <a:pt x="864" y="206"/>
                  </a:cubicBezTo>
                  <a:cubicBezTo>
                    <a:pt x="864" y="206"/>
                    <a:pt x="873" y="195"/>
                    <a:pt x="873" y="184"/>
                  </a:cubicBezTo>
                  <a:cubicBezTo>
                    <a:pt x="873" y="179"/>
                    <a:pt x="872" y="175"/>
                    <a:pt x="866" y="171"/>
                  </a:cubicBezTo>
                  <a:cubicBezTo>
                    <a:pt x="865" y="171"/>
                    <a:pt x="865" y="170"/>
                    <a:pt x="865" y="169"/>
                  </a:cubicBezTo>
                  <a:cubicBezTo>
                    <a:pt x="865" y="166"/>
                    <a:pt x="882" y="164"/>
                    <a:pt x="893" y="158"/>
                  </a:cubicBezTo>
                  <a:cubicBezTo>
                    <a:pt x="906" y="150"/>
                    <a:pt x="910" y="122"/>
                    <a:pt x="922" y="111"/>
                  </a:cubicBezTo>
                  <a:cubicBezTo>
                    <a:pt x="922" y="111"/>
                    <a:pt x="922" y="111"/>
                    <a:pt x="922" y="111"/>
                  </a:cubicBezTo>
                  <a:cubicBezTo>
                    <a:pt x="922" y="97"/>
                    <a:pt x="922" y="97"/>
                    <a:pt x="922" y="97"/>
                  </a:cubicBezTo>
                  <a:cubicBezTo>
                    <a:pt x="900" y="97"/>
                    <a:pt x="897" y="113"/>
                    <a:pt x="879" y="113"/>
                  </a:cubicBezTo>
                  <a:cubicBezTo>
                    <a:pt x="864" y="113"/>
                    <a:pt x="857" y="94"/>
                    <a:pt x="850" y="87"/>
                  </a:cubicBezTo>
                  <a:cubicBezTo>
                    <a:pt x="841" y="78"/>
                    <a:pt x="818" y="77"/>
                    <a:pt x="811" y="66"/>
                  </a:cubicBezTo>
                  <a:cubicBezTo>
                    <a:pt x="793" y="37"/>
                    <a:pt x="794" y="0"/>
                    <a:pt x="74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6" name="Freeform 96"/>
            <p:cNvSpPr/>
            <p:nvPr/>
          </p:nvSpPr>
          <p:spPr bwMode="auto">
            <a:xfrm>
              <a:off x="9781" y="-76"/>
              <a:ext cx="125" cy="54"/>
            </a:xfrm>
            <a:custGeom>
              <a:avLst/>
              <a:gdLst>
                <a:gd name="T0" fmla="*/ 25 w 53"/>
                <a:gd name="T1" fmla="*/ 0 h 23"/>
                <a:gd name="T2" fmla="*/ 0 w 53"/>
                <a:gd name="T3" fmla="*/ 18 h 23"/>
                <a:gd name="T4" fmla="*/ 5 w 53"/>
                <a:gd name="T5" fmla="*/ 23 h 23"/>
                <a:gd name="T6" fmla="*/ 53 w 53"/>
                <a:gd name="T7" fmla="*/ 13 h 23"/>
                <a:gd name="T8" fmla="*/ 25 w 53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3">
                  <a:moveTo>
                    <a:pt x="25" y="0"/>
                  </a:moveTo>
                  <a:cubicBezTo>
                    <a:pt x="16" y="0"/>
                    <a:pt x="0" y="10"/>
                    <a:pt x="0" y="18"/>
                  </a:cubicBezTo>
                  <a:cubicBezTo>
                    <a:pt x="0" y="20"/>
                    <a:pt x="2" y="23"/>
                    <a:pt x="5" y="23"/>
                  </a:cubicBezTo>
                  <a:cubicBezTo>
                    <a:pt x="11" y="23"/>
                    <a:pt x="53" y="20"/>
                    <a:pt x="53" y="13"/>
                  </a:cubicBezTo>
                  <a:cubicBezTo>
                    <a:pt x="53" y="5"/>
                    <a:pt x="33" y="0"/>
                    <a:pt x="2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7" name="Freeform 97"/>
            <p:cNvSpPr/>
            <p:nvPr/>
          </p:nvSpPr>
          <p:spPr bwMode="auto">
            <a:xfrm>
              <a:off x="9403" y="28"/>
              <a:ext cx="49" cy="28"/>
            </a:xfrm>
            <a:custGeom>
              <a:avLst/>
              <a:gdLst>
                <a:gd name="T0" fmla="*/ 17 w 21"/>
                <a:gd name="T1" fmla="*/ 0 h 12"/>
                <a:gd name="T2" fmla="*/ 0 w 21"/>
                <a:gd name="T3" fmla="*/ 0 h 12"/>
                <a:gd name="T4" fmla="*/ 16 w 21"/>
                <a:gd name="T5" fmla="*/ 12 h 12"/>
                <a:gd name="T6" fmla="*/ 21 w 21"/>
                <a:gd name="T7" fmla="*/ 6 h 12"/>
                <a:gd name="T8" fmla="*/ 17 w 21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2">
                  <a:moveTo>
                    <a:pt x="1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" y="6"/>
                    <a:pt x="8" y="12"/>
                    <a:pt x="16" y="12"/>
                  </a:cubicBezTo>
                  <a:cubicBezTo>
                    <a:pt x="18" y="12"/>
                    <a:pt x="21" y="9"/>
                    <a:pt x="21" y="6"/>
                  </a:cubicBezTo>
                  <a:cubicBezTo>
                    <a:pt x="21" y="3"/>
                    <a:pt x="18" y="2"/>
                    <a:pt x="1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" name="Freeform 98"/>
            <p:cNvSpPr/>
            <p:nvPr/>
          </p:nvSpPr>
          <p:spPr bwMode="auto">
            <a:xfrm>
              <a:off x="8242" y="-369"/>
              <a:ext cx="22" cy="28"/>
            </a:xfrm>
            <a:custGeom>
              <a:avLst/>
              <a:gdLst>
                <a:gd name="T0" fmla="*/ 4 w 9"/>
                <a:gd name="T1" fmla="*/ 0 h 12"/>
                <a:gd name="T2" fmla="*/ 0 w 9"/>
                <a:gd name="T3" fmla="*/ 8 h 12"/>
                <a:gd name="T4" fmla="*/ 4 w 9"/>
                <a:gd name="T5" fmla="*/ 12 h 12"/>
                <a:gd name="T6" fmla="*/ 9 w 9"/>
                <a:gd name="T7" fmla="*/ 5 h 12"/>
                <a:gd name="T8" fmla="*/ 9 w 9"/>
                <a:gd name="T9" fmla="*/ 5 h 12"/>
                <a:gd name="T10" fmla="*/ 9 w 9"/>
                <a:gd name="T11" fmla="*/ 5 h 12"/>
                <a:gd name="T12" fmla="*/ 9 w 9"/>
                <a:gd name="T13" fmla="*/ 4 h 12"/>
                <a:gd name="T14" fmla="*/ 8 w 9"/>
                <a:gd name="T15" fmla="*/ 4 h 12"/>
                <a:gd name="T16" fmla="*/ 4 w 9"/>
                <a:gd name="T1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12">
                  <a:moveTo>
                    <a:pt x="4" y="0"/>
                  </a:moveTo>
                  <a:cubicBezTo>
                    <a:pt x="2" y="3"/>
                    <a:pt x="0" y="5"/>
                    <a:pt x="0" y="8"/>
                  </a:cubicBezTo>
                  <a:cubicBezTo>
                    <a:pt x="0" y="11"/>
                    <a:pt x="2" y="12"/>
                    <a:pt x="4" y="12"/>
                  </a:cubicBezTo>
                  <a:cubicBezTo>
                    <a:pt x="8" y="12"/>
                    <a:pt x="9" y="8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9" y="5"/>
                    <a:pt x="9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9" name="Freeform 99"/>
            <p:cNvSpPr>
              <a:spLocks noEditPoints="1"/>
            </p:cNvSpPr>
            <p:nvPr/>
          </p:nvSpPr>
          <p:spPr bwMode="auto">
            <a:xfrm>
              <a:off x="7403" y="-277"/>
              <a:ext cx="57" cy="33"/>
            </a:xfrm>
            <a:custGeom>
              <a:avLst/>
              <a:gdLst>
                <a:gd name="T0" fmla="*/ 24 w 24"/>
                <a:gd name="T1" fmla="*/ 10 h 14"/>
                <a:gd name="T2" fmla="*/ 23 w 24"/>
                <a:gd name="T3" fmla="*/ 11 h 14"/>
                <a:gd name="T4" fmla="*/ 20 w 24"/>
                <a:gd name="T5" fmla="*/ 14 h 14"/>
                <a:gd name="T6" fmla="*/ 24 w 24"/>
                <a:gd name="T7" fmla="*/ 10 h 14"/>
                <a:gd name="T8" fmla="*/ 12 w 24"/>
                <a:gd name="T9" fmla="*/ 0 h 14"/>
                <a:gd name="T10" fmla="*/ 0 w 24"/>
                <a:gd name="T11" fmla="*/ 8 h 14"/>
                <a:gd name="T12" fmla="*/ 12 w 24"/>
                <a:gd name="T13" fmla="*/ 14 h 14"/>
                <a:gd name="T14" fmla="*/ 23 w 24"/>
                <a:gd name="T15" fmla="*/ 11 h 14"/>
                <a:gd name="T16" fmla="*/ 24 w 24"/>
                <a:gd name="T17" fmla="*/ 8 h 14"/>
                <a:gd name="T18" fmla="*/ 12 w 24"/>
                <a:gd name="T1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14">
                  <a:moveTo>
                    <a:pt x="24" y="10"/>
                  </a:moveTo>
                  <a:cubicBezTo>
                    <a:pt x="24" y="10"/>
                    <a:pt x="23" y="11"/>
                    <a:pt x="23" y="11"/>
                  </a:cubicBezTo>
                  <a:cubicBezTo>
                    <a:pt x="22" y="12"/>
                    <a:pt x="21" y="13"/>
                    <a:pt x="20" y="14"/>
                  </a:cubicBezTo>
                  <a:cubicBezTo>
                    <a:pt x="24" y="10"/>
                    <a:pt x="24" y="10"/>
                    <a:pt x="24" y="10"/>
                  </a:cubicBezTo>
                  <a:moveTo>
                    <a:pt x="12" y="0"/>
                  </a:moveTo>
                  <a:cubicBezTo>
                    <a:pt x="7" y="0"/>
                    <a:pt x="0" y="2"/>
                    <a:pt x="0" y="8"/>
                  </a:cubicBezTo>
                  <a:cubicBezTo>
                    <a:pt x="0" y="12"/>
                    <a:pt x="6" y="14"/>
                    <a:pt x="12" y="14"/>
                  </a:cubicBezTo>
                  <a:cubicBezTo>
                    <a:pt x="16" y="14"/>
                    <a:pt x="19" y="13"/>
                    <a:pt x="23" y="11"/>
                  </a:cubicBezTo>
                  <a:cubicBezTo>
                    <a:pt x="23" y="10"/>
                    <a:pt x="24" y="9"/>
                    <a:pt x="24" y="8"/>
                  </a:cubicBezTo>
                  <a:cubicBezTo>
                    <a:pt x="24" y="1"/>
                    <a:pt x="19" y="0"/>
                    <a:pt x="1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0" name="Freeform 100"/>
            <p:cNvSpPr/>
            <p:nvPr/>
          </p:nvSpPr>
          <p:spPr bwMode="auto">
            <a:xfrm>
              <a:off x="6964" y="-639"/>
              <a:ext cx="215" cy="121"/>
            </a:xfrm>
            <a:custGeom>
              <a:avLst/>
              <a:gdLst>
                <a:gd name="T0" fmla="*/ 54 w 91"/>
                <a:gd name="T1" fmla="*/ 0 h 51"/>
                <a:gd name="T2" fmla="*/ 47 w 91"/>
                <a:gd name="T3" fmla="*/ 0 h 51"/>
                <a:gd name="T4" fmla="*/ 9 w 91"/>
                <a:gd name="T5" fmla="*/ 31 h 51"/>
                <a:gd name="T6" fmla="*/ 0 w 91"/>
                <a:gd name="T7" fmla="*/ 43 h 51"/>
                <a:gd name="T8" fmla="*/ 8 w 91"/>
                <a:gd name="T9" fmla="*/ 51 h 51"/>
                <a:gd name="T10" fmla="*/ 36 w 91"/>
                <a:gd name="T11" fmla="*/ 43 h 51"/>
                <a:gd name="T12" fmla="*/ 54 w 91"/>
                <a:gd name="T13" fmla="*/ 40 h 51"/>
                <a:gd name="T14" fmla="*/ 61 w 91"/>
                <a:gd name="T15" fmla="*/ 41 h 51"/>
                <a:gd name="T16" fmla="*/ 91 w 91"/>
                <a:gd name="T17" fmla="*/ 27 h 51"/>
                <a:gd name="T18" fmla="*/ 62 w 91"/>
                <a:gd name="T19" fmla="*/ 6 h 51"/>
                <a:gd name="T20" fmla="*/ 53 w 91"/>
                <a:gd name="T21" fmla="*/ 11 h 51"/>
                <a:gd name="T22" fmla="*/ 54 w 91"/>
                <a:gd name="T23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1" h="51">
                  <a:moveTo>
                    <a:pt x="54" y="0"/>
                  </a:moveTo>
                  <a:cubicBezTo>
                    <a:pt x="52" y="0"/>
                    <a:pt x="52" y="0"/>
                    <a:pt x="47" y="0"/>
                  </a:cubicBezTo>
                  <a:cubicBezTo>
                    <a:pt x="26" y="0"/>
                    <a:pt x="21" y="19"/>
                    <a:pt x="9" y="31"/>
                  </a:cubicBezTo>
                  <a:cubicBezTo>
                    <a:pt x="6" y="34"/>
                    <a:pt x="0" y="34"/>
                    <a:pt x="0" y="43"/>
                  </a:cubicBezTo>
                  <a:cubicBezTo>
                    <a:pt x="0" y="48"/>
                    <a:pt x="1" y="51"/>
                    <a:pt x="8" y="51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6" y="43"/>
                    <a:pt x="52" y="40"/>
                    <a:pt x="54" y="40"/>
                  </a:cubicBezTo>
                  <a:cubicBezTo>
                    <a:pt x="56" y="40"/>
                    <a:pt x="58" y="41"/>
                    <a:pt x="61" y="41"/>
                  </a:cubicBezTo>
                  <a:cubicBezTo>
                    <a:pt x="73" y="41"/>
                    <a:pt x="91" y="37"/>
                    <a:pt x="91" y="27"/>
                  </a:cubicBezTo>
                  <a:cubicBezTo>
                    <a:pt x="91" y="20"/>
                    <a:pt x="69" y="6"/>
                    <a:pt x="62" y="6"/>
                  </a:cubicBezTo>
                  <a:cubicBezTo>
                    <a:pt x="58" y="6"/>
                    <a:pt x="56" y="10"/>
                    <a:pt x="53" y="11"/>
                  </a:cubicBezTo>
                  <a:cubicBezTo>
                    <a:pt x="57" y="7"/>
                    <a:pt x="54" y="7"/>
                    <a:pt x="5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1" name="Freeform 101"/>
            <p:cNvSpPr/>
            <p:nvPr/>
          </p:nvSpPr>
          <p:spPr bwMode="auto">
            <a:xfrm>
              <a:off x="6661" y="-701"/>
              <a:ext cx="83" cy="45"/>
            </a:xfrm>
            <a:custGeom>
              <a:avLst/>
              <a:gdLst>
                <a:gd name="T0" fmla="*/ 14 w 35"/>
                <a:gd name="T1" fmla="*/ 0 h 19"/>
                <a:gd name="T2" fmla="*/ 0 w 35"/>
                <a:gd name="T3" fmla="*/ 5 h 19"/>
                <a:gd name="T4" fmla="*/ 11 w 35"/>
                <a:gd name="T5" fmla="*/ 19 h 19"/>
                <a:gd name="T6" fmla="*/ 35 w 35"/>
                <a:gd name="T7" fmla="*/ 8 h 19"/>
                <a:gd name="T8" fmla="*/ 14 w 35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9">
                  <a:moveTo>
                    <a:pt x="14" y="0"/>
                  </a:moveTo>
                  <a:cubicBezTo>
                    <a:pt x="11" y="0"/>
                    <a:pt x="0" y="0"/>
                    <a:pt x="0" y="5"/>
                  </a:cubicBezTo>
                  <a:cubicBezTo>
                    <a:pt x="0" y="10"/>
                    <a:pt x="7" y="19"/>
                    <a:pt x="11" y="19"/>
                  </a:cubicBezTo>
                  <a:cubicBezTo>
                    <a:pt x="17" y="19"/>
                    <a:pt x="34" y="18"/>
                    <a:pt x="35" y="8"/>
                  </a:cubicBezTo>
                  <a:cubicBezTo>
                    <a:pt x="32" y="7"/>
                    <a:pt x="17" y="0"/>
                    <a:pt x="1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2" name="Freeform 102"/>
            <p:cNvSpPr/>
            <p:nvPr/>
          </p:nvSpPr>
          <p:spPr bwMode="auto">
            <a:xfrm>
              <a:off x="6689" y="-793"/>
              <a:ext cx="296" cy="208"/>
            </a:xfrm>
            <a:custGeom>
              <a:avLst/>
              <a:gdLst>
                <a:gd name="T0" fmla="*/ 55 w 125"/>
                <a:gd name="T1" fmla="*/ 0 h 88"/>
                <a:gd name="T2" fmla="*/ 0 w 125"/>
                <a:gd name="T3" fmla="*/ 31 h 88"/>
                <a:gd name="T4" fmla="*/ 38 w 125"/>
                <a:gd name="T5" fmla="*/ 42 h 88"/>
                <a:gd name="T6" fmla="*/ 60 w 125"/>
                <a:gd name="T7" fmla="*/ 43 h 88"/>
                <a:gd name="T8" fmla="*/ 21 w 125"/>
                <a:gd name="T9" fmla="*/ 60 h 88"/>
                <a:gd name="T10" fmla="*/ 49 w 125"/>
                <a:gd name="T11" fmla="*/ 79 h 88"/>
                <a:gd name="T12" fmla="*/ 108 w 125"/>
                <a:gd name="T13" fmla="*/ 88 h 88"/>
                <a:gd name="T14" fmla="*/ 118 w 125"/>
                <a:gd name="T15" fmla="*/ 80 h 88"/>
                <a:gd name="T16" fmla="*/ 111 w 125"/>
                <a:gd name="T17" fmla="*/ 74 h 88"/>
                <a:gd name="T18" fmla="*/ 121 w 125"/>
                <a:gd name="T19" fmla="*/ 67 h 88"/>
                <a:gd name="T20" fmla="*/ 125 w 125"/>
                <a:gd name="T21" fmla="*/ 57 h 88"/>
                <a:gd name="T22" fmla="*/ 108 w 125"/>
                <a:gd name="T23" fmla="*/ 46 h 88"/>
                <a:gd name="T24" fmla="*/ 97 w 125"/>
                <a:gd name="T25" fmla="*/ 46 h 88"/>
                <a:gd name="T26" fmla="*/ 81 w 125"/>
                <a:gd name="T27" fmla="*/ 41 h 88"/>
                <a:gd name="T28" fmla="*/ 75 w 125"/>
                <a:gd name="T29" fmla="*/ 40 h 88"/>
                <a:gd name="T30" fmla="*/ 70 w 125"/>
                <a:gd name="T31" fmla="*/ 41 h 88"/>
                <a:gd name="T32" fmla="*/ 80 w 125"/>
                <a:gd name="T33" fmla="*/ 31 h 88"/>
                <a:gd name="T34" fmla="*/ 80 w 125"/>
                <a:gd name="T35" fmla="*/ 21 h 88"/>
                <a:gd name="T36" fmla="*/ 83 w 125"/>
                <a:gd name="T37" fmla="*/ 21 h 88"/>
                <a:gd name="T38" fmla="*/ 87 w 125"/>
                <a:gd name="T39" fmla="*/ 20 h 88"/>
                <a:gd name="T40" fmla="*/ 55 w 125"/>
                <a:gd name="T41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25" h="88">
                  <a:moveTo>
                    <a:pt x="55" y="0"/>
                  </a:moveTo>
                  <a:cubicBezTo>
                    <a:pt x="30" y="0"/>
                    <a:pt x="22" y="24"/>
                    <a:pt x="0" y="31"/>
                  </a:cubicBezTo>
                  <a:cubicBezTo>
                    <a:pt x="13" y="38"/>
                    <a:pt x="23" y="42"/>
                    <a:pt x="38" y="42"/>
                  </a:cubicBezTo>
                  <a:cubicBezTo>
                    <a:pt x="41" y="42"/>
                    <a:pt x="55" y="43"/>
                    <a:pt x="60" y="43"/>
                  </a:cubicBezTo>
                  <a:cubicBezTo>
                    <a:pt x="43" y="48"/>
                    <a:pt x="38" y="54"/>
                    <a:pt x="21" y="60"/>
                  </a:cubicBezTo>
                  <a:cubicBezTo>
                    <a:pt x="29" y="64"/>
                    <a:pt x="42" y="79"/>
                    <a:pt x="49" y="79"/>
                  </a:cubicBezTo>
                  <a:cubicBezTo>
                    <a:pt x="68" y="79"/>
                    <a:pt x="85" y="88"/>
                    <a:pt x="108" y="88"/>
                  </a:cubicBezTo>
                  <a:cubicBezTo>
                    <a:pt x="113" y="88"/>
                    <a:pt x="118" y="85"/>
                    <a:pt x="118" y="80"/>
                  </a:cubicBezTo>
                  <a:cubicBezTo>
                    <a:pt x="118" y="77"/>
                    <a:pt x="114" y="75"/>
                    <a:pt x="111" y="74"/>
                  </a:cubicBezTo>
                  <a:cubicBezTo>
                    <a:pt x="114" y="73"/>
                    <a:pt x="121" y="72"/>
                    <a:pt x="121" y="67"/>
                  </a:cubicBezTo>
                  <a:cubicBezTo>
                    <a:pt x="121" y="62"/>
                    <a:pt x="120" y="61"/>
                    <a:pt x="125" y="57"/>
                  </a:cubicBezTo>
                  <a:cubicBezTo>
                    <a:pt x="118" y="50"/>
                    <a:pt x="118" y="46"/>
                    <a:pt x="108" y="46"/>
                  </a:cubicBezTo>
                  <a:cubicBezTo>
                    <a:pt x="104" y="46"/>
                    <a:pt x="101" y="46"/>
                    <a:pt x="97" y="46"/>
                  </a:cubicBezTo>
                  <a:cubicBezTo>
                    <a:pt x="91" y="46"/>
                    <a:pt x="88" y="41"/>
                    <a:pt x="81" y="41"/>
                  </a:cubicBezTo>
                  <a:cubicBezTo>
                    <a:pt x="79" y="41"/>
                    <a:pt x="77" y="40"/>
                    <a:pt x="75" y="40"/>
                  </a:cubicBezTo>
                  <a:cubicBezTo>
                    <a:pt x="73" y="40"/>
                    <a:pt x="72" y="40"/>
                    <a:pt x="70" y="41"/>
                  </a:cubicBezTo>
                  <a:cubicBezTo>
                    <a:pt x="75" y="39"/>
                    <a:pt x="80" y="34"/>
                    <a:pt x="80" y="31"/>
                  </a:cubicBezTo>
                  <a:cubicBezTo>
                    <a:pt x="80" y="29"/>
                    <a:pt x="81" y="27"/>
                    <a:pt x="80" y="21"/>
                  </a:cubicBezTo>
                  <a:cubicBezTo>
                    <a:pt x="82" y="21"/>
                    <a:pt x="82" y="21"/>
                    <a:pt x="83" y="21"/>
                  </a:cubicBezTo>
                  <a:cubicBezTo>
                    <a:pt x="83" y="21"/>
                    <a:pt x="84" y="21"/>
                    <a:pt x="87" y="20"/>
                  </a:cubicBezTo>
                  <a:cubicBezTo>
                    <a:pt x="78" y="14"/>
                    <a:pt x="70" y="0"/>
                    <a:pt x="5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3" name="Freeform 103"/>
            <p:cNvSpPr/>
            <p:nvPr/>
          </p:nvSpPr>
          <p:spPr bwMode="auto">
            <a:xfrm>
              <a:off x="6817" y="-464"/>
              <a:ext cx="38" cy="26"/>
            </a:xfrm>
            <a:custGeom>
              <a:avLst/>
              <a:gdLst>
                <a:gd name="T0" fmla="*/ 16 w 16"/>
                <a:gd name="T1" fmla="*/ 0 h 11"/>
                <a:gd name="T2" fmla="*/ 8 w 16"/>
                <a:gd name="T3" fmla="*/ 0 h 11"/>
                <a:gd name="T4" fmla="*/ 0 w 16"/>
                <a:gd name="T5" fmla="*/ 6 h 11"/>
                <a:gd name="T6" fmla="*/ 5 w 16"/>
                <a:gd name="T7" fmla="*/ 11 h 11"/>
                <a:gd name="T8" fmla="*/ 16 w 16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1">
                  <a:moveTo>
                    <a:pt x="16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6" y="2"/>
                    <a:pt x="3" y="4"/>
                    <a:pt x="0" y="6"/>
                  </a:cubicBezTo>
                  <a:cubicBezTo>
                    <a:pt x="1" y="8"/>
                    <a:pt x="3" y="11"/>
                    <a:pt x="5" y="11"/>
                  </a:cubicBezTo>
                  <a:cubicBezTo>
                    <a:pt x="12" y="11"/>
                    <a:pt x="15" y="8"/>
                    <a:pt x="1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4" name="Freeform 104"/>
            <p:cNvSpPr/>
            <p:nvPr/>
          </p:nvSpPr>
          <p:spPr bwMode="auto">
            <a:xfrm>
              <a:off x="6630" y="-788"/>
              <a:ext cx="50" cy="12"/>
            </a:xfrm>
            <a:custGeom>
              <a:avLst/>
              <a:gdLst>
                <a:gd name="T0" fmla="*/ 19 w 21"/>
                <a:gd name="T1" fmla="*/ 0 h 5"/>
                <a:gd name="T2" fmla="*/ 0 w 21"/>
                <a:gd name="T3" fmla="*/ 0 h 5"/>
                <a:gd name="T4" fmla="*/ 11 w 21"/>
                <a:gd name="T5" fmla="*/ 5 h 5"/>
                <a:gd name="T6" fmla="*/ 21 w 21"/>
                <a:gd name="T7" fmla="*/ 4 h 5"/>
                <a:gd name="T8" fmla="*/ 19 w 21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5">
                  <a:moveTo>
                    <a:pt x="1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" y="4"/>
                    <a:pt x="6" y="5"/>
                    <a:pt x="11" y="5"/>
                  </a:cubicBezTo>
                  <a:cubicBezTo>
                    <a:pt x="14" y="5"/>
                    <a:pt x="18" y="5"/>
                    <a:pt x="21" y="4"/>
                  </a:cubicBezTo>
                  <a:cubicBezTo>
                    <a:pt x="19" y="0"/>
                    <a:pt x="19" y="0"/>
                    <a:pt x="1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5" name="Freeform 105"/>
            <p:cNvSpPr/>
            <p:nvPr/>
          </p:nvSpPr>
          <p:spPr bwMode="auto">
            <a:xfrm>
              <a:off x="7219" y="-547"/>
              <a:ext cx="40" cy="19"/>
            </a:xfrm>
            <a:custGeom>
              <a:avLst/>
              <a:gdLst>
                <a:gd name="T0" fmla="*/ 17 w 17"/>
                <a:gd name="T1" fmla="*/ 0 h 8"/>
                <a:gd name="T2" fmla="*/ 13 w 17"/>
                <a:gd name="T3" fmla="*/ 1 h 8"/>
                <a:gd name="T4" fmla="*/ 11 w 17"/>
                <a:gd name="T5" fmla="*/ 1 h 8"/>
                <a:gd name="T6" fmla="*/ 8 w 17"/>
                <a:gd name="T7" fmla="*/ 1 h 8"/>
                <a:gd name="T8" fmla="*/ 0 w 17"/>
                <a:gd name="T9" fmla="*/ 2 h 8"/>
                <a:gd name="T10" fmla="*/ 11 w 17"/>
                <a:gd name="T11" fmla="*/ 8 h 8"/>
                <a:gd name="T12" fmla="*/ 17 w 17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8">
                  <a:moveTo>
                    <a:pt x="17" y="0"/>
                  </a:moveTo>
                  <a:cubicBezTo>
                    <a:pt x="16" y="1"/>
                    <a:pt x="15" y="1"/>
                    <a:pt x="13" y="1"/>
                  </a:cubicBezTo>
                  <a:cubicBezTo>
                    <a:pt x="13" y="1"/>
                    <a:pt x="12" y="1"/>
                    <a:pt x="11" y="1"/>
                  </a:cubicBezTo>
                  <a:cubicBezTo>
                    <a:pt x="10" y="1"/>
                    <a:pt x="9" y="1"/>
                    <a:pt x="8" y="1"/>
                  </a:cubicBezTo>
                  <a:cubicBezTo>
                    <a:pt x="6" y="1"/>
                    <a:pt x="4" y="1"/>
                    <a:pt x="0" y="2"/>
                  </a:cubicBezTo>
                  <a:cubicBezTo>
                    <a:pt x="2" y="4"/>
                    <a:pt x="4" y="8"/>
                    <a:pt x="11" y="8"/>
                  </a:cubicBezTo>
                  <a:cubicBezTo>
                    <a:pt x="14" y="8"/>
                    <a:pt x="17" y="4"/>
                    <a:pt x="1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6" name="Freeform 106"/>
            <p:cNvSpPr>
              <a:spLocks noEditPoints="1"/>
            </p:cNvSpPr>
            <p:nvPr/>
          </p:nvSpPr>
          <p:spPr bwMode="auto">
            <a:xfrm>
              <a:off x="5002" y="-757"/>
              <a:ext cx="253" cy="75"/>
            </a:xfrm>
            <a:custGeom>
              <a:avLst/>
              <a:gdLst>
                <a:gd name="T0" fmla="*/ 91 w 107"/>
                <a:gd name="T1" fmla="*/ 16 h 32"/>
                <a:gd name="T2" fmla="*/ 87 w 107"/>
                <a:gd name="T3" fmla="*/ 18 h 32"/>
                <a:gd name="T4" fmla="*/ 87 w 107"/>
                <a:gd name="T5" fmla="*/ 20 h 32"/>
                <a:gd name="T6" fmla="*/ 91 w 107"/>
                <a:gd name="T7" fmla="*/ 16 h 32"/>
                <a:gd name="T8" fmla="*/ 91 w 107"/>
                <a:gd name="T9" fmla="*/ 0 h 32"/>
                <a:gd name="T10" fmla="*/ 71 w 107"/>
                <a:gd name="T11" fmla="*/ 7 h 32"/>
                <a:gd name="T12" fmla="*/ 41 w 107"/>
                <a:gd name="T13" fmla="*/ 0 h 32"/>
                <a:gd name="T14" fmla="*/ 0 w 107"/>
                <a:gd name="T15" fmla="*/ 10 h 32"/>
                <a:gd name="T16" fmla="*/ 11 w 107"/>
                <a:gd name="T17" fmla="*/ 13 h 32"/>
                <a:gd name="T18" fmla="*/ 35 w 107"/>
                <a:gd name="T19" fmla="*/ 6 h 32"/>
                <a:gd name="T20" fmla="*/ 47 w 107"/>
                <a:gd name="T21" fmla="*/ 10 h 32"/>
                <a:gd name="T22" fmla="*/ 39 w 107"/>
                <a:gd name="T23" fmla="*/ 15 h 32"/>
                <a:gd name="T24" fmla="*/ 49 w 107"/>
                <a:gd name="T25" fmla="*/ 16 h 32"/>
                <a:gd name="T26" fmla="*/ 38 w 107"/>
                <a:gd name="T27" fmla="*/ 20 h 32"/>
                <a:gd name="T28" fmla="*/ 53 w 107"/>
                <a:gd name="T29" fmla="*/ 27 h 32"/>
                <a:gd name="T30" fmla="*/ 52 w 107"/>
                <a:gd name="T31" fmla="*/ 27 h 32"/>
                <a:gd name="T32" fmla="*/ 58 w 107"/>
                <a:gd name="T33" fmla="*/ 32 h 32"/>
                <a:gd name="T34" fmla="*/ 58 w 107"/>
                <a:gd name="T35" fmla="*/ 32 h 32"/>
                <a:gd name="T36" fmla="*/ 68 w 107"/>
                <a:gd name="T37" fmla="*/ 20 h 32"/>
                <a:gd name="T38" fmla="*/ 75 w 107"/>
                <a:gd name="T39" fmla="*/ 19 h 32"/>
                <a:gd name="T40" fmla="*/ 79 w 107"/>
                <a:gd name="T41" fmla="*/ 19 h 32"/>
                <a:gd name="T42" fmla="*/ 82 w 107"/>
                <a:gd name="T43" fmla="*/ 19 h 32"/>
                <a:gd name="T44" fmla="*/ 87 w 107"/>
                <a:gd name="T45" fmla="*/ 18 h 32"/>
                <a:gd name="T46" fmla="*/ 87 w 107"/>
                <a:gd name="T47" fmla="*/ 15 h 32"/>
                <a:gd name="T48" fmla="*/ 90 w 107"/>
                <a:gd name="T49" fmla="*/ 16 h 32"/>
                <a:gd name="T50" fmla="*/ 92 w 107"/>
                <a:gd name="T51" fmla="*/ 15 h 32"/>
                <a:gd name="T52" fmla="*/ 107 w 107"/>
                <a:gd name="T53" fmla="*/ 6 h 32"/>
                <a:gd name="T54" fmla="*/ 91 w 107"/>
                <a:gd name="T5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7" h="32">
                  <a:moveTo>
                    <a:pt x="91" y="16"/>
                  </a:moveTo>
                  <a:cubicBezTo>
                    <a:pt x="89" y="17"/>
                    <a:pt x="88" y="18"/>
                    <a:pt x="87" y="18"/>
                  </a:cubicBezTo>
                  <a:cubicBezTo>
                    <a:pt x="87" y="20"/>
                    <a:pt x="87" y="20"/>
                    <a:pt x="87" y="20"/>
                  </a:cubicBezTo>
                  <a:cubicBezTo>
                    <a:pt x="91" y="16"/>
                    <a:pt x="91" y="16"/>
                    <a:pt x="91" y="16"/>
                  </a:cubicBezTo>
                  <a:moveTo>
                    <a:pt x="91" y="0"/>
                  </a:moveTo>
                  <a:cubicBezTo>
                    <a:pt x="83" y="0"/>
                    <a:pt x="79" y="7"/>
                    <a:pt x="71" y="7"/>
                  </a:cubicBezTo>
                  <a:cubicBezTo>
                    <a:pt x="61" y="7"/>
                    <a:pt x="54" y="0"/>
                    <a:pt x="41" y="0"/>
                  </a:cubicBezTo>
                  <a:cubicBezTo>
                    <a:pt x="29" y="0"/>
                    <a:pt x="5" y="2"/>
                    <a:pt x="0" y="10"/>
                  </a:cubicBezTo>
                  <a:cubicBezTo>
                    <a:pt x="4" y="11"/>
                    <a:pt x="7" y="13"/>
                    <a:pt x="11" y="13"/>
                  </a:cubicBezTo>
                  <a:cubicBezTo>
                    <a:pt x="19" y="13"/>
                    <a:pt x="29" y="6"/>
                    <a:pt x="35" y="6"/>
                  </a:cubicBezTo>
                  <a:cubicBezTo>
                    <a:pt x="40" y="6"/>
                    <a:pt x="43" y="9"/>
                    <a:pt x="47" y="10"/>
                  </a:cubicBezTo>
                  <a:cubicBezTo>
                    <a:pt x="45" y="13"/>
                    <a:pt x="42" y="14"/>
                    <a:pt x="39" y="15"/>
                  </a:cubicBezTo>
                  <a:cubicBezTo>
                    <a:pt x="42" y="16"/>
                    <a:pt x="44" y="16"/>
                    <a:pt x="49" y="16"/>
                  </a:cubicBezTo>
                  <a:cubicBezTo>
                    <a:pt x="45" y="17"/>
                    <a:pt x="42" y="18"/>
                    <a:pt x="38" y="20"/>
                  </a:cubicBezTo>
                  <a:cubicBezTo>
                    <a:pt x="39" y="25"/>
                    <a:pt x="45" y="27"/>
                    <a:pt x="53" y="27"/>
                  </a:cubicBezTo>
                  <a:cubicBezTo>
                    <a:pt x="52" y="27"/>
                    <a:pt x="52" y="27"/>
                    <a:pt x="52" y="27"/>
                  </a:cubicBezTo>
                  <a:cubicBezTo>
                    <a:pt x="54" y="29"/>
                    <a:pt x="55" y="32"/>
                    <a:pt x="58" y="32"/>
                  </a:cubicBezTo>
                  <a:cubicBezTo>
                    <a:pt x="58" y="32"/>
                    <a:pt x="58" y="32"/>
                    <a:pt x="58" y="32"/>
                  </a:cubicBezTo>
                  <a:cubicBezTo>
                    <a:pt x="63" y="32"/>
                    <a:pt x="64" y="23"/>
                    <a:pt x="68" y="20"/>
                  </a:cubicBezTo>
                  <a:cubicBezTo>
                    <a:pt x="71" y="19"/>
                    <a:pt x="73" y="19"/>
                    <a:pt x="75" y="19"/>
                  </a:cubicBezTo>
                  <a:cubicBezTo>
                    <a:pt x="76" y="19"/>
                    <a:pt x="77" y="19"/>
                    <a:pt x="79" y="19"/>
                  </a:cubicBezTo>
                  <a:cubicBezTo>
                    <a:pt x="80" y="19"/>
                    <a:pt x="81" y="19"/>
                    <a:pt x="82" y="19"/>
                  </a:cubicBezTo>
                  <a:cubicBezTo>
                    <a:pt x="84" y="19"/>
                    <a:pt x="85" y="19"/>
                    <a:pt x="87" y="18"/>
                  </a:cubicBezTo>
                  <a:cubicBezTo>
                    <a:pt x="87" y="15"/>
                    <a:pt x="87" y="15"/>
                    <a:pt x="87" y="15"/>
                  </a:cubicBezTo>
                  <a:cubicBezTo>
                    <a:pt x="88" y="15"/>
                    <a:pt x="89" y="16"/>
                    <a:pt x="90" y="16"/>
                  </a:cubicBezTo>
                  <a:cubicBezTo>
                    <a:pt x="91" y="16"/>
                    <a:pt x="91" y="15"/>
                    <a:pt x="92" y="15"/>
                  </a:cubicBezTo>
                  <a:cubicBezTo>
                    <a:pt x="99" y="10"/>
                    <a:pt x="105" y="15"/>
                    <a:pt x="107" y="6"/>
                  </a:cubicBezTo>
                  <a:cubicBezTo>
                    <a:pt x="103" y="5"/>
                    <a:pt x="97" y="0"/>
                    <a:pt x="9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7" name="Freeform 107"/>
            <p:cNvSpPr/>
            <p:nvPr/>
          </p:nvSpPr>
          <p:spPr bwMode="auto">
            <a:xfrm>
              <a:off x="5656" y="-807"/>
              <a:ext cx="88" cy="57"/>
            </a:xfrm>
            <a:custGeom>
              <a:avLst/>
              <a:gdLst>
                <a:gd name="T0" fmla="*/ 30 w 37"/>
                <a:gd name="T1" fmla="*/ 0 h 24"/>
                <a:gd name="T2" fmla="*/ 0 w 37"/>
                <a:gd name="T3" fmla="*/ 16 h 24"/>
                <a:gd name="T4" fmla="*/ 9 w 37"/>
                <a:gd name="T5" fmla="*/ 24 h 24"/>
                <a:gd name="T6" fmla="*/ 37 w 37"/>
                <a:gd name="T7" fmla="*/ 17 h 24"/>
                <a:gd name="T8" fmla="*/ 30 w 37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24">
                  <a:moveTo>
                    <a:pt x="30" y="0"/>
                  </a:moveTo>
                  <a:cubicBezTo>
                    <a:pt x="22" y="0"/>
                    <a:pt x="0" y="9"/>
                    <a:pt x="0" y="16"/>
                  </a:cubicBezTo>
                  <a:cubicBezTo>
                    <a:pt x="0" y="21"/>
                    <a:pt x="3" y="24"/>
                    <a:pt x="9" y="24"/>
                  </a:cubicBezTo>
                  <a:cubicBezTo>
                    <a:pt x="13" y="24"/>
                    <a:pt x="33" y="20"/>
                    <a:pt x="37" y="17"/>
                  </a:cubicBezTo>
                  <a:cubicBezTo>
                    <a:pt x="30" y="0"/>
                    <a:pt x="30" y="0"/>
                    <a:pt x="3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8" name="Freeform 108"/>
            <p:cNvSpPr/>
            <p:nvPr/>
          </p:nvSpPr>
          <p:spPr bwMode="auto">
            <a:xfrm>
              <a:off x="5541" y="-769"/>
              <a:ext cx="94" cy="54"/>
            </a:xfrm>
            <a:custGeom>
              <a:avLst/>
              <a:gdLst>
                <a:gd name="T0" fmla="*/ 28 w 40"/>
                <a:gd name="T1" fmla="*/ 0 h 23"/>
                <a:gd name="T2" fmla="*/ 10 w 40"/>
                <a:gd name="T3" fmla="*/ 0 h 23"/>
                <a:gd name="T4" fmla="*/ 10 w 40"/>
                <a:gd name="T5" fmla="*/ 7 h 23"/>
                <a:gd name="T6" fmla="*/ 0 w 40"/>
                <a:gd name="T7" fmla="*/ 21 h 23"/>
                <a:gd name="T8" fmla="*/ 11 w 40"/>
                <a:gd name="T9" fmla="*/ 23 h 23"/>
                <a:gd name="T10" fmla="*/ 29 w 40"/>
                <a:gd name="T11" fmla="*/ 21 h 23"/>
                <a:gd name="T12" fmla="*/ 26 w 40"/>
                <a:gd name="T13" fmla="*/ 15 h 23"/>
                <a:gd name="T14" fmla="*/ 33 w 40"/>
                <a:gd name="T15" fmla="*/ 15 h 23"/>
                <a:gd name="T16" fmla="*/ 40 w 40"/>
                <a:gd name="T17" fmla="*/ 12 h 23"/>
                <a:gd name="T18" fmla="*/ 40 w 40"/>
                <a:gd name="T19" fmla="*/ 4 h 23"/>
                <a:gd name="T20" fmla="*/ 32 w 40"/>
                <a:gd name="T21" fmla="*/ 5 h 23"/>
                <a:gd name="T22" fmla="*/ 23 w 40"/>
                <a:gd name="T23" fmla="*/ 4 h 23"/>
                <a:gd name="T24" fmla="*/ 28 w 40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0" h="23">
                  <a:moveTo>
                    <a:pt x="28" y="0"/>
                  </a:moveTo>
                  <a:cubicBezTo>
                    <a:pt x="10" y="0"/>
                    <a:pt x="10" y="0"/>
                    <a:pt x="10" y="0"/>
                  </a:cubicBezTo>
                  <a:cubicBezTo>
                    <a:pt x="10" y="1"/>
                    <a:pt x="10" y="3"/>
                    <a:pt x="10" y="7"/>
                  </a:cubicBezTo>
                  <a:cubicBezTo>
                    <a:pt x="4" y="9"/>
                    <a:pt x="0" y="13"/>
                    <a:pt x="0" y="21"/>
                  </a:cubicBezTo>
                  <a:cubicBezTo>
                    <a:pt x="0" y="22"/>
                    <a:pt x="5" y="23"/>
                    <a:pt x="11" y="23"/>
                  </a:cubicBezTo>
                  <a:cubicBezTo>
                    <a:pt x="18" y="23"/>
                    <a:pt x="27" y="22"/>
                    <a:pt x="29" y="21"/>
                  </a:cubicBezTo>
                  <a:cubicBezTo>
                    <a:pt x="26" y="15"/>
                    <a:pt x="26" y="15"/>
                    <a:pt x="26" y="15"/>
                  </a:cubicBezTo>
                  <a:cubicBezTo>
                    <a:pt x="29" y="15"/>
                    <a:pt x="31" y="15"/>
                    <a:pt x="33" y="15"/>
                  </a:cubicBezTo>
                  <a:cubicBezTo>
                    <a:pt x="36" y="15"/>
                    <a:pt x="38" y="15"/>
                    <a:pt x="40" y="12"/>
                  </a:cubicBezTo>
                  <a:cubicBezTo>
                    <a:pt x="40" y="10"/>
                    <a:pt x="40" y="9"/>
                    <a:pt x="40" y="4"/>
                  </a:cubicBezTo>
                  <a:cubicBezTo>
                    <a:pt x="37" y="5"/>
                    <a:pt x="35" y="5"/>
                    <a:pt x="32" y="5"/>
                  </a:cubicBezTo>
                  <a:cubicBezTo>
                    <a:pt x="28" y="5"/>
                    <a:pt x="24" y="5"/>
                    <a:pt x="23" y="4"/>
                  </a:cubicBezTo>
                  <a:cubicBezTo>
                    <a:pt x="24" y="4"/>
                    <a:pt x="27" y="3"/>
                    <a:pt x="2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9" name="Freeform 109"/>
            <p:cNvSpPr/>
            <p:nvPr/>
          </p:nvSpPr>
          <p:spPr bwMode="auto">
            <a:xfrm>
              <a:off x="5415" y="-722"/>
              <a:ext cx="97" cy="33"/>
            </a:xfrm>
            <a:custGeom>
              <a:avLst/>
              <a:gdLst>
                <a:gd name="T0" fmla="*/ 27 w 41"/>
                <a:gd name="T1" fmla="*/ 0 h 14"/>
                <a:gd name="T2" fmla="*/ 0 w 41"/>
                <a:gd name="T3" fmla="*/ 11 h 14"/>
                <a:gd name="T4" fmla="*/ 5 w 41"/>
                <a:gd name="T5" fmla="*/ 14 h 14"/>
                <a:gd name="T6" fmla="*/ 13 w 41"/>
                <a:gd name="T7" fmla="*/ 9 h 14"/>
                <a:gd name="T8" fmla="*/ 24 w 41"/>
                <a:gd name="T9" fmla="*/ 14 h 14"/>
                <a:gd name="T10" fmla="*/ 41 w 41"/>
                <a:gd name="T11" fmla="*/ 7 h 14"/>
                <a:gd name="T12" fmla="*/ 27 w 41"/>
                <a:gd name="T1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4">
                  <a:moveTo>
                    <a:pt x="27" y="0"/>
                  </a:moveTo>
                  <a:cubicBezTo>
                    <a:pt x="21" y="0"/>
                    <a:pt x="0" y="3"/>
                    <a:pt x="0" y="11"/>
                  </a:cubicBezTo>
                  <a:cubicBezTo>
                    <a:pt x="0" y="13"/>
                    <a:pt x="3" y="14"/>
                    <a:pt x="5" y="14"/>
                  </a:cubicBezTo>
                  <a:cubicBezTo>
                    <a:pt x="10" y="14"/>
                    <a:pt x="12" y="14"/>
                    <a:pt x="13" y="9"/>
                  </a:cubicBezTo>
                  <a:cubicBezTo>
                    <a:pt x="17" y="9"/>
                    <a:pt x="21" y="14"/>
                    <a:pt x="24" y="14"/>
                  </a:cubicBezTo>
                  <a:cubicBezTo>
                    <a:pt x="31" y="14"/>
                    <a:pt x="31" y="7"/>
                    <a:pt x="41" y="7"/>
                  </a:cubicBezTo>
                  <a:cubicBezTo>
                    <a:pt x="39" y="3"/>
                    <a:pt x="33" y="0"/>
                    <a:pt x="2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0" name="Freeform 110"/>
            <p:cNvSpPr/>
            <p:nvPr/>
          </p:nvSpPr>
          <p:spPr bwMode="auto">
            <a:xfrm>
              <a:off x="5359" y="-833"/>
              <a:ext cx="151" cy="102"/>
            </a:xfrm>
            <a:custGeom>
              <a:avLst/>
              <a:gdLst>
                <a:gd name="T0" fmla="*/ 61 w 64"/>
                <a:gd name="T1" fmla="*/ 0 h 43"/>
                <a:gd name="T2" fmla="*/ 52 w 64"/>
                <a:gd name="T3" fmla="*/ 9 h 43"/>
                <a:gd name="T4" fmla="*/ 20 w 64"/>
                <a:gd name="T5" fmla="*/ 19 h 43"/>
                <a:gd name="T6" fmla="*/ 20 w 64"/>
                <a:gd name="T7" fmla="*/ 26 h 43"/>
                <a:gd name="T8" fmla="*/ 24 w 64"/>
                <a:gd name="T9" fmla="*/ 24 h 43"/>
                <a:gd name="T10" fmla="*/ 29 w 64"/>
                <a:gd name="T11" fmla="*/ 27 h 43"/>
                <a:gd name="T12" fmla="*/ 7 w 64"/>
                <a:gd name="T13" fmla="*/ 27 h 43"/>
                <a:gd name="T14" fmla="*/ 0 w 64"/>
                <a:gd name="T15" fmla="*/ 33 h 43"/>
                <a:gd name="T16" fmla="*/ 27 w 64"/>
                <a:gd name="T17" fmla="*/ 43 h 43"/>
                <a:gd name="T18" fmla="*/ 48 w 64"/>
                <a:gd name="T19" fmla="*/ 37 h 43"/>
                <a:gd name="T20" fmla="*/ 55 w 64"/>
                <a:gd name="T21" fmla="*/ 37 h 43"/>
                <a:gd name="T22" fmla="*/ 64 w 64"/>
                <a:gd name="T23" fmla="*/ 35 h 43"/>
                <a:gd name="T24" fmla="*/ 34 w 64"/>
                <a:gd name="T25" fmla="*/ 27 h 43"/>
                <a:gd name="T26" fmla="*/ 58 w 64"/>
                <a:gd name="T27" fmla="*/ 13 h 43"/>
                <a:gd name="T28" fmla="*/ 63 w 64"/>
                <a:gd name="T29" fmla="*/ 6 h 43"/>
                <a:gd name="T30" fmla="*/ 61 w 64"/>
                <a:gd name="T3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4" h="43">
                  <a:moveTo>
                    <a:pt x="61" y="0"/>
                  </a:moveTo>
                  <a:cubicBezTo>
                    <a:pt x="56" y="0"/>
                    <a:pt x="53" y="4"/>
                    <a:pt x="52" y="9"/>
                  </a:cubicBezTo>
                  <a:cubicBezTo>
                    <a:pt x="37" y="9"/>
                    <a:pt x="36" y="19"/>
                    <a:pt x="20" y="19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5"/>
                    <a:pt x="23" y="24"/>
                    <a:pt x="24" y="24"/>
                  </a:cubicBezTo>
                  <a:cubicBezTo>
                    <a:pt x="25" y="24"/>
                    <a:pt x="26" y="26"/>
                    <a:pt x="29" y="27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5" y="29"/>
                    <a:pt x="4" y="30"/>
                    <a:pt x="0" y="33"/>
                  </a:cubicBezTo>
                  <a:cubicBezTo>
                    <a:pt x="1" y="33"/>
                    <a:pt x="23" y="43"/>
                    <a:pt x="27" y="43"/>
                  </a:cubicBezTo>
                  <a:cubicBezTo>
                    <a:pt x="33" y="43"/>
                    <a:pt x="42" y="37"/>
                    <a:pt x="48" y="37"/>
                  </a:cubicBezTo>
                  <a:cubicBezTo>
                    <a:pt x="50" y="37"/>
                    <a:pt x="53" y="37"/>
                    <a:pt x="55" y="37"/>
                  </a:cubicBezTo>
                  <a:cubicBezTo>
                    <a:pt x="58" y="37"/>
                    <a:pt x="61" y="36"/>
                    <a:pt x="64" y="35"/>
                  </a:cubicBezTo>
                  <a:cubicBezTo>
                    <a:pt x="52" y="30"/>
                    <a:pt x="48" y="29"/>
                    <a:pt x="34" y="27"/>
                  </a:cubicBezTo>
                  <a:cubicBezTo>
                    <a:pt x="39" y="21"/>
                    <a:pt x="49" y="18"/>
                    <a:pt x="58" y="13"/>
                  </a:cubicBezTo>
                  <a:cubicBezTo>
                    <a:pt x="58" y="10"/>
                    <a:pt x="61" y="8"/>
                    <a:pt x="63" y="6"/>
                  </a:cubicBezTo>
                  <a:cubicBezTo>
                    <a:pt x="63" y="4"/>
                    <a:pt x="62" y="0"/>
                    <a:pt x="6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1" name="Freeform 111"/>
            <p:cNvSpPr/>
            <p:nvPr/>
          </p:nvSpPr>
          <p:spPr bwMode="auto">
            <a:xfrm>
              <a:off x="3813" y="-684"/>
              <a:ext cx="496" cy="274"/>
            </a:xfrm>
            <a:custGeom>
              <a:avLst/>
              <a:gdLst>
                <a:gd name="T0" fmla="*/ 86 w 210"/>
                <a:gd name="T1" fmla="*/ 0 h 116"/>
                <a:gd name="T2" fmla="*/ 75 w 210"/>
                <a:gd name="T3" fmla="*/ 8 h 116"/>
                <a:gd name="T4" fmla="*/ 82 w 210"/>
                <a:gd name="T5" fmla="*/ 31 h 116"/>
                <a:gd name="T6" fmla="*/ 58 w 210"/>
                <a:gd name="T7" fmla="*/ 8 h 116"/>
                <a:gd name="T8" fmla="*/ 49 w 210"/>
                <a:gd name="T9" fmla="*/ 17 h 116"/>
                <a:gd name="T10" fmla="*/ 51 w 210"/>
                <a:gd name="T11" fmla="*/ 22 h 116"/>
                <a:gd name="T12" fmla="*/ 38 w 210"/>
                <a:gd name="T13" fmla="*/ 16 h 116"/>
                <a:gd name="T14" fmla="*/ 45 w 210"/>
                <a:gd name="T15" fmla="*/ 8 h 116"/>
                <a:gd name="T16" fmla="*/ 18 w 210"/>
                <a:gd name="T17" fmla="*/ 6 h 116"/>
                <a:gd name="T18" fmla="*/ 0 w 210"/>
                <a:gd name="T19" fmla="*/ 19 h 116"/>
                <a:gd name="T20" fmla="*/ 13 w 210"/>
                <a:gd name="T21" fmla="*/ 32 h 116"/>
                <a:gd name="T22" fmla="*/ 17 w 210"/>
                <a:gd name="T23" fmla="*/ 34 h 116"/>
                <a:gd name="T24" fmla="*/ 32 w 210"/>
                <a:gd name="T25" fmla="*/ 51 h 116"/>
                <a:gd name="T26" fmla="*/ 28 w 210"/>
                <a:gd name="T27" fmla="*/ 52 h 116"/>
                <a:gd name="T28" fmla="*/ 45 w 210"/>
                <a:gd name="T29" fmla="*/ 61 h 116"/>
                <a:gd name="T30" fmla="*/ 60 w 210"/>
                <a:gd name="T31" fmla="*/ 47 h 116"/>
                <a:gd name="T32" fmla="*/ 65 w 210"/>
                <a:gd name="T33" fmla="*/ 47 h 116"/>
                <a:gd name="T34" fmla="*/ 73 w 210"/>
                <a:gd name="T35" fmla="*/ 51 h 116"/>
                <a:gd name="T36" fmla="*/ 86 w 210"/>
                <a:gd name="T37" fmla="*/ 51 h 116"/>
                <a:gd name="T38" fmla="*/ 59 w 210"/>
                <a:gd name="T39" fmla="*/ 64 h 116"/>
                <a:gd name="T40" fmla="*/ 45 w 210"/>
                <a:gd name="T41" fmla="*/ 70 h 116"/>
                <a:gd name="T42" fmla="*/ 53 w 210"/>
                <a:gd name="T43" fmla="*/ 78 h 116"/>
                <a:gd name="T44" fmla="*/ 65 w 210"/>
                <a:gd name="T45" fmla="*/ 77 h 116"/>
                <a:gd name="T46" fmla="*/ 88 w 210"/>
                <a:gd name="T47" fmla="*/ 79 h 116"/>
                <a:gd name="T48" fmla="*/ 71 w 210"/>
                <a:gd name="T49" fmla="*/ 83 h 116"/>
                <a:gd name="T50" fmla="*/ 58 w 210"/>
                <a:gd name="T51" fmla="*/ 83 h 116"/>
                <a:gd name="T52" fmla="*/ 51 w 210"/>
                <a:gd name="T53" fmla="*/ 83 h 116"/>
                <a:gd name="T54" fmla="*/ 93 w 210"/>
                <a:gd name="T55" fmla="*/ 116 h 116"/>
                <a:gd name="T56" fmla="*/ 108 w 210"/>
                <a:gd name="T57" fmla="*/ 87 h 116"/>
                <a:gd name="T58" fmla="*/ 116 w 210"/>
                <a:gd name="T59" fmla="*/ 83 h 116"/>
                <a:gd name="T60" fmla="*/ 145 w 210"/>
                <a:gd name="T61" fmla="*/ 46 h 116"/>
                <a:gd name="T62" fmla="*/ 158 w 210"/>
                <a:gd name="T63" fmla="*/ 54 h 116"/>
                <a:gd name="T64" fmla="*/ 150 w 210"/>
                <a:gd name="T65" fmla="*/ 55 h 116"/>
                <a:gd name="T66" fmla="*/ 161 w 210"/>
                <a:gd name="T67" fmla="*/ 70 h 116"/>
                <a:gd name="T68" fmla="*/ 153 w 210"/>
                <a:gd name="T69" fmla="*/ 85 h 116"/>
                <a:gd name="T70" fmla="*/ 177 w 210"/>
                <a:gd name="T71" fmla="*/ 86 h 116"/>
                <a:gd name="T72" fmla="*/ 177 w 210"/>
                <a:gd name="T73" fmla="*/ 95 h 116"/>
                <a:gd name="T74" fmla="*/ 210 w 210"/>
                <a:gd name="T75" fmla="*/ 77 h 116"/>
                <a:gd name="T76" fmla="*/ 190 w 210"/>
                <a:gd name="T77" fmla="*/ 58 h 116"/>
                <a:gd name="T78" fmla="*/ 173 w 210"/>
                <a:gd name="T79" fmla="*/ 58 h 116"/>
                <a:gd name="T80" fmla="*/ 173 w 210"/>
                <a:gd name="T81" fmla="*/ 50 h 116"/>
                <a:gd name="T82" fmla="*/ 168 w 210"/>
                <a:gd name="T83" fmla="*/ 51 h 116"/>
                <a:gd name="T84" fmla="*/ 163 w 210"/>
                <a:gd name="T85" fmla="*/ 50 h 116"/>
                <a:gd name="T86" fmla="*/ 169 w 210"/>
                <a:gd name="T87" fmla="*/ 50 h 116"/>
                <a:gd name="T88" fmla="*/ 126 w 210"/>
                <a:gd name="T89" fmla="*/ 27 h 116"/>
                <a:gd name="T90" fmla="*/ 121 w 210"/>
                <a:gd name="T91" fmla="*/ 27 h 116"/>
                <a:gd name="T92" fmla="*/ 115 w 210"/>
                <a:gd name="T93" fmla="*/ 14 h 116"/>
                <a:gd name="T94" fmla="*/ 105 w 210"/>
                <a:gd name="T95" fmla="*/ 21 h 116"/>
                <a:gd name="T96" fmla="*/ 107 w 210"/>
                <a:gd name="T97" fmla="*/ 11 h 116"/>
                <a:gd name="T98" fmla="*/ 86 w 210"/>
                <a:gd name="T99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10" h="116">
                  <a:moveTo>
                    <a:pt x="86" y="0"/>
                  </a:moveTo>
                  <a:cubicBezTo>
                    <a:pt x="79" y="0"/>
                    <a:pt x="75" y="0"/>
                    <a:pt x="75" y="8"/>
                  </a:cubicBezTo>
                  <a:cubicBezTo>
                    <a:pt x="75" y="18"/>
                    <a:pt x="78" y="23"/>
                    <a:pt x="82" y="31"/>
                  </a:cubicBezTo>
                  <a:cubicBezTo>
                    <a:pt x="68" y="26"/>
                    <a:pt x="72" y="8"/>
                    <a:pt x="58" y="8"/>
                  </a:cubicBezTo>
                  <a:cubicBezTo>
                    <a:pt x="53" y="8"/>
                    <a:pt x="49" y="12"/>
                    <a:pt x="49" y="17"/>
                  </a:cubicBezTo>
                  <a:cubicBezTo>
                    <a:pt x="49" y="19"/>
                    <a:pt x="50" y="21"/>
                    <a:pt x="51" y="22"/>
                  </a:cubicBezTo>
                  <a:cubicBezTo>
                    <a:pt x="47" y="20"/>
                    <a:pt x="43" y="19"/>
                    <a:pt x="38" y="16"/>
                  </a:cubicBezTo>
                  <a:cubicBezTo>
                    <a:pt x="40" y="13"/>
                    <a:pt x="42" y="12"/>
                    <a:pt x="45" y="8"/>
                  </a:cubicBezTo>
                  <a:cubicBezTo>
                    <a:pt x="32" y="6"/>
                    <a:pt x="27" y="6"/>
                    <a:pt x="18" y="6"/>
                  </a:cubicBezTo>
                  <a:cubicBezTo>
                    <a:pt x="13" y="6"/>
                    <a:pt x="2" y="16"/>
                    <a:pt x="0" y="19"/>
                  </a:cubicBezTo>
                  <a:cubicBezTo>
                    <a:pt x="3" y="23"/>
                    <a:pt x="9" y="32"/>
                    <a:pt x="13" y="32"/>
                  </a:cubicBezTo>
                  <a:cubicBezTo>
                    <a:pt x="15" y="32"/>
                    <a:pt x="16" y="33"/>
                    <a:pt x="17" y="34"/>
                  </a:cubicBezTo>
                  <a:cubicBezTo>
                    <a:pt x="15" y="42"/>
                    <a:pt x="23" y="47"/>
                    <a:pt x="32" y="51"/>
                  </a:cubicBezTo>
                  <a:cubicBezTo>
                    <a:pt x="30" y="51"/>
                    <a:pt x="29" y="52"/>
                    <a:pt x="28" y="52"/>
                  </a:cubicBezTo>
                  <a:cubicBezTo>
                    <a:pt x="30" y="58"/>
                    <a:pt x="36" y="61"/>
                    <a:pt x="45" y="61"/>
                  </a:cubicBezTo>
                  <a:cubicBezTo>
                    <a:pt x="56" y="61"/>
                    <a:pt x="56" y="49"/>
                    <a:pt x="60" y="47"/>
                  </a:cubicBezTo>
                  <a:cubicBezTo>
                    <a:pt x="62" y="47"/>
                    <a:pt x="63" y="47"/>
                    <a:pt x="65" y="47"/>
                  </a:cubicBezTo>
                  <a:cubicBezTo>
                    <a:pt x="67" y="48"/>
                    <a:pt x="71" y="51"/>
                    <a:pt x="73" y="51"/>
                  </a:cubicBezTo>
                  <a:cubicBezTo>
                    <a:pt x="75" y="51"/>
                    <a:pt x="79" y="51"/>
                    <a:pt x="86" y="51"/>
                  </a:cubicBezTo>
                  <a:cubicBezTo>
                    <a:pt x="80" y="56"/>
                    <a:pt x="66" y="62"/>
                    <a:pt x="59" y="64"/>
                  </a:cubicBezTo>
                  <a:cubicBezTo>
                    <a:pt x="57" y="65"/>
                    <a:pt x="45" y="65"/>
                    <a:pt x="45" y="70"/>
                  </a:cubicBezTo>
                  <a:cubicBezTo>
                    <a:pt x="45" y="76"/>
                    <a:pt x="48" y="78"/>
                    <a:pt x="53" y="78"/>
                  </a:cubicBezTo>
                  <a:cubicBezTo>
                    <a:pt x="57" y="78"/>
                    <a:pt x="62" y="77"/>
                    <a:pt x="65" y="77"/>
                  </a:cubicBezTo>
                  <a:cubicBezTo>
                    <a:pt x="68" y="77"/>
                    <a:pt x="85" y="77"/>
                    <a:pt x="88" y="79"/>
                  </a:cubicBezTo>
                  <a:cubicBezTo>
                    <a:pt x="82" y="81"/>
                    <a:pt x="76" y="79"/>
                    <a:pt x="71" y="83"/>
                  </a:cubicBezTo>
                  <a:cubicBezTo>
                    <a:pt x="71" y="83"/>
                    <a:pt x="64" y="83"/>
                    <a:pt x="58" y="83"/>
                  </a:cubicBezTo>
                  <a:cubicBezTo>
                    <a:pt x="55" y="83"/>
                    <a:pt x="53" y="83"/>
                    <a:pt x="51" y="83"/>
                  </a:cubicBezTo>
                  <a:cubicBezTo>
                    <a:pt x="51" y="101"/>
                    <a:pt x="80" y="108"/>
                    <a:pt x="93" y="116"/>
                  </a:cubicBezTo>
                  <a:cubicBezTo>
                    <a:pt x="100" y="109"/>
                    <a:pt x="99" y="94"/>
                    <a:pt x="108" y="87"/>
                  </a:cubicBezTo>
                  <a:cubicBezTo>
                    <a:pt x="111" y="85"/>
                    <a:pt x="115" y="86"/>
                    <a:pt x="116" y="83"/>
                  </a:cubicBezTo>
                  <a:cubicBezTo>
                    <a:pt x="121" y="69"/>
                    <a:pt x="127" y="46"/>
                    <a:pt x="145" y="46"/>
                  </a:cubicBezTo>
                  <a:cubicBezTo>
                    <a:pt x="145" y="46"/>
                    <a:pt x="149" y="53"/>
                    <a:pt x="158" y="54"/>
                  </a:cubicBezTo>
                  <a:cubicBezTo>
                    <a:pt x="155" y="54"/>
                    <a:pt x="153" y="54"/>
                    <a:pt x="150" y="55"/>
                  </a:cubicBezTo>
                  <a:cubicBezTo>
                    <a:pt x="152" y="59"/>
                    <a:pt x="157" y="69"/>
                    <a:pt x="161" y="70"/>
                  </a:cubicBezTo>
                  <a:cubicBezTo>
                    <a:pt x="160" y="78"/>
                    <a:pt x="154" y="75"/>
                    <a:pt x="153" y="85"/>
                  </a:cubicBezTo>
                  <a:cubicBezTo>
                    <a:pt x="160" y="85"/>
                    <a:pt x="171" y="85"/>
                    <a:pt x="177" y="86"/>
                  </a:cubicBezTo>
                  <a:cubicBezTo>
                    <a:pt x="176" y="88"/>
                    <a:pt x="176" y="91"/>
                    <a:pt x="177" y="95"/>
                  </a:cubicBezTo>
                  <a:cubicBezTo>
                    <a:pt x="190" y="91"/>
                    <a:pt x="196" y="82"/>
                    <a:pt x="210" y="77"/>
                  </a:cubicBezTo>
                  <a:cubicBezTo>
                    <a:pt x="205" y="70"/>
                    <a:pt x="190" y="74"/>
                    <a:pt x="190" y="58"/>
                  </a:cubicBezTo>
                  <a:cubicBezTo>
                    <a:pt x="183" y="58"/>
                    <a:pt x="181" y="58"/>
                    <a:pt x="173" y="58"/>
                  </a:cubicBezTo>
                  <a:cubicBezTo>
                    <a:pt x="174" y="56"/>
                    <a:pt x="174" y="53"/>
                    <a:pt x="173" y="50"/>
                  </a:cubicBezTo>
                  <a:cubicBezTo>
                    <a:pt x="171" y="50"/>
                    <a:pt x="169" y="51"/>
                    <a:pt x="168" y="51"/>
                  </a:cubicBezTo>
                  <a:cubicBezTo>
                    <a:pt x="166" y="51"/>
                    <a:pt x="165" y="51"/>
                    <a:pt x="163" y="50"/>
                  </a:cubicBezTo>
                  <a:cubicBezTo>
                    <a:pt x="165" y="50"/>
                    <a:pt x="167" y="50"/>
                    <a:pt x="169" y="50"/>
                  </a:cubicBezTo>
                  <a:cubicBezTo>
                    <a:pt x="163" y="43"/>
                    <a:pt x="135" y="27"/>
                    <a:pt x="126" y="27"/>
                  </a:cubicBezTo>
                  <a:cubicBezTo>
                    <a:pt x="125" y="27"/>
                    <a:pt x="123" y="27"/>
                    <a:pt x="121" y="27"/>
                  </a:cubicBezTo>
                  <a:cubicBezTo>
                    <a:pt x="122" y="23"/>
                    <a:pt x="123" y="14"/>
                    <a:pt x="115" y="14"/>
                  </a:cubicBezTo>
                  <a:cubicBezTo>
                    <a:pt x="111" y="14"/>
                    <a:pt x="110" y="19"/>
                    <a:pt x="105" y="21"/>
                  </a:cubicBezTo>
                  <a:cubicBezTo>
                    <a:pt x="105" y="17"/>
                    <a:pt x="107" y="14"/>
                    <a:pt x="107" y="11"/>
                  </a:cubicBezTo>
                  <a:cubicBezTo>
                    <a:pt x="107" y="5"/>
                    <a:pt x="93" y="0"/>
                    <a:pt x="8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2" name="Freeform 112"/>
            <p:cNvSpPr/>
            <p:nvPr/>
          </p:nvSpPr>
          <p:spPr bwMode="auto">
            <a:xfrm>
              <a:off x="4073" y="-724"/>
              <a:ext cx="324" cy="116"/>
            </a:xfrm>
            <a:custGeom>
              <a:avLst/>
              <a:gdLst>
                <a:gd name="T0" fmla="*/ 80 w 137"/>
                <a:gd name="T1" fmla="*/ 0 h 49"/>
                <a:gd name="T2" fmla="*/ 73 w 137"/>
                <a:gd name="T3" fmla="*/ 0 h 49"/>
                <a:gd name="T4" fmla="*/ 60 w 137"/>
                <a:gd name="T5" fmla="*/ 12 h 49"/>
                <a:gd name="T6" fmla="*/ 39 w 137"/>
                <a:gd name="T7" fmla="*/ 1 h 49"/>
                <a:gd name="T8" fmla="*/ 24 w 137"/>
                <a:gd name="T9" fmla="*/ 1 h 49"/>
                <a:gd name="T10" fmla="*/ 27 w 137"/>
                <a:gd name="T11" fmla="*/ 6 h 49"/>
                <a:gd name="T12" fmla="*/ 18 w 137"/>
                <a:gd name="T13" fmla="*/ 6 h 49"/>
                <a:gd name="T14" fmla="*/ 18 w 137"/>
                <a:gd name="T15" fmla="*/ 9 h 49"/>
                <a:gd name="T16" fmla="*/ 15 w 137"/>
                <a:gd name="T17" fmla="*/ 10 h 49"/>
                <a:gd name="T18" fmla="*/ 7 w 137"/>
                <a:gd name="T19" fmla="*/ 8 h 49"/>
                <a:gd name="T20" fmla="*/ 0 w 137"/>
                <a:gd name="T21" fmla="*/ 8 h 49"/>
                <a:gd name="T22" fmla="*/ 7 w 137"/>
                <a:gd name="T23" fmla="*/ 20 h 49"/>
                <a:gd name="T24" fmla="*/ 13 w 137"/>
                <a:gd name="T25" fmla="*/ 28 h 49"/>
                <a:gd name="T26" fmla="*/ 26 w 137"/>
                <a:gd name="T27" fmla="*/ 26 h 49"/>
                <a:gd name="T28" fmla="*/ 51 w 137"/>
                <a:gd name="T29" fmla="*/ 28 h 49"/>
                <a:gd name="T30" fmla="*/ 38 w 137"/>
                <a:gd name="T31" fmla="*/ 30 h 49"/>
                <a:gd name="T32" fmla="*/ 27 w 137"/>
                <a:gd name="T33" fmla="*/ 31 h 49"/>
                <a:gd name="T34" fmla="*/ 34 w 137"/>
                <a:gd name="T35" fmla="*/ 39 h 49"/>
                <a:gd name="T36" fmla="*/ 64 w 137"/>
                <a:gd name="T37" fmla="*/ 39 h 49"/>
                <a:gd name="T38" fmla="*/ 82 w 137"/>
                <a:gd name="T39" fmla="*/ 49 h 49"/>
                <a:gd name="T40" fmla="*/ 137 w 137"/>
                <a:gd name="T41" fmla="*/ 22 h 49"/>
                <a:gd name="T42" fmla="*/ 113 w 137"/>
                <a:gd name="T43" fmla="*/ 8 h 49"/>
                <a:gd name="T44" fmla="*/ 96 w 137"/>
                <a:gd name="T45" fmla="*/ 8 h 49"/>
                <a:gd name="T46" fmla="*/ 80 w 137"/>
                <a:gd name="T47" fmla="*/ 13 h 49"/>
                <a:gd name="T48" fmla="*/ 80 w 137"/>
                <a:gd name="T49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7" h="49">
                  <a:moveTo>
                    <a:pt x="80" y="0"/>
                  </a:moveTo>
                  <a:cubicBezTo>
                    <a:pt x="73" y="0"/>
                    <a:pt x="73" y="0"/>
                    <a:pt x="73" y="0"/>
                  </a:cubicBezTo>
                  <a:cubicBezTo>
                    <a:pt x="71" y="2"/>
                    <a:pt x="67" y="12"/>
                    <a:pt x="60" y="12"/>
                  </a:cubicBezTo>
                  <a:cubicBezTo>
                    <a:pt x="58" y="12"/>
                    <a:pt x="42" y="4"/>
                    <a:pt x="39" y="1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7" y="10"/>
                    <a:pt x="16" y="10"/>
                    <a:pt x="15" y="10"/>
                  </a:cubicBezTo>
                  <a:cubicBezTo>
                    <a:pt x="12" y="10"/>
                    <a:pt x="10" y="9"/>
                    <a:pt x="7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13"/>
                    <a:pt x="3" y="17"/>
                    <a:pt x="7" y="20"/>
                  </a:cubicBezTo>
                  <a:cubicBezTo>
                    <a:pt x="7" y="26"/>
                    <a:pt x="9" y="28"/>
                    <a:pt x="13" y="28"/>
                  </a:cubicBezTo>
                  <a:cubicBezTo>
                    <a:pt x="16" y="28"/>
                    <a:pt x="21" y="26"/>
                    <a:pt x="26" y="26"/>
                  </a:cubicBezTo>
                  <a:cubicBezTo>
                    <a:pt x="27" y="26"/>
                    <a:pt x="49" y="28"/>
                    <a:pt x="51" y="28"/>
                  </a:cubicBezTo>
                  <a:cubicBezTo>
                    <a:pt x="48" y="29"/>
                    <a:pt x="42" y="29"/>
                    <a:pt x="38" y="30"/>
                  </a:cubicBezTo>
                  <a:cubicBezTo>
                    <a:pt x="36" y="30"/>
                    <a:pt x="31" y="30"/>
                    <a:pt x="27" y="31"/>
                  </a:cubicBezTo>
                  <a:cubicBezTo>
                    <a:pt x="28" y="35"/>
                    <a:pt x="29" y="38"/>
                    <a:pt x="34" y="39"/>
                  </a:cubicBezTo>
                  <a:cubicBezTo>
                    <a:pt x="64" y="39"/>
                    <a:pt x="64" y="39"/>
                    <a:pt x="64" y="39"/>
                  </a:cubicBezTo>
                  <a:cubicBezTo>
                    <a:pt x="68" y="46"/>
                    <a:pt x="73" y="49"/>
                    <a:pt x="82" y="49"/>
                  </a:cubicBezTo>
                  <a:cubicBezTo>
                    <a:pt x="98" y="49"/>
                    <a:pt x="124" y="30"/>
                    <a:pt x="137" y="22"/>
                  </a:cubicBezTo>
                  <a:cubicBezTo>
                    <a:pt x="134" y="15"/>
                    <a:pt x="124" y="8"/>
                    <a:pt x="113" y="8"/>
                  </a:cubicBezTo>
                  <a:cubicBezTo>
                    <a:pt x="105" y="8"/>
                    <a:pt x="108" y="8"/>
                    <a:pt x="96" y="8"/>
                  </a:cubicBezTo>
                  <a:cubicBezTo>
                    <a:pt x="88" y="8"/>
                    <a:pt x="85" y="13"/>
                    <a:pt x="80" y="13"/>
                  </a:cubicBezTo>
                  <a:cubicBezTo>
                    <a:pt x="79" y="9"/>
                    <a:pt x="80" y="6"/>
                    <a:pt x="8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3" name="Freeform 113"/>
            <p:cNvSpPr>
              <a:spLocks noEditPoints="1"/>
            </p:cNvSpPr>
            <p:nvPr/>
          </p:nvSpPr>
          <p:spPr bwMode="auto">
            <a:xfrm>
              <a:off x="3794" y="-594"/>
              <a:ext cx="61" cy="54"/>
            </a:xfrm>
            <a:custGeom>
              <a:avLst/>
              <a:gdLst>
                <a:gd name="T0" fmla="*/ 8 w 26"/>
                <a:gd name="T1" fmla="*/ 1 h 23"/>
                <a:gd name="T2" fmla="*/ 26 w 26"/>
                <a:gd name="T3" fmla="*/ 23 h 23"/>
                <a:gd name="T4" fmla="*/ 8 w 26"/>
                <a:gd name="T5" fmla="*/ 1 h 23"/>
                <a:gd name="T6" fmla="*/ 8 w 26"/>
                <a:gd name="T7" fmla="*/ 0 h 23"/>
                <a:gd name="T8" fmla="*/ 8 w 26"/>
                <a:gd name="T9" fmla="*/ 1 h 23"/>
                <a:gd name="T10" fmla="*/ 8 w 26"/>
                <a:gd name="T11" fmla="*/ 1 h 23"/>
                <a:gd name="T12" fmla="*/ 8 w 26"/>
                <a:gd name="T13" fmla="*/ 0 h 23"/>
                <a:gd name="T14" fmla="*/ 9 w 26"/>
                <a:gd name="T15" fmla="*/ 0 h 23"/>
                <a:gd name="T16" fmla="*/ 8 w 26"/>
                <a:gd name="T17" fmla="*/ 1 h 23"/>
                <a:gd name="T18" fmla="*/ 9 w 26"/>
                <a:gd name="T19" fmla="*/ 2 h 23"/>
                <a:gd name="T20" fmla="*/ 9 w 26"/>
                <a:gd name="T2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" h="23">
                  <a:moveTo>
                    <a:pt x="8" y="1"/>
                  </a:moveTo>
                  <a:cubicBezTo>
                    <a:pt x="0" y="6"/>
                    <a:pt x="16" y="20"/>
                    <a:pt x="26" y="23"/>
                  </a:cubicBezTo>
                  <a:cubicBezTo>
                    <a:pt x="22" y="11"/>
                    <a:pt x="15" y="9"/>
                    <a:pt x="8" y="1"/>
                  </a:cubicBezTo>
                  <a:moveTo>
                    <a:pt x="8" y="0"/>
                  </a:moveTo>
                  <a:cubicBezTo>
                    <a:pt x="8" y="0"/>
                    <a:pt x="8" y="0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moveTo>
                    <a:pt x="9" y="0"/>
                  </a:moveTo>
                  <a:cubicBezTo>
                    <a:pt x="9" y="0"/>
                    <a:pt x="9" y="0"/>
                    <a:pt x="8" y="1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0"/>
                    <a:pt x="9" y="0"/>
                    <a:pt x="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4" name="Freeform 114"/>
            <p:cNvSpPr/>
            <p:nvPr/>
          </p:nvSpPr>
          <p:spPr bwMode="auto">
            <a:xfrm>
              <a:off x="3087" y="872"/>
              <a:ext cx="156" cy="187"/>
            </a:xfrm>
            <a:custGeom>
              <a:avLst/>
              <a:gdLst>
                <a:gd name="T0" fmla="*/ 48 w 66"/>
                <a:gd name="T1" fmla="*/ 0 h 79"/>
                <a:gd name="T2" fmla="*/ 39 w 66"/>
                <a:gd name="T3" fmla="*/ 0 h 79"/>
                <a:gd name="T4" fmla="*/ 23 w 66"/>
                <a:gd name="T5" fmla="*/ 10 h 79"/>
                <a:gd name="T6" fmla="*/ 26 w 66"/>
                <a:gd name="T7" fmla="*/ 17 h 79"/>
                <a:gd name="T8" fmla="*/ 11 w 66"/>
                <a:gd name="T9" fmla="*/ 23 h 79"/>
                <a:gd name="T10" fmla="*/ 10 w 66"/>
                <a:gd name="T11" fmla="*/ 22 h 79"/>
                <a:gd name="T12" fmla="*/ 5 w 66"/>
                <a:gd name="T13" fmla="*/ 28 h 79"/>
                <a:gd name="T14" fmla="*/ 15 w 66"/>
                <a:gd name="T15" fmla="*/ 39 h 79"/>
                <a:gd name="T16" fmla="*/ 0 w 66"/>
                <a:gd name="T17" fmla="*/ 66 h 79"/>
                <a:gd name="T18" fmla="*/ 13 w 66"/>
                <a:gd name="T19" fmla="*/ 79 h 79"/>
                <a:gd name="T20" fmla="*/ 23 w 66"/>
                <a:gd name="T21" fmla="*/ 76 h 79"/>
                <a:gd name="T22" fmla="*/ 42 w 66"/>
                <a:gd name="T23" fmla="*/ 65 h 79"/>
                <a:gd name="T24" fmla="*/ 46 w 66"/>
                <a:gd name="T25" fmla="*/ 65 h 79"/>
                <a:gd name="T26" fmla="*/ 56 w 66"/>
                <a:gd name="T27" fmla="*/ 62 h 79"/>
                <a:gd name="T28" fmla="*/ 56 w 66"/>
                <a:gd name="T29" fmla="*/ 47 h 79"/>
                <a:gd name="T30" fmla="*/ 56 w 66"/>
                <a:gd name="T31" fmla="*/ 29 h 79"/>
                <a:gd name="T32" fmla="*/ 66 w 66"/>
                <a:gd name="T33" fmla="*/ 22 h 79"/>
                <a:gd name="T34" fmla="*/ 48 w 66"/>
                <a:gd name="T35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6" h="79">
                  <a:moveTo>
                    <a:pt x="48" y="0"/>
                  </a:moveTo>
                  <a:cubicBezTo>
                    <a:pt x="45" y="0"/>
                    <a:pt x="42" y="0"/>
                    <a:pt x="39" y="0"/>
                  </a:cubicBezTo>
                  <a:cubicBezTo>
                    <a:pt x="34" y="0"/>
                    <a:pt x="23" y="6"/>
                    <a:pt x="23" y="10"/>
                  </a:cubicBezTo>
                  <a:cubicBezTo>
                    <a:pt x="23" y="13"/>
                    <a:pt x="24" y="14"/>
                    <a:pt x="26" y="17"/>
                  </a:cubicBezTo>
                  <a:cubicBezTo>
                    <a:pt x="23" y="20"/>
                    <a:pt x="14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8" y="22"/>
                    <a:pt x="5" y="23"/>
                    <a:pt x="5" y="28"/>
                  </a:cubicBezTo>
                  <a:cubicBezTo>
                    <a:pt x="5" y="34"/>
                    <a:pt x="10" y="37"/>
                    <a:pt x="15" y="39"/>
                  </a:cubicBezTo>
                  <a:cubicBezTo>
                    <a:pt x="13" y="52"/>
                    <a:pt x="0" y="53"/>
                    <a:pt x="0" y="66"/>
                  </a:cubicBezTo>
                  <a:cubicBezTo>
                    <a:pt x="0" y="73"/>
                    <a:pt x="7" y="79"/>
                    <a:pt x="13" y="79"/>
                  </a:cubicBezTo>
                  <a:cubicBezTo>
                    <a:pt x="16" y="79"/>
                    <a:pt x="21" y="78"/>
                    <a:pt x="23" y="76"/>
                  </a:cubicBezTo>
                  <a:cubicBezTo>
                    <a:pt x="27" y="74"/>
                    <a:pt x="34" y="65"/>
                    <a:pt x="42" y="65"/>
                  </a:cubicBezTo>
                  <a:cubicBezTo>
                    <a:pt x="43" y="65"/>
                    <a:pt x="45" y="65"/>
                    <a:pt x="46" y="65"/>
                  </a:cubicBezTo>
                  <a:cubicBezTo>
                    <a:pt x="50" y="65"/>
                    <a:pt x="54" y="65"/>
                    <a:pt x="56" y="62"/>
                  </a:cubicBezTo>
                  <a:cubicBezTo>
                    <a:pt x="60" y="58"/>
                    <a:pt x="56" y="52"/>
                    <a:pt x="56" y="47"/>
                  </a:cubicBezTo>
                  <a:cubicBezTo>
                    <a:pt x="56" y="47"/>
                    <a:pt x="56" y="33"/>
                    <a:pt x="56" y="29"/>
                  </a:cubicBezTo>
                  <a:cubicBezTo>
                    <a:pt x="56" y="25"/>
                    <a:pt x="66" y="26"/>
                    <a:pt x="66" y="22"/>
                  </a:cubicBezTo>
                  <a:cubicBezTo>
                    <a:pt x="66" y="13"/>
                    <a:pt x="60" y="0"/>
                    <a:pt x="4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5" name="Freeform 115"/>
            <p:cNvSpPr/>
            <p:nvPr/>
          </p:nvSpPr>
          <p:spPr bwMode="auto">
            <a:xfrm>
              <a:off x="3191" y="714"/>
              <a:ext cx="33" cy="28"/>
            </a:xfrm>
            <a:custGeom>
              <a:avLst/>
              <a:gdLst>
                <a:gd name="T0" fmla="*/ 14 w 14"/>
                <a:gd name="T1" fmla="*/ 0 h 12"/>
                <a:gd name="T2" fmla="*/ 0 w 14"/>
                <a:gd name="T3" fmla="*/ 6 h 12"/>
                <a:gd name="T4" fmla="*/ 3 w 14"/>
                <a:gd name="T5" fmla="*/ 12 h 12"/>
                <a:gd name="T6" fmla="*/ 14 w 14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2">
                  <a:moveTo>
                    <a:pt x="14" y="0"/>
                  </a:moveTo>
                  <a:cubicBezTo>
                    <a:pt x="9" y="0"/>
                    <a:pt x="0" y="2"/>
                    <a:pt x="0" y="6"/>
                  </a:cubicBezTo>
                  <a:cubicBezTo>
                    <a:pt x="0" y="8"/>
                    <a:pt x="2" y="12"/>
                    <a:pt x="3" y="12"/>
                  </a:cubicBezTo>
                  <a:cubicBezTo>
                    <a:pt x="9" y="12"/>
                    <a:pt x="14" y="6"/>
                    <a:pt x="1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6" name="Freeform 116"/>
            <p:cNvSpPr/>
            <p:nvPr/>
          </p:nvSpPr>
          <p:spPr bwMode="auto">
            <a:xfrm>
              <a:off x="3210" y="697"/>
              <a:ext cx="295" cy="431"/>
            </a:xfrm>
            <a:custGeom>
              <a:avLst/>
              <a:gdLst>
                <a:gd name="T0" fmla="*/ 30 w 125"/>
                <a:gd name="T1" fmla="*/ 0 h 182"/>
                <a:gd name="T2" fmla="*/ 19 w 125"/>
                <a:gd name="T3" fmla="*/ 16 h 182"/>
                <a:gd name="T4" fmla="*/ 14 w 125"/>
                <a:gd name="T5" fmla="*/ 26 h 182"/>
                <a:gd name="T6" fmla="*/ 9 w 125"/>
                <a:gd name="T7" fmla="*/ 24 h 182"/>
                <a:gd name="T8" fmla="*/ 12 w 125"/>
                <a:gd name="T9" fmla="*/ 34 h 182"/>
                <a:gd name="T10" fmla="*/ 9 w 125"/>
                <a:gd name="T11" fmla="*/ 45 h 182"/>
                <a:gd name="T12" fmla="*/ 17 w 125"/>
                <a:gd name="T13" fmla="*/ 54 h 182"/>
                <a:gd name="T14" fmla="*/ 14 w 125"/>
                <a:gd name="T15" fmla="*/ 66 h 182"/>
                <a:gd name="T16" fmla="*/ 19 w 125"/>
                <a:gd name="T17" fmla="*/ 59 h 182"/>
                <a:gd name="T18" fmla="*/ 28 w 125"/>
                <a:gd name="T19" fmla="*/ 71 h 182"/>
                <a:gd name="T20" fmla="*/ 31 w 125"/>
                <a:gd name="T21" fmla="*/ 87 h 182"/>
                <a:gd name="T22" fmla="*/ 48 w 125"/>
                <a:gd name="T23" fmla="*/ 84 h 182"/>
                <a:gd name="T24" fmla="*/ 54 w 125"/>
                <a:gd name="T25" fmla="*/ 98 h 182"/>
                <a:gd name="T26" fmla="*/ 57 w 125"/>
                <a:gd name="T27" fmla="*/ 106 h 182"/>
                <a:gd name="T28" fmla="*/ 37 w 125"/>
                <a:gd name="T29" fmla="*/ 131 h 182"/>
                <a:gd name="T30" fmla="*/ 25 w 125"/>
                <a:gd name="T31" fmla="*/ 150 h 182"/>
                <a:gd name="T32" fmla="*/ 45 w 125"/>
                <a:gd name="T33" fmla="*/ 154 h 182"/>
                <a:gd name="T34" fmla="*/ 56 w 125"/>
                <a:gd name="T35" fmla="*/ 152 h 182"/>
                <a:gd name="T36" fmla="*/ 19 w 125"/>
                <a:gd name="T37" fmla="*/ 178 h 182"/>
                <a:gd name="T38" fmla="*/ 23 w 125"/>
                <a:gd name="T39" fmla="*/ 182 h 182"/>
                <a:gd name="T40" fmla="*/ 38 w 125"/>
                <a:gd name="T41" fmla="*/ 177 h 182"/>
                <a:gd name="T42" fmla="*/ 56 w 125"/>
                <a:gd name="T43" fmla="*/ 172 h 182"/>
                <a:gd name="T44" fmla="*/ 104 w 125"/>
                <a:gd name="T45" fmla="*/ 167 h 182"/>
                <a:gd name="T46" fmla="*/ 119 w 125"/>
                <a:gd name="T47" fmla="*/ 155 h 182"/>
                <a:gd name="T48" fmla="*/ 125 w 125"/>
                <a:gd name="T49" fmla="*/ 132 h 182"/>
                <a:gd name="T50" fmla="*/ 112 w 125"/>
                <a:gd name="T51" fmla="*/ 122 h 182"/>
                <a:gd name="T52" fmla="*/ 110 w 125"/>
                <a:gd name="T53" fmla="*/ 122 h 182"/>
                <a:gd name="T54" fmla="*/ 104 w 125"/>
                <a:gd name="T55" fmla="*/ 122 h 182"/>
                <a:gd name="T56" fmla="*/ 101 w 125"/>
                <a:gd name="T57" fmla="*/ 107 h 182"/>
                <a:gd name="T58" fmla="*/ 64 w 125"/>
                <a:gd name="T59" fmla="*/ 60 h 182"/>
                <a:gd name="T60" fmla="*/ 58 w 125"/>
                <a:gd name="T61" fmla="*/ 60 h 182"/>
                <a:gd name="T62" fmla="*/ 51 w 125"/>
                <a:gd name="T63" fmla="*/ 60 h 182"/>
                <a:gd name="T64" fmla="*/ 70 w 125"/>
                <a:gd name="T65" fmla="*/ 23 h 182"/>
                <a:gd name="T66" fmla="*/ 37 w 125"/>
                <a:gd name="T67" fmla="*/ 19 h 182"/>
                <a:gd name="T68" fmla="*/ 45 w 125"/>
                <a:gd name="T69" fmla="*/ 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5" h="182">
                  <a:moveTo>
                    <a:pt x="45" y="0"/>
                  </a:moveTo>
                  <a:cubicBezTo>
                    <a:pt x="41" y="0"/>
                    <a:pt x="36" y="0"/>
                    <a:pt x="30" y="0"/>
                  </a:cubicBezTo>
                  <a:cubicBezTo>
                    <a:pt x="27" y="0"/>
                    <a:pt x="21" y="5"/>
                    <a:pt x="21" y="7"/>
                  </a:cubicBezTo>
                  <a:cubicBezTo>
                    <a:pt x="21" y="10"/>
                    <a:pt x="19" y="12"/>
                    <a:pt x="19" y="16"/>
                  </a:cubicBezTo>
                  <a:cubicBezTo>
                    <a:pt x="16" y="16"/>
                    <a:pt x="12" y="18"/>
                    <a:pt x="12" y="23"/>
                  </a:cubicBezTo>
                  <a:cubicBezTo>
                    <a:pt x="12" y="24"/>
                    <a:pt x="13" y="25"/>
                    <a:pt x="14" y="26"/>
                  </a:cubicBezTo>
                  <a:cubicBezTo>
                    <a:pt x="14" y="27"/>
                    <a:pt x="13" y="29"/>
                    <a:pt x="12" y="29"/>
                  </a:cubicBezTo>
                  <a:cubicBezTo>
                    <a:pt x="11" y="29"/>
                    <a:pt x="9" y="27"/>
                    <a:pt x="9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31"/>
                    <a:pt x="4" y="33"/>
                    <a:pt x="12" y="34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2" y="39"/>
                    <a:pt x="9" y="43"/>
                    <a:pt x="9" y="45"/>
                  </a:cubicBezTo>
                  <a:cubicBezTo>
                    <a:pt x="9" y="47"/>
                    <a:pt x="13" y="49"/>
                    <a:pt x="17" y="50"/>
                  </a:cubicBezTo>
                  <a:cubicBezTo>
                    <a:pt x="17" y="54"/>
                    <a:pt x="17" y="54"/>
                    <a:pt x="17" y="54"/>
                  </a:cubicBezTo>
                  <a:cubicBezTo>
                    <a:pt x="15" y="55"/>
                    <a:pt x="14" y="56"/>
                    <a:pt x="14" y="58"/>
                  </a:cubicBezTo>
                  <a:cubicBezTo>
                    <a:pt x="14" y="61"/>
                    <a:pt x="14" y="62"/>
                    <a:pt x="14" y="66"/>
                  </a:cubicBezTo>
                  <a:cubicBezTo>
                    <a:pt x="19" y="66"/>
                    <a:pt x="19" y="66"/>
                    <a:pt x="19" y="66"/>
                  </a:cubicBezTo>
                  <a:cubicBezTo>
                    <a:pt x="18" y="64"/>
                    <a:pt x="16" y="63"/>
                    <a:pt x="19" y="59"/>
                  </a:cubicBezTo>
                  <a:cubicBezTo>
                    <a:pt x="20" y="60"/>
                    <a:pt x="23" y="61"/>
                    <a:pt x="28" y="61"/>
                  </a:cubicBezTo>
                  <a:cubicBezTo>
                    <a:pt x="26" y="65"/>
                    <a:pt x="28" y="66"/>
                    <a:pt x="28" y="71"/>
                  </a:cubicBezTo>
                  <a:cubicBezTo>
                    <a:pt x="28" y="75"/>
                    <a:pt x="22" y="78"/>
                    <a:pt x="22" y="82"/>
                  </a:cubicBezTo>
                  <a:cubicBezTo>
                    <a:pt x="22" y="87"/>
                    <a:pt x="26" y="87"/>
                    <a:pt x="31" y="87"/>
                  </a:cubicBezTo>
                  <a:cubicBezTo>
                    <a:pt x="35" y="87"/>
                    <a:pt x="38" y="84"/>
                    <a:pt x="43" y="84"/>
                  </a:cubicBezTo>
                  <a:cubicBezTo>
                    <a:pt x="45" y="84"/>
                    <a:pt x="46" y="84"/>
                    <a:pt x="48" y="84"/>
                  </a:cubicBezTo>
                  <a:cubicBezTo>
                    <a:pt x="47" y="87"/>
                    <a:pt x="44" y="88"/>
                    <a:pt x="44" y="92"/>
                  </a:cubicBezTo>
                  <a:cubicBezTo>
                    <a:pt x="44" y="96"/>
                    <a:pt x="49" y="98"/>
                    <a:pt x="54" y="98"/>
                  </a:cubicBezTo>
                  <a:cubicBezTo>
                    <a:pt x="55" y="98"/>
                    <a:pt x="56" y="98"/>
                    <a:pt x="57" y="98"/>
                  </a:cubicBezTo>
                  <a:cubicBezTo>
                    <a:pt x="57" y="106"/>
                    <a:pt x="57" y="106"/>
                    <a:pt x="57" y="106"/>
                  </a:cubicBezTo>
                  <a:cubicBezTo>
                    <a:pt x="54" y="111"/>
                    <a:pt x="42" y="116"/>
                    <a:pt x="33" y="116"/>
                  </a:cubicBezTo>
                  <a:cubicBezTo>
                    <a:pt x="33" y="121"/>
                    <a:pt x="37" y="124"/>
                    <a:pt x="37" y="131"/>
                  </a:cubicBezTo>
                  <a:cubicBezTo>
                    <a:pt x="37" y="139"/>
                    <a:pt x="22" y="139"/>
                    <a:pt x="22" y="147"/>
                  </a:cubicBezTo>
                  <a:cubicBezTo>
                    <a:pt x="22" y="148"/>
                    <a:pt x="24" y="150"/>
                    <a:pt x="25" y="150"/>
                  </a:cubicBezTo>
                  <a:cubicBezTo>
                    <a:pt x="28" y="150"/>
                    <a:pt x="27" y="147"/>
                    <a:pt x="30" y="147"/>
                  </a:cubicBezTo>
                  <a:cubicBezTo>
                    <a:pt x="36" y="147"/>
                    <a:pt x="38" y="154"/>
                    <a:pt x="45" y="154"/>
                  </a:cubicBezTo>
                  <a:cubicBezTo>
                    <a:pt x="49" y="154"/>
                    <a:pt x="52" y="151"/>
                    <a:pt x="55" y="148"/>
                  </a:cubicBezTo>
                  <a:cubicBezTo>
                    <a:pt x="55" y="149"/>
                    <a:pt x="56" y="151"/>
                    <a:pt x="56" y="152"/>
                  </a:cubicBezTo>
                  <a:cubicBezTo>
                    <a:pt x="56" y="159"/>
                    <a:pt x="45" y="157"/>
                    <a:pt x="38" y="159"/>
                  </a:cubicBezTo>
                  <a:cubicBezTo>
                    <a:pt x="36" y="159"/>
                    <a:pt x="20" y="176"/>
                    <a:pt x="19" y="178"/>
                  </a:cubicBezTo>
                  <a:cubicBezTo>
                    <a:pt x="19" y="182"/>
                    <a:pt x="19" y="182"/>
                    <a:pt x="19" y="182"/>
                  </a:cubicBezTo>
                  <a:cubicBezTo>
                    <a:pt x="23" y="182"/>
                    <a:pt x="23" y="182"/>
                    <a:pt x="23" y="182"/>
                  </a:cubicBezTo>
                  <a:cubicBezTo>
                    <a:pt x="25" y="179"/>
                    <a:pt x="27" y="177"/>
                    <a:pt x="30" y="177"/>
                  </a:cubicBezTo>
                  <a:cubicBezTo>
                    <a:pt x="38" y="177"/>
                    <a:pt x="38" y="177"/>
                    <a:pt x="38" y="177"/>
                  </a:cubicBezTo>
                  <a:cubicBezTo>
                    <a:pt x="38" y="173"/>
                    <a:pt x="41" y="168"/>
                    <a:pt x="46" y="168"/>
                  </a:cubicBezTo>
                  <a:cubicBezTo>
                    <a:pt x="50" y="168"/>
                    <a:pt x="52" y="172"/>
                    <a:pt x="56" y="172"/>
                  </a:cubicBezTo>
                  <a:cubicBezTo>
                    <a:pt x="64" y="172"/>
                    <a:pt x="78" y="167"/>
                    <a:pt x="83" y="167"/>
                  </a:cubicBezTo>
                  <a:cubicBezTo>
                    <a:pt x="86" y="167"/>
                    <a:pt x="98" y="167"/>
                    <a:pt x="104" y="167"/>
                  </a:cubicBezTo>
                  <a:cubicBezTo>
                    <a:pt x="111" y="167"/>
                    <a:pt x="114" y="164"/>
                    <a:pt x="119" y="159"/>
                  </a:cubicBezTo>
                  <a:cubicBezTo>
                    <a:pt x="119" y="155"/>
                    <a:pt x="119" y="155"/>
                    <a:pt x="119" y="155"/>
                  </a:cubicBezTo>
                  <a:cubicBezTo>
                    <a:pt x="116" y="155"/>
                    <a:pt x="114" y="155"/>
                    <a:pt x="108" y="153"/>
                  </a:cubicBezTo>
                  <a:cubicBezTo>
                    <a:pt x="113" y="146"/>
                    <a:pt x="125" y="141"/>
                    <a:pt x="125" y="132"/>
                  </a:cubicBezTo>
                  <a:cubicBezTo>
                    <a:pt x="125" y="127"/>
                    <a:pt x="121" y="122"/>
                    <a:pt x="114" y="122"/>
                  </a:cubicBezTo>
                  <a:cubicBezTo>
                    <a:pt x="113" y="122"/>
                    <a:pt x="112" y="122"/>
                    <a:pt x="112" y="122"/>
                  </a:cubicBezTo>
                  <a:cubicBezTo>
                    <a:pt x="110" y="122"/>
                    <a:pt x="110" y="122"/>
                    <a:pt x="107" y="124"/>
                  </a:cubicBezTo>
                  <a:cubicBezTo>
                    <a:pt x="110" y="122"/>
                    <a:pt x="110" y="122"/>
                    <a:pt x="110" y="122"/>
                  </a:cubicBezTo>
                  <a:cubicBezTo>
                    <a:pt x="108" y="123"/>
                    <a:pt x="107" y="125"/>
                    <a:pt x="104" y="126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05" y="121"/>
                    <a:pt x="106" y="120"/>
                    <a:pt x="106" y="118"/>
                  </a:cubicBezTo>
                  <a:cubicBezTo>
                    <a:pt x="106" y="114"/>
                    <a:pt x="101" y="111"/>
                    <a:pt x="101" y="107"/>
                  </a:cubicBezTo>
                  <a:cubicBezTo>
                    <a:pt x="101" y="94"/>
                    <a:pt x="87" y="91"/>
                    <a:pt x="78" y="82"/>
                  </a:cubicBezTo>
                  <a:cubicBezTo>
                    <a:pt x="72" y="76"/>
                    <a:pt x="74" y="63"/>
                    <a:pt x="64" y="60"/>
                  </a:cubicBezTo>
                  <a:cubicBezTo>
                    <a:pt x="63" y="60"/>
                    <a:pt x="62" y="60"/>
                    <a:pt x="61" y="60"/>
                  </a:cubicBezTo>
                  <a:cubicBezTo>
                    <a:pt x="60" y="60"/>
                    <a:pt x="59" y="60"/>
                    <a:pt x="58" y="60"/>
                  </a:cubicBezTo>
                  <a:cubicBezTo>
                    <a:pt x="57" y="60"/>
                    <a:pt x="57" y="60"/>
                    <a:pt x="56" y="60"/>
                  </a:cubicBezTo>
                  <a:cubicBezTo>
                    <a:pt x="54" y="60"/>
                    <a:pt x="53" y="60"/>
                    <a:pt x="51" y="60"/>
                  </a:cubicBezTo>
                  <a:cubicBezTo>
                    <a:pt x="52" y="58"/>
                    <a:pt x="54" y="56"/>
                    <a:pt x="56" y="55"/>
                  </a:cubicBezTo>
                  <a:cubicBezTo>
                    <a:pt x="56" y="44"/>
                    <a:pt x="72" y="38"/>
                    <a:pt x="70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8" y="22"/>
                    <a:pt x="37" y="21"/>
                    <a:pt x="37" y="19"/>
                  </a:cubicBezTo>
                  <a:cubicBezTo>
                    <a:pt x="39" y="12"/>
                    <a:pt x="50" y="13"/>
                    <a:pt x="50" y="5"/>
                  </a:cubicBezTo>
                  <a:cubicBezTo>
                    <a:pt x="50" y="4"/>
                    <a:pt x="47" y="0"/>
                    <a:pt x="4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7" name="Freeform 117"/>
            <p:cNvSpPr/>
            <p:nvPr/>
          </p:nvSpPr>
          <p:spPr bwMode="auto">
            <a:xfrm>
              <a:off x="3274" y="920"/>
              <a:ext cx="14" cy="14"/>
            </a:xfrm>
            <a:custGeom>
              <a:avLst/>
              <a:gdLst>
                <a:gd name="T0" fmla="*/ 6 w 6"/>
                <a:gd name="T1" fmla="*/ 0 h 6"/>
                <a:gd name="T2" fmla="*/ 3 w 6"/>
                <a:gd name="T3" fmla="*/ 0 h 6"/>
                <a:gd name="T4" fmla="*/ 0 w 6"/>
                <a:gd name="T5" fmla="*/ 6 h 6"/>
                <a:gd name="T6" fmla="*/ 5 w 6"/>
                <a:gd name="T7" fmla="*/ 6 h 6"/>
                <a:gd name="T8" fmla="*/ 6 w 6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6" y="0"/>
                  </a:moveTo>
                  <a:cubicBezTo>
                    <a:pt x="5" y="0"/>
                    <a:pt x="4" y="0"/>
                    <a:pt x="3" y="0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3" y="6"/>
                    <a:pt x="4" y="6"/>
                    <a:pt x="5" y="6"/>
                  </a:cubicBezTo>
                  <a:cubicBezTo>
                    <a:pt x="5" y="4"/>
                    <a:pt x="6" y="2"/>
                    <a:pt x="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8" name="Freeform 118"/>
            <p:cNvSpPr/>
            <p:nvPr/>
          </p:nvSpPr>
          <p:spPr bwMode="auto">
            <a:xfrm>
              <a:off x="2600" y="260"/>
              <a:ext cx="362" cy="163"/>
            </a:xfrm>
            <a:custGeom>
              <a:avLst/>
              <a:gdLst>
                <a:gd name="T0" fmla="*/ 24 w 153"/>
                <a:gd name="T1" fmla="*/ 0 h 69"/>
                <a:gd name="T2" fmla="*/ 20 w 153"/>
                <a:gd name="T3" fmla="*/ 0 h 69"/>
                <a:gd name="T4" fmla="*/ 10 w 153"/>
                <a:gd name="T5" fmla="*/ 6 h 69"/>
                <a:gd name="T6" fmla="*/ 10 w 153"/>
                <a:gd name="T7" fmla="*/ 10 h 69"/>
                <a:gd name="T8" fmla="*/ 4 w 153"/>
                <a:gd name="T9" fmla="*/ 8 h 69"/>
                <a:gd name="T10" fmla="*/ 0 w 153"/>
                <a:gd name="T11" fmla="*/ 9 h 69"/>
                <a:gd name="T12" fmla="*/ 26 w 153"/>
                <a:gd name="T13" fmla="*/ 21 h 69"/>
                <a:gd name="T14" fmla="*/ 29 w 153"/>
                <a:gd name="T15" fmla="*/ 25 h 69"/>
                <a:gd name="T16" fmla="*/ 1 w 153"/>
                <a:gd name="T17" fmla="*/ 30 h 69"/>
                <a:gd name="T18" fmla="*/ 8 w 153"/>
                <a:gd name="T19" fmla="*/ 32 h 69"/>
                <a:gd name="T20" fmla="*/ 13 w 153"/>
                <a:gd name="T21" fmla="*/ 32 h 69"/>
                <a:gd name="T22" fmla="*/ 19 w 153"/>
                <a:gd name="T23" fmla="*/ 31 h 69"/>
                <a:gd name="T24" fmla="*/ 24 w 153"/>
                <a:gd name="T25" fmla="*/ 32 h 69"/>
                <a:gd name="T26" fmla="*/ 21 w 153"/>
                <a:gd name="T27" fmla="*/ 48 h 69"/>
                <a:gd name="T28" fmla="*/ 16 w 153"/>
                <a:gd name="T29" fmla="*/ 50 h 69"/>
                <a:gd name="T30" fmla="*/ 40 w 153"/>
                <a:gd name="T31" fmla="*/ 60 h 69"/>
                <a:gd name="T32" fmla="*/ 87 w 153"/>
                <a:gd name="T33" fmla="*/ 69 h 69"/>
                <a:gd name="T34" fmla="*/ 128 w 153"/>
                <a:gd name="T35" fmla="*/ 56 h 69"/>
                <a:gd name="T36" fmla="*/ 152 w 153"/>
                <a:gd name="T37" fmla="*/ 37 h 69"/>
                <a:gd name="T38" fmla="*/ 153 w 153"/>
                <a:gd name="T39" fmla="*/ 36 h 69"/>
                <a:gd name="T40" fmla="*/ 133 w 153"/>
                <a:gd name="T41" fmla="*/ 10 h 69"/>
                <a:gd name="T42" fmla="*/ 136 w 153"/>
                <a:gd name="T43" fmla="*/ 5 h 69"/>
                <a:gd name="T44" fmla="*/ 124 w 153"/>
                <a:gd name="T45" fmla="*/ 8 h 69"/>
                <a:gd name="T46" fmla="*/ 114 w 153"/>
                <a:gd name="T47" fmla="*/ 1 h 69"/>
                <a:gd name="T48" fmla="*/ 112 w 153"/>
                <a:gd name="T49" fmla="*/ 2 h 69"/>
                <a:gd name="T50" fmla="*/ 108 w 153"/>
                <a:gd name="T51" fmla="*/ 1 h 69"/>
                <a:gd name="T52" fmla="*/ 106 w 153"/>
                <a:gd name="T53" fmla="*/ 9 h 69"/>
                <a:gd name="T54" fmla="*/ 102 w 153"/>
                <a:gd name="T55" fmla="*/ 7 h 69"/>
                <a:gd name="T56" fmla="*/ 88 w 153"/>
                <a:gd name="T57" fmla="*/ 10 h 69"/>
                <a:gd name="T58" fmla="*/ 71 w 153"/>
                <a:gd name="T59" fmla="*/ 9 h 69"/>
                <a:gd name="T60" fmla="*/ 71 w 153"/>
                <a:gd name="T61" fmla="*/ 14 h 69"/>
                <a:gd name="T62" fmla="*/ 64 w 153"/>
                <a:gd name="T63" fmla="*/ 10 h 69"/>
                <a:gd name="T64" fmla="*/ 51 w 153"/>
                <a:gd name="T65" fmla="*/ 13 h 69"/>
                <a:gd name="T66" fmla="*/ 44 w 153"/>
                <a:gd name="T67" fmla="*/ 9 h 69"/>
                <a:gd name="T68" fmla="*/ 44 w 153"/>
                <a:gd name="T69" fmla="*/ 15 h 69"/>
                <a:gd name="T70" fmla="*/ 35 w 153"/>
                <a:gd name="T71" fmla="*/ 19 h 69"/>
                <a:gd name="T72" fmla="*/ 27 w 153"/>
                <a:gd name="T73" fmla="*/ 8 h 69"/>
                <a:gd name="T74" fmla="*/ 24 w 153"/>
                <a:gd name="T7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3" h="69">
                  <a:moveTo>
                    <a:pt x="24" y="0"/>
                  </a:moveTo>
                  <a:cubicBezTo>
                    <a:pt x="22" y="0"/>
                    <a:pt x="21" y="0"/>
                    <a:pt x="20" y="0"/>
                  </a:cubicBezTo>
                  <a:cubicBezTo>
                    <a:pt x="15" y="0"/>
                    <a:pt x="14" y="6"/>
                    <a:pt x="10" y="6"/>
                  </a:cubicBezTo>
                  <a:cubicBezTo>
                    <a:pt x="10" y="8"/>
                    <a:pt x="10" y="9"/>
                    <a:pt x="10" y="10"/>
                  </a:cubicBezTo>
                  <a:cubicBezTo>
                    <a:pt x="8" y="9"/>
                    <a:pt x="6" y="8"/>
                    <a:pt x="4" y="8"/>
                  </a:cubicBezTo>
                  <a:cubicBezTo>
                    <a:pt x="3" y="8"/>
                    <a:pt x="1" y="9"/>
                    <a:pt x="0" y="9"/>
                  </a:cubicBezTo>
                  <a:cubicBezTo>
                    <a:pt x="1" y="15"/>
                    <a:pt x="20" y="21"/>
                    <a:pt x="26" y="21"/>
                  </a:cubicBezTo>
                  <a:cubicBezTo>
                    <a:pt x="26" y="22"/>
                    <a:pt x="27" y="24"/>
                    <a:pt x="29" y="25"/>
                  </a:cubicBezTo>
                  <a:cubicBezTo>
                    <a:pt x="23" y="27"/>
                    <a:pt x="9" y="30"/>
                    <a:pt x="1" y="30"/>
                  </a:cubicBezTo>
                  <a:cubicBezTo>
                    <a:pt x="3" y="32"/>
                    <a:pt x="5" y="32"/>
                    <a:pt x="8" y="32"/>
                  </a:cubicBezTo>
                  <a:cubicBezTo>
                    <a:pt x="10" y="32"/>
                    <a:pt x="12" y="32"/>
                    <a:pt x="13" y="32"/>
                  </a:cubicBezTo>
                  <a:cubicBezTo>
                    <a:pt x="15" y="32"/>
                    <a:pt x="17" y="31"/>
                    <a:pt x="19" y="31"/>
                  </a:cubicBezTo>
                  <a:cubicBezTo>
                    <a:pt x="21" y="31"/>
                    <a:pt x="22" y="31"/>
                    <a:pt x="24" y="32"/>
                  </a:cubicBezTo>
                  <a:cubicBezTo>
                    <a:pt x="23" y="38"/>
                    <a:pt x="21" y="41"/>
                    <a:pt x="21" y="48"/>
                  </a:cubicBezTo>
                  <a:cubicBezTo>
                    <a:pt x="20" y="48"/>
                    <a:pt x="18" y="49"/>
                    <a:pt x="16" y="50"/>
                  </a:cubicBezTo>
                  <a:cubicBezTo>
                    <a:pt x="28" y="50"/>
                    <a:pt x="32" y="58"/>
                    <a:pt x="40" y="60"/>
                  </a:cubicBezTo>
                  <a:cubicBezTo>
                    <a:pt x="54" y="65"/>
                    <a:pt x="68" y="69"/>
                    <a:pt x="87" y="69"/>
                  </a:cubicBezTo>
                  <a:cubicBezTo>
                    <a:pt x="105" y="69"/>
                    <a:pt x="115" y="60"/>
                    <a:pt x="128" y="56"/>
                  </a:cubicBezTo>
                  <a:cubicBezTo>
                    <a:pt x="135" y="54"/>
                    <a:pt x="147" y="45"/>
                    <a:pt x="152" y="37"/>
                  </a:cubicBezTo>
                  <a:cubicBezTo>
                    <a:pt x="153" y="36"/>
                    <a:pt x="153" y="36"/>
                    <a:pt x="153" y="36"/>
                  </a:cubicBezTo>
                  <a:cubicBezTo>
                    <a:pt x="153" y="21"/>
                    <a:pt x="133" y="25"/>
                    <a:pt x="133" y="10"/>
                  </a:cubicBezTo>
                  <a:cubicBezTo>
                    <a:pt x="133" y="8"/>
                    <a:pt x="135" y="6"/>
                    <a:pt x="136" y="5"/>
                  </a:cubicBezTo>
                  <a:cubicBezTo>
                    <a:pt x="132" y="5"/>
                    <a:pt x="128" y="8"/>
                    <a:pt x="124" y="8"/>
                  </a:cubicBezTo>
                  <a:cubicBezTo>
                    <a:pt x="118" y="8"/>
                    <a:pt x="114" y="7"/>
                    <a:pt x="114" y="1"/>
                  </a:cubicBezTo>
                  <a:cubicBezTo>
                    <a:pt x="113" y="1"/>
                    <a:pt x="113" y="2"/>
                    <a:pt x="112" y="2"/>
                  </a:cubicBezTo>
                  <a:cubicBezTo>
                    <a:pt x="111" y="2"/>
                    <a:pt x="110" y="1"/>
                    <a:pt x="108" y="1"/>
                  </a:cubicBezTo>
                  <a:cubicBezTo>
                    <a:pt x="107" y="3"/>
                    <a:pt x="106" y="4"/>
                    <a:pt x="106" y="9"/>
                  </a:cubicBezTo>
                  <a:cubicBezTo>
                    <a:pt x="105" y="7"/>
                    <a:pt x="103" y="7"/>
                    <a:pt x="102" y="7"/>
                  </a:cubicBezTo>
                  <a:cubicBezTo>
                    <a:pt x="98" y="7"/>
                    <a:pt x="93" y="10"/>
                    <a:pt x="88" y="10"/>
                  </a:cubicBezTo>
                  <a:cubicBezTo>
                    <a:pt x="83" y="10"/>
                    <a:pt x="79" y="9"/>
                    <a:pt x="71" y="9"/>
                  </a:cubicBezTo>
                  <a:cubicBezTo>
                    <a:pt x="71" y="10"/>
                    <a:pt x="71" y="12"/>
                    <a:pt x="71" y="14"/>
                  </a:cubicBezTo>
                  <a:cubicBezTo>
                    <a:pt x="69" y="13"/>
                    <a:pt x="68" y="11"/>
                    <a:pt x="64" y="10"/>
                  </a:cubicBezTo>
                  <a:cubicBezTo>
                    <a:pt x="51" y="13"/>
                    <a:pt x="51" y="13"/>
                    <a:pt x="51" y="13"/>
                  </a:cubicBezTo>
                  <a:cubicBezTo>
                    <a:pt x="48" y="13"/>
                    <a:pt x="47" y="11"/>
                    <a:pt x="44" y="9"/>
                  </a:cubicBezTo>
                  <a:cubicBezTo>
                    <a:pt x="43" y="11"/>
                    <a:pt x="43" y="12"/>
                    <a:pt x="44" y="15"/>
                  </a:cubicBezTo>
                  <a:cubicBezTo>
                    <a:pt x="42" y="16"/>
                    <a:pt x="39" y="19"/>
                    <a:pt x="35" y="19"/>
                  </a:cubicBezTo>
                  <a:cubicBezTo>
                    <a:pt x="31" y="19"/>
                    <a:pt x="26" y="12"/>
                    <a:pt x="27" y="8"/>
                  </a:cubicBezTo>
                  <a:cubicBezTo>
                    <a:pt x="26" y="5"/>
                    <a:pt x="24" y="3"/>
                    <a:pt x="2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9" name="Freeform 119"/>
            <p:cNvSpPr/>
            <p:nvPr/>
          </p:nvSpPr>
          <p:spPr bwMode="auto">
            <a:xfrm>
              <a:off x="435" y="2246"/>
              <a:ext cx="371" cy="128"/>
            </a:xfrm>
            <a:custGeom>
              <a:avLst/>
              <a:gdLst>
                <a:gd name="T0" fmla="*/ 43 w 157"/>
                <a:gd name="T1" fmla="*/ 0 h 54"/>
                <a:gd name="T2" fmla="*/ 0 w 157"/>
                <a:gd name="T3" fmla="*/ 23 h 54"/>
                <a:gd name="T4" fmla="*/ 5 w 157"/>
                <a:gd name="T5" fmla="*/ 23 h 54"/>
                <a:gd name="T6" fmla="*/ 34 w 157"/>
                <a:gd name="T7" fmla="*/ 11 h 54"/>
                <a:gd name="T8" fmla="*/ 37 w 157"/>
                <a:gd name="T9" fmla="*/ 11 h 54"/>
                <a:gd name="T10" fmla="*/ 42 w 157"/>
                <a:gd name="T11" fmla="*/ 12 h 54"/>
                <a:gd name="T12" fmla="*/ 43 w 157"/>
                <a:gd name="T13" fmla="*/ 18 h 54"/>
                <a:gd name="T14" fmla="*/ 58 w 157"/>
                <a:gd name="T15" fmla="*/ 18 h 54"/>
                <a:gd name="T16" fmla="*/ 77 w 157"/>
                <a:gd name="T17" fmla="*/ 26 h 54"/>
                <a:gd name="T18" fmla="*/ 83 w 157"/>
                <a:gd name="T19" fmla="*/ 25 h 54"/>
                <a:gd name="T20" fmla="*/ 88 w 157"/>
                <a:gd name="T21" fmla="*/ 27 h 54"/>
                <a:gd name="T22" fmla="*/ 93 w 157"/>
                <a:gd name="T23" fmla="*/ 31 h 54"/>
                <a:gd name="T24" fmla="*/ 111 w 157"/>
                <a:gd name="T25" fmla="*/ 42 h 54"/>
                <a:gd name="T26" fmla="*/ 106 w 157"/>
                <a:gd name="T27" fmla="*/ 47 h 54"/>
                <a:gd name="T28" fmla="*/ 106 w 157"/>
                <a:gd name="T29" fmla="*/ 50 h 54"/>
                <a:gd name="T30" fmla="*/ 137 w 157"/>
                <a:gd name="T31" fmla="*/ 54 h 54"/>
                <a:gd name="T32" fmla="*/ 157 w 157"/>
                <a:gd name="T33" fmla="*/ 48 h 54"/>
                <a:gd name="T34" fmla="*/ 145 w 157"/>
                <a:gd name="T35" fmla="*/ 37 h 54"/>
                <a:gd name="T36" fmla="*/ 137 w 157"/>
                <a:gd name="T37" fmla="*/ 37 h 54"/>
                <a:gd name="T38" fmla="*/ 137 w 157"/>
                <a:gd name="T39" fmla="*/ 33 h 54"/>
                <a:gd name="T40" fmla="*/ 104 w 157"/>
                <a:gd name="T41" fmla="*/ 20 h 54"/>
                <a:gd name="T42" fmla="*/ 95 w 157"/>
                <a:gd name="T43" fmla="*/ 13 h 54"/>
                <a:gd name="T44" fmla="*/ 43 w 157"/>
                <a:gd name="T45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7" h="54">
                  <a:moveTo>
                    <a:pt x="43" y="0"/>
                  </a:moveTo>
                  <a:cubicBezTo>
                    <a:pt x="20" y="0"/>
                    <a:pt x="8" y="9"/>
                    <a:pt x="0" y="23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10" y="18"/>
                    <a:pt x="24" y="11"/>
                    <a:pt x="34" y="11"/>
                  </a:cubicBezTo>
                  <a:cubicBezTo>
                    <a:pt x="35" y="11"/>
                    <a:pt x="36" y="11"/>
                    <a:pt x="37" y="11"/>
                  </a:cubicBezTo>
                  <a:cubicBezTo>
                    <a:pt x="39" y="11"/>
                    <a:pt x="40" y="11"/>
                    <a:pt x="42" y="12"/>
                  </a:cubicBezTo>
                  <a:cubicBezTo>
                    <a:pt x="40" y="14"/>
                    <a:pt x="40" y="16"/>
                    <a:pt x="43" y="18"/>
                  </a:cubicBezTo>
                  <a:cubicBezTo>
                    <a:pt x="58" y="18"/>
                    <a:pt x="58" y="18"/>
                    <a:pt x="58" y="18"/>
                  </a:cubicBezTo>
                  <a:cubicBezTo>
                    <a:pt x="66" y="18"/>
                    <a:pt x="69" y="26"/>
                    <a:pt x="77" y="26"/>
                  </a:cubicBezTo>
                  <a:cubicBezTo>
                    <a:pt x="79" y="26"/>
                    <a:pt x="81" y="25"/>
                    <a:pt x="83" y="25"/>
                  </a:cubicBezTo>
                  <a:cubicBezTo>
                    <a:pt x="85" y="25"/>
                    <a:pt x="86" y="26"/>
                    <a:pt x="88" y="27"/>
                  </a:cubicBezTo>
                  <a:cubicBezTo>
                    <a:pt x="90" y="28"/>
                    <a:pt x="89" y="31"/>
                    <a:pt x="93" y="31"/>
                  </a:cubicBezTo>
                  <a:cubicBezTo>
                    <a:pt x="95" y="39"/>
                    <a:pt x="104" y="39"/>
                    <a:pt x="111" y="42"/>
                  </a:cubicBezTo>
                  <a:cubicBezTo>
                    <a:pt x="111" y="45"/>
                    <a:pt x="109" y="47"/>
                    <a:pt x="106" y="47"/>
                  </a:cubicBezTo>
                  <a:cubicBezTo>
                    <a:pt x="106" y="48"/>
                    <a:pt x="106" y="49"/>
                    <a:pt x="106" y="50"/>
                  </a:cubicBezTo>
                  <a:cubicBezTo>
                    <a:pt x="116" y="50"/>
                    <a:pt x="125" y="54"/>
                    <a:pt x="137" y="54"/>
                  </a:cubicBezTo>
                  <a:cubicBezTo>
                    <a:pt x="143" y="54"/>
                    <a:pt x="153" y="54"/>
                    <a:pt x="157" y="48"/>
                  </a:cubicBezTo>
                  <a:cubicBezTo>
                    <a:pt x="153" y="46"/>
                    <a:pt x="151" y="39"/>
                    <a:pt x="145" y="37"/>
                  </a:cubicBezTo>
                  <a:cubicBezTo>
                    <a:pt x="137" y="37"/>
                    <a:pt x="137" y="37"/>
                    <a:pt x="137" y="37"/>
                  </a:cubicBezTo>
                  <a:cubicBezTo>
                    <a:pt x="136" y="36"/>
                    <a:pt x="137" y="34"/>
                    <a:pt x="137" y="33"/>
                  </a:cubicBezTo>
                  <a:cubicBezTo>
                    <a:pt x="125" y="33"/>
                    <a:pt x="111" y="27"/>
                    <a:pt x="104" y="20"/>
                  </a:cubicBezTo>
                  <a:cubicBezTo>
                    <a:pt x="103" y="19"/>
                    <a:pt x="99" y="13"/>
                    <a:pt x="95" y="13"/>
                  </a:cubicBezTo>
                  <a:cubicBezTo>
                    <a:pt x="78" y="13"/>
                    <a:pt x="67" y="0"/>
                    <a:pt x="4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0" name="Freeform 120"/>
            <p:cNvSpPr/>
            <p:nvPr/>
          </p:nvSpPr>
          <p:spPr bwMode="auto">
            <a:xfrm>
              <a:off x="487" y="2294"/>
              <a:ext cx="19" cy="21"/>
            </a:xfrm>
            <a:custGeom>
              <a:avLst/>
              <a:gdLst>
                <a:gd name="T0" fmla="*/ 6 w 8"/>
                <a:gd name="T1" fmla="*/ 0 h 9"/>
                <a:gd name="T2" fmla="*/ 4 w 8"/>
                <a:gd name="T3" fmla="*/ 0 h 9"/>
                <a:gd name="T4" fmla="*/ 4 w 8"/>
                <a:gd name="T5" fmla="*/ 4 h 9"/>
                <a:gd name="T6" fmla="*/ 0 w 8"/>
                <a:gd name="T7" fmla="*/ 9 h 9"/>
                <a:gd name="T8" fmla="*/ 1 w 8"/>
                <a:gd name="T9" fmla="*/ 9 h 9"/>
                <a:gd name="T10" fmla="*/ 7 w 8"/>
                <a:gd name="T11" fmla="*/ 9 h 9"/>
                <a:gd name="T12" fmla="*/ 7 w 8"/>
                <a:gd name="T13" fmla="*/ 1 h 9"/>
                <a:gd name="T14" fmla="*/ 6 w 8"/>
                <a:gd name="T1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9">
                  <a:moveTo>
                    <a:pt x="6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0" y="5"/>
                    <a:pt x="0" y="9"/>
                  </a:cubicBezTo>
                  <a:cubicBezTo>
                    <a:pt x="0" y="9"/>
                    <a:pt x="0" y="9"/>
                    <a:pt x="1" y="9"/>
                  </a:cubicBezTo>
                  <a:cubicBezTo>
                    <a:pt x="4" y="9"/>
                    <a:pt x="7" y="9"/>
                    <a:pt x="7" y="9"/>
                  </a:cubicBezTo>
                  <a:cubicBezTo>
                    <a:pt x="8" y="6"/>
                    <a:pt x="8" y="3"/>
                    <a:pt x="7" y="1"/>
                  </a:cubicBezTo>
                  <a:cubicBezTo>
                    <a:pt x="6" y="0"/>
                    <a:pt x="6" y="0"/>
                    <a:pt x="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1" name="Freeform 121"/>
            <p:cNvSpPr/>
            <p:nvPr/>
          </p:nvSpPr>
          <p:spPr bwMode="auto">
            <a:xfrm>
              <a:off x="671" y="2421"/>
              <a:ext cx="62" cy="26"/>
            </a:xfrm>
            <a:custGeom>
              <a:avLst/>
              <a:gdLst>
                <a:gd name="T0" fmla="*/ 6 w 26"/>
                <a:gd name="T1" fmla="*/ 0 h 11"/>
                <a:gd name="T2" fmla="*/ 0 w 26"/>
                <a:gd name="T3" fmla="*/ 3 h 11"/>
                <a:gd name="T4" fmla="*/ 9 w 26"/>
                <a:gd name="T5" fmla="*/ 11 h 11"/>
                <a:gd name="T6" fmla="*/ 26 w 26"/>
                <a:gd name="T7" fmla="*/ 7 h 11"/>
                <a:gd name="T8" fmla="*/ 21 w 26"/>
                <a:gd name="T9" fmla="*/ 3 h 11"/>
                <a:gd name="T10" fmla="*/ 23 w 26"/>
                <a:gd name="T11" fmla="*/ 4 h 11"/>
                <a:gd name="T12" fmla="*/ 6 w 26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11">
                  <a:moveTo>
                    <a:pt x="6" y="0"/>
                  </a:moveTo>
                  <a:cubicBezTo>
                    <a:pt x="4" y="0"/>
                    <a:pt x="0" y="1"/>
                    <a:pt x="0" y="3"/>
                  </a:cubicBezTo>
                  <a:cubicBezTo>
                    <a:pt x="0" y="7"/>
                    <a:pt x="5" y="11"/>
                    <a:pt x="9" y="11"/>
                  </a:cubicBezTo>
                  <a:cubicBezTo>
                    <a:pt x="15" y="11"/>
                    <a:pt x="20" y="8"/>
                    <a:pt x="26" y="7"/>
                  </a:cubicBezTo>
                  <a:cubicBezTo>
                    <a:pt x="26" y="5"/>
                    <a:pt x="25" y="4"/>
                    <a:pt x="21" y="3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19" y="3"/>
                    <a:pt x="12" y="0"/>
                    <a:pt x="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2" name="Freeform 122"/>
            <p:cNvSpPr/>
            <p:nvPr/>
          </p:nvSpPr>
          <p:spPr bwMode="auto">
            <a:xfrm>
              <a:off x="1066" y="2417"/>
              <a:ext cx="50" cy="21"/>
            </a:xfrm>
            <a:custGeom>
              <a:avLst/>
              <a:gdLst>
                <a:gd name="T0" fmla="*/ 5 w 21"/>
                <a:gd name="T1" fmla="*/ 0 h 9"/>
                <a:gd name="T2" fmla="*/ 0 w 21"/>
                <a:gd name="T3" fmla="*/ 4 h 9"/>
                <a:gd name="T4" fmla="*/ 13 w 21"/>
                <a:gd name="T5" fmla="*/ 9 h 9"/>
                <a:gd name="T6" fmla="*/ 21 w 21"/>
                <a:gd name="T7" fmla="*/ 6 h 9"/>
                <a:gd name="T8" fmla="*/ 5 w 21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9">
                  <a:moveTo>
                    <a:pt x="5" y="0"/>
                  </a:moveTo>
                  <a:cubicBezTo>
                    <a:pt x="4" y="0"/>
                    <a:pt x="0" y="1"/>
                    <a:pt x="0" y="4"/>
                  </a:cubicBezTo>
                  <a:cubicBezTo>
                    <a:pt x="0" y="9"/>
                    <a:pt x="7" y="9"/>
                    <a:pt x="13" y="9"/>
                  </a:cubicBezTo>
                  <a:cubicBezTo>
                    <a:pt x="16" y="9"/>
                    <a:pt x="20" y="9"/>
                    <a:pt x="21" y="6"/>
                  </a:cubicBezTo>
                  <a:cubicBezTo>
                    <a:pt x="20" y="3"/>
                    <a:pt x="7" y="0"/>
                    <a:pt x="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3" name="Freeform 123"/>
            <p:cNvSpPr/>
            <p:nvPr/>
          </p:nvSpPr>
          <p:spPr bwMode="auto">
            <a:xfrm>
              <a:off x="809" y="2365"/>
              <a:ext cx="212" cy="85"/>
            </a:xfrm>
            <a:custGeom>
              <a:avLst/>
              <a:gdLst>
                <a:gd name="T0" fmla="*/ 20 w 90"/>
                <a:gd name="T1" fmla="*/ 0 h 36"/>
                <a:gd name="T2" fmla="*/ 16 w 90"/>
                <a:gd name="T3" fmla="*/ 4 h 36"/>
                <a:gd name="T4" fmla="*/ 23 w 90"/>
                <a:gd name="T5" fmla="*/ 10 h 36"/>
                <a:gd name="T6" fmla="*/ 26 w 90"/>
                <a:gd name="T7" fmla="*/ 21 h 36"/>
                <a:gd name="T8" fmla="*/ 19 w 90"/>
                <a:gd name="T9" fmla="*/ 22 h 36"/>
                <a:gd name="T10" fmla="*/ 3 w 90"/>
                <a:gd name="T11" fmla="*/ 21 h 36"/>
                <a:gd name="T12" fmla="*/ 0 w 90"/>
                <a:gd name="T13" fmla="*/ 24 h 36"/>
                <a:gd name="T14" fmla="*/ 6 w 90"/>
                <a:gd name="T15" fmla="*/ 32 h 36"/>
                <a:gd name="T16" fmla="*/ 7 w 90"/>
                <a:gd name="T17" fmla="*/ 28 h 36"/>
                <a:gd name="T18" fmla="*/ 9 w 90"/>
                <a:gd name="T19" fmla="*/ 28 h 36"/>
                <a:gd name="T20" fmla="*/ 13 w 90"/>
                <a:gd name="T21" fmla="*/ 28 h 36"/>
                <a:gd name="T22" fmla="*/ 26 w 90"/>
                <a:gd name="T23" fmla="*/ 27 h 36"/>
                <a:gd name="T24" fmla="*/ 37 w 90"/>
                <a:gd name="T25" fmla="*/ 29 h 36"/>
                <a:gd name="T26" fmla="*/ 43 w 90"/>
                <a:gd name="T27" fmla="*/ 36 h 36"/>
                <a:gd name="T28" fmla="*/ 55 w 90"/>
                <a:gd name="T29" fmla="*/ 27 h 36"/>
                <a:gd name="T30" fmla="*/ 61 w 90"/>
                <a:gd name="T31" fmla="*/ 29 h 36"/>
                <a:gd name="T32" fmla="*/ 70 w 90"/>
                <a:gd name="T33" fmla="*/ 25 h 36"/>
                <a:gd name="T34" fmla="*/ 90 w 90"/>
                <a:gd name="T35" fmla="*/ 25 h 36"/>
                <a:gd name="T36" fmla="*/ 75 w 90"/>
                <a:gd name="T37" fmla="*/ 13 h 36"/>
                <a:gd name="T38" fmla="*/ 78 w 90"/>
                <a:gd name="T39" fmla="*/ 16 h 36"/>
                <a:gd name="T40" fmla="*/ 48 w 90"/>
                <a:gd name="T41" fmla="*/ 2 h 36"/>
                <a:gd name="T42" fmla="*/ 33 w 90"/>
                <a:gd name="T43" fmla="*/ 4 h 36"/>
                <a:gd name="T44" fmla="*/ 20 w 90"/>
                <a:gd name="T4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90" h="36">
                  <a:moveTo>
                    <a:pt x="20" y="0"/>
                  </a:moveTo>
                  <a:cubicBezTo>
                    <a:pt x="18" y="0"/>
                    <a:pt x="16" y="2"/>
                    <a:pt x="16" y="4"/>
                  </a:cubicBezTo>
                  <a:cubicBezTo>
                    <a:pt x="16" y="7"/>
                    <a:pt x="19" y="10"/>
                    <a:pt x="23" y="10"/>
                  </a:cubicBezTo>
                  <a:cubicBezTo>
                    <a:pt x="23" y="14"/>
                    <a:pt x="23" y="18"/>
                    <a:pt x="26" y="21"/>
                  </a:cubicBezTo>
                  <a:cubicBezTo>
                    <a:pt x="24" y="22"/>
                    <a:pt x="22" y="22"/>
                    <a:pt x="19" y="22"/>
                  </a:cubicBezTo>
                  <a:cubicBezTo>
                    <a:pt x="15" y="22"/>
                    <a:pt x="10" y="21"/>
                    <a:pt x="3" y="21"/>
                  </a:cubicBezTo>
                  <a:cubicBezTo>
                    <a:pt x="2" y="22"/>
                    <a:pt x="1" y="24"/>
                    <a:pt x="0" y="24"/>
                  </a:cubicBezTo>
                  <a:cubicBezTo>
                    <a:pt x="0" y="27"/>
                    <a:pt x="3" y="31"/>
                    <a:pt x="6" y="32"/>
                  </a:cubicBezTo>
                  <a:cubicBezTo>
                    <a:pt x="6" y="30"/>
                    <a:pt x="7" y="29"/>
                    <a:pt x="7" y="28"/>
                  </a:cubicBezTo>
                  <a:cubicBezTo>
                    <a:pt x="8" y="28"/>
                    <a:pt x="8" y="28"/>
                    <a:pt x="9" y="28"/>
                  </a:cubicBezTo>
                  <a:cubicBezTo>
                    <a:pt x="10" y="28"/>
                    <a:pt x="11" y="28"/>
                    <a:pt x="13" y="28"/>
                  </a:cubicBezTo>
                  <a:cubicBezTo>
                    <a:pt x="16" y="28"/>
                    <a:pt x="21" y="27"/>
                    <a:pt x="26" y="27"/>
                  </a:cubicBezTo>
                  <a:cubicBezTo>
                    <a:pt x="30" y="27"/>
                    <a:pt x="34" y="28"/>
                    <a:pt x="37" y="29"/>
                  </a:cubicBezTo>
                  <a:cubicBezTo>
                    <a:pt x="40" y="31"/>
                    <a:pt x="38" y="36"/>
                    <a:pt x="43" y="36"/>
                  </a:cubicBezTo>
                  <a:cubicBezTo>
                    <a:pt x="49" y="36"/>
                    <a:pt x="48" y="27"/>
                    <a:pt x="55" y="27"/>
                  </a:cubicBezTo>
                  <a:cubicBezTo>
                    <a:pt x="58" y="27"/>
                    <a:pt x="57" y="29"/>
                    <a:pt x="61" y="29"/>
                  </a:cubicBezTo>
                  <a:cubicBezTo>
                    <a:pt x="64" y="29"/>
                    <a:pt x="66" y="27"/>
                    <a:pt x="70" y="25"/>
                  </a:cubicBezTo>
                  <a:cubicBezTo>
                    <a:pt x="90" y="25"/>
                    <a:pt x="90" y="25"/>
                    <a:pt x="90" y="25"/>
                  </a:cubicBezTo>
                  <a:cubicBezTo>
                    <a:pt x="86" y="20"/>
                    <a:pt x="81" y="18"/>
                    <a:pt x="75" y="13"/>
                  </a:cubicBezTo>
                  <a:cubicBezTo>
                    <a:pt x="78" y="16"/>
                    <a:pt x="78" y="16"/>
                    <a:pt x="78" y="16"/>
                  </a:cubicBezTo>
                  <a:cubicBezTo>
                    <a:pt x="69" y="11"/>
                    <a:pt x="65" y="2"/>
                    <a:pt x="48" y="2"/>
                  </a:cubicBezTo>
                  <a:cubicBezTo>
                    <a:pt x="43" y="2"/>
                    <a:pt x="40" y="4"/>
                    <a:pt x="33" y="4"/>
                  </a:cubicBezTo>
                  <a:cubicBezTo>
                    <a:pt x="28" y="4"/>
                    <a:pt x="25" y="0"/>
                    <a:pt x="2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4" name="Freeform 124"/>
            <p:cNvSpPr/>
            <p:nvPr/>
          </p:nvSpPr>
          <p:spPr bwMode="auto">
            <a:xfrm>
              <a:off x="1260" y="2705"/>
              <a:ext cx="26" cy="29"/>
            </a:xfrm>
            <a:custGeom>
              <a:avLst/>
              <a:gdLst>
                <a:gd name="T0" fmla="*/ 11 w 11"/>
                <a:gd name="T1" fmla="*/ 0 h 12"/>
                <a:gd name="T2" fmla="*/ 6 w 11"/>
                <a:gd name="T3" fmla="*/ 0 h 12"/>
                <a:gd name="T4" fmla="*/ 0 w 11"/>
                <a:gd name="T5" fmla="*/ 11 h 12"/>
                <a:gd name="T6" fmla="*/ 0 w 11"/>
                <a:gd name="T7" fmla="*/ 12 h 12"/>
                <a:gd name="T8" fmla="*/ 4 w 11"/>
                <a:gd name="T9" fmla="*/ 11 h 12"/>
                <a:gd name="T10" fmla="*/ 11 w 11"/>
                <a:gd name="T11" fmla="*/ 4 h 12"/>
                <a:gd name="T12" fmla="*/ 11 w 11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12">
                  <a:moveTo>
                    <a:pt x="11" y="0"/>
                  </a:moveTo>
                  <a:cubicBezTo>
                    <a:pt x="9" y="0"/>
                    <a:pt x="7" y="0"/>
                    <a:pt x="6" y="0"/>
                  </a:cubicBezTo>
                  <a:cubicBezTo>
                    <a:pt x="3" y="0"/>
                    <a:pt x="0" y="6"/>
                    <a:pt x="0" y="11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" y="12"/>
                    <a:pt x="3" y="11"/>
                    <a:pt x="4" y="11"/>
                  </a:cubicBezTo>
                  <a:cubicBezTo>
                    <a:pt x="7" y="11"/>
                    <a:pt x="10" y="6"/>
                    <a:pt x="11" y="4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5" name="Freeform 125"/>
            <p:cNvSpPr/>
            <p:nvPr/>
          </p:nvSpPr>
          <p:spPr bwMode="auto">
            <a:xfrm>
              <a:off x="1648" y="3084"/>
              <a:ext cx="85" cy="63"/>
            </a:xfrm>
            <a:custGeom>
              <a:avLst/>
              <a:gdLst>
                <a:gd name="T0" fmla="*/ 12 w 36"/>
                <a:gd name="T1" fmla="*/ 0 h 27"/>
                <a:gd name="T2" fmla="*/ 12 w 36"/>
                <a:gd name="T3" fmla="*/ 0 h 27"/>
                <a:gd name="T4" fmla="*/ 10 w 36"/>
                <a:gd name="T5" fmla="*/ 0 h 27"/>
                <a:gd name="T6" fmla="*/ 0 w 36"/>
                <a:gd name="T7" fmla="*/ 13 h 27"/>
                <a:gd name="T8" fmla="*/ 21 w 36"/>
                <a:gd name="T9" fmla="*/ 27 h 27"/>
                <a:gd name="T10" fmla="*/ 36 w 36"/>
                <a:gd name="T11" fmla="*/ 10 h 27"/>
                <a:gd name="T12" fmla="*/ 32 w 36"/>
                <a:gd name="T13" fmla="*/ 6 h 27"/>
                <a:gd name="T14" fmla="*/ 26 w 36"/>
                <a:gd name="T15" fmla="*/ 8 h 27"/>
                <a:gd name="T16" fmla="*/ 23 w 36"/>
                <a:gd name="T17" fmla="*/ 5 h 27"/>
                <a:gd name="T18" fmla="*/ 12 w 36"/>
                <a:gd name="T1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" h="27">
                  <a:moveTo>
                    <a:pt x="12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11" y="0"/>
                    <a:pt x="11" y="0"/>
                    <a:pt x="10" y="0"/>
                  </a:cubicBezTo>
                  <a:cubicBezTo>
                    <a:pt x="4" y="0"/>
                    <a:pt x="0" y="5"/>
                    <a:pt x="0" y="13"/>
                  </a:cubicBezTo>
                  <a:cubicBezTo>
                    <a:pt x="0" y="18"/>
                    <a:pt x="13" y="27"/>
                    <a:pt x="21" y="27"/>
                  </a:cubicBezTo>
                  <a:cubicBezTo>
                    <a:pt x="28" y="27"/>
                    <a:pt x="36" y="15"/>
                    <a:pt x="36" y="10"/>
                  </a:cubicBezTo>
                  <a:cubicBezTo>
                    <a:pt x="36" y="9"/>
                    <a:pt x="34" y="6"/>
                    <a:pt x="32" y="6"/>
                  </a:cubicBezTo>
                  <a:cubicBezTo>
                    <a:pt x="30" y="6"/>
                    <a:pt x="28" y="8"/>
                    <a:pt x="26" y="8"/>
                  </a:cubicBezTo>
                  <a:cubicBezTo>
                    <a:pt x="25" y="8"/>
                    <a:pt x="24" y="7"/>
                    <a:pt x="23" y="5"/>
                  </a:cubicBezTo>
                  <a:cubicBezTo>
                    <a:pt x="19" y="5"/>
                    <a:pt x="16" y="2"/>
                    <a:pt x="1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6" name="Freeform 126"/>
            <p:cNvSpPr/>
            <p:nvPr/>
          </p:nvSpPr>
          <p:spPr bwMode="auto">
            <a:xfrm>
              <a:off x="816" y="4690"/>
              <a:ext cx="30" cy="70"/>
            </a:xfrm>
            <a:custGeom>
              <a:avLst/>
              <a:gdLst>
                <a:gd name="T0" fmla="*/ 6 w 13"/>
                <a:gd name="T1" fmla="*/ 0 h 30"/>
                <a:gd name="T2" fmla="*/ 0 w 13"/>
                <a:gd name="T3" fmla="*/ 16 h 30"/>
                <a:gd name="T4" fmla="*/ 0 w 13"/>
                <a:gd name="T5" fmla="*/ 23 h 30"/>
                <a:gd name="T6" fmla="*/ 6 w 13"/>
                <a:gd name="T7" fmla="*/ 30 h 30"/>
                <a:gd name="T8" fmla="*/ 11 w 13"/>
                <a:gd name="T9" fmla="*/ 30 h 30"/>
                <a:gd name="T10" fmla="*/ 11 w 13"/>
                <a:gd name="T11" fmla="*/ 15 h 30"/>
                <a:gd name="T12" fmla="*/ 13 w 13"/>
                <a:gd name="T13" fmla="*/ 9 h 30"/>
                <a:gd name="T14" fmla="*/ 6 w 13"/>
                <a:gd name="T1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30">
                  <a:moveTo>
                    <a:pt x="6" y="0"/>
                  </a:moveTo>
                  <a:cubicBezTo>
                    <a:pt x="3" y="0"/>
                    <a:pt x="0" y="16"/>
                    <a:pt x="0" y="16"/>
                  </a:cubicBezTo>
                  <a:cubicBezTo>
                    <a:pt x="0" y="16"/>
                    <a:pt x="0" y="20"/>
                    <a:pt x="0" y="23"/>
                  </a:cubicBezTo>
                  <a:cubicBezTo>
                    <a:pt x="0" y="25"/>
                    <a:pt x="3" y="30"/>
                    <a:pt x="6" y="30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3"/>
                    <a:pt x="13" y="12"/>
                    <a:pt x="13" y="9"/>
                  </a:cubicBezTo>
                  <a:cubicBezTo>
                    <a:pt x="13" y="5"/>
                    <a:pt x="11" y="0"/>
                    <a:pt x="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7" name="Freeform 127"/>
            <p:cNvSpPr/>
            <p:nvPr/>
          </p:nvSpPr>
          <p:spPr bwMode="auto">
            <a:xfrm>
              <a:off x="560" y="2646"/>
              <a:ext cx="1657" cy="2675"/>
            </a:xfrm>
            <a:custGeom>
              <a:avLst/>
              <a:gdLst>
                <a:gd name="T0" fmla="*/ 84 w 701"/>
                <a:gd name="T1" fmla="*/ 33 h 1131"/>
                <a:gd name="T2" fmla="*/ 68 w 701"/>
                <a:gd name="T3" fmla="*/ 61 h 1131"/>
                <a:gd name="T4" fmla="*/ 49 w 701"/>
                <a:gd name="T5" fmla="*/ 72 h 1131"/>
                <a:gd name="T6" fmla="*/ 58 w 701"/>
                <a:gd name="T7" fmla="*/ 120 h 1131"/>
                <a:gd name="T8" fmla="*/ 58 w 701"/>
                <a:gd name="T9" fmla="*/ 123 h 1131"/>
                <a:gd name="T10" fmla="*/ 17 w 701"/>
                <a:gd name="T11" fmla="*/ 177 h 1131"/>
                <a:gd name="T12" fmla="*/ 22 w 701"/>
                <a:gd name="T13" fmla="*/ 229 h 1131"/>
                <a:gd name="T14" fmla="*/ 21 w 701"/>
                <a:gd name="T15" fmla="*/ 293 h 1131"/>
                <a:gd name="T16" fmla="*/ 64 w 701"/>
                <a:gd name="T17" fmla="*/ 374 h 1131"/>
                <a:gd name="T18" fmla="*/ 125 w 701"/>
                <a:gd name="T19" fmla="*/ 443 h 1131"/>
                <a:gd name="T20" fmla="*/ 167 w 701"/>
                <a:gd name="T21" fmla="*/ 549 h 1131"/>
                <a:gd name="T22" fmla="*/ 151 w 701"/>
                <a:gd name="T23" fmla="*/ 647 h 1131"/>
                <a:gd name="T24" fmla="*/ 137 w 701"/>
                <a:gd name="T25" fmla="*/ 749 h 1131"/>
                <a:gd name="T26" fmla="*/ 125 w 701"/>
                <a:gd name="T27" fmla="*/ 820 h 1131"/>
                <a:gd name="T28" fmla="*/ 130 w 701"/>
                <a:gd name="T29" fmla="*/ 859 h 1131"/>
                <a:gd name="T30" fmla="*/ 117 w 701"/>
                <a:gd name="T31" fmla="*/ 945 h 1131"/>
                <a:gd name="T32" fmla="*/ 98 w 701"/>
                <a:gd name="T33" fmla="*/ 947 h 1131"/>
                <a:gd name="T34" fmla="*/ 101 w 701"/>
                <a:gd name="T35" fmla="*/ 1033 h 1131"/>
                <a:gd name="T36" fmla="*/ 106 w 701"/>
                <a:gd name="T37" fmla="*/ 1076 h 1131"/>
                <a:gd name="T38" fmla="*/ 152 w 701"/>
                <a:gd name="T39" fmla="*/ 1102 h 1131"/>
                <a:gd name="T40" fmla="*/ 208 w 701"/>
                <a:gd name="T41" fmla="*/ 1129 h 1131"/>
                <a:gd name="T42" fmla="*/ 249 w 701"/>
                <a:gd name="T43" fmla="*/ 1117 h 1131"/>
                <a:gd name="T44" fmla="*/ 194 w 701"/>
                <a:gd name="T45" fmla="*/ 1022 h 1131"/>
                <a:gd name="T46" fmla="*/ 213 w 701"/>
                <a:gd name="T47" fmla="*/ 941 h 1131"/>
                <a:gd name="T48" fmla="*/ 250 w 701"/>
                <a:gd name="T49" fmla="*/ 876 h 1131"/>
                <a:gd name="T50" fmla="*/ 257 w 701"/>
                <a:gd name="T51" fmla="*/ 872 h 1131"/>
                <a:gd name="T52" fmla="*/ 287 w 701"/>
                <a:gd name="T53" fmla="*/ 846 h 1131"/>
                <a:gd name="T54" fmla="*/ 308 w 701"/>
                <a:gd name="T55" fmla="*/ 809 h 1131"/>
                <a:gd name="T56" fmla="*/ 369 w 701"/>
                <a:gd name="T57" fmla="*/ 782 h 1131"/>
                <a:gd name="T58" fmla="*/ 346 w 701"/>
                <a:gd name="T59" fmla="*/ 731 h 1131"/>
                <a:gd name="T60" fmla="*/ 435 w 701"/>
                <a:gd name="T61" fmla="*/ 699 h 1131"/>
                <a:gd name="T62" fmla="*/ 493 w 701"/>
                <a:gd name="T63" fmla="*/ 627 h 1131"/>
                <a:gd name="T64" fmla="*/ 549 w 701"/>
                <a:gd name="T65" fmla="*/ 547 h 1131"/>
                <a:gd name="T66" fmla="*/ 604 w 701"/>
                <a:gd name="T67" fmla="*/ 524 h 1131"/>
                <a:gd name="T68" fmla="*/ 634 w 701"/>
                <a:gd name="T69" fmla="*/ 454 h 1131"/>
                <a:gd name="T70" fmla="*/ 657 w 701"/>
                <a:gd name="T71" fmla="*/ 371 h 1131"/>
                <a:gd name="T72" fmla="*/ 683 w 701"/>
                <a:gd name="T73" fmla="*/ 263 h 1131"/>
                <a:gd name="T74" fmla="*/ 639 w 701"/>
                <a:gd name="T75" fmla="*/ 237 h 1131"/>
                <a:gd name="T76" fmla="*/ 559 w 701"/>
                <a:gd name="T77" fmla="*/ 229 h 1131"/>
                <a:gd name="T78" fmla="*/ 509 w 701"/>
                <a:gd name="T79" fmla="*/ 195 h 1131"/>
                <a:gd name="T80" fmla="*/ 468 w 701"/>
                <a:gd name="T81" fmla="*/ 215 h 1131"/>
                <a:gd name="T82" fmla="*/ 466 w 701"/>
                <a:gd name="T83" fmla="*/ 155 h 1131"/>
                <a:gd name="T84" fmla="*/ 424 w 701"/>
                <a:gd name="T85" fmla="*/ 106 h 1131"/>
                <a:gd name="T86" fmla="*/ 345 w 701"/>
                <a:gd name="T87" fmla="*/ 81 h 1131"/>
                <a:gd name="T88" fmla="*/ 279 w 701"/>
                <a:gd name="T89" fmla="*/ 31 h 1131"/>
                <a:gd name="T90" fmla="*/ 272 w 701"/>
                <a:gd name="T91" fmla="*/ 24 h 1131"/>
                <a:gd name="T92" fmla="*/ 204 w 701"/>
                <a:gd name="T93" fmla="*/ 28 h 1131"/>
                <a:gd name="T94" fmla="*/ 176 w 701"/>
                <a:gd name="T95" fmla="*/ 15 h 1131"/>
                <a:gd name="T96" fmla="*/ 152 w 701"/>
                <a:gd name="T97" fmla="*/ 50 h 1131"/>
                <a:gd name="T98" fmla="*/ 148 w 701"/>
                <a:gd name="T99" fmla="*/ 0 h 1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01" h="1131">
                  <a:moveTo>
                    <a:pt x="148" y="0"/>
                  </a:moveTo>
                  <a:cubicBezTo>
                    <a:pt x="141" y="0"/>
                    <a:pt x="140" y="8"/>
                    <a:pt x="133" y="10"/>
                  </a:cubicBezTo>
                  <a:cubicBezTo>
                    <a:pt x="120" y="14"/>
                    <a:pt x="111" y="16"/>
                    <a:pt x="99" y="21"/>
                  </a:cubicBezTo>
                  <a:cubicBezTo>
                    <a:pt x="92" y="23"/>
                    <a:pt x="87" y="24"/>
                    <a:pt x="84" y="33"/>
                  </a:cubicBezTo>
                  <a:cubicBezTo>
                    <a:pt x="83" y="37"/>
                    <a:pt x="83" y="44"/>
                    <a:pt x="80" y="46"/>
                  </a:cubicBezTo>
                  <a:cubicBezTo>
                    <a:pt x="76" y="48"/>
                    <a:pt x="71" y="50"/>
                    <a:pt x="71" y="55"/>
                  </a:cubicBezTo>
                  <a:cubicBezTo>
                    <a:pt x="70" y="55"/>
                    <a:pt x="68" y="57"/>
                    <a:pt x="68" y="58"/>
                  </a:cubicBezTo>
                  <a:cubicBezTo>
                    <a:pt x="68" y="59"/>
                    <a:pt x="68" y="60"/>
                    <a:pt x="68" y="61"/>
                  </a:cubicBezTo>
                  <a:cubicBezTo>
                    <a:pt x="66" y="61"/>
                    <a:pt x="66" y="62"/>
                    <a:pt x="65" y="62"/>
                  </a:cubicBezTo>
                  <a:cubicBezTo>
                    <a:pt x="64" y="62"/>
                    <a:pt x="64" y="61"/>
                    <a:pt x="62" y="61"/>
                  </a:cubicBezTo>
                  <a:cubicBezTo>
                    <a:pt x="61" y="62"/>
                    <a:pt x="59" y="63"/>
                    <a:pt x="58" y="64"/>
                  </a:cubicBezTo>
                  <a:cubicBezTo>
                    <a:pt x="55" y="67"/>
                    <a:pt x="51" y="71"/>
                    <a:pt x="49" y="72"/>
                  </a:cubicBezTo>
                  <a:cubicBezTo>
                    <a:pt x="49" y="73"/>
                    <a:pt x="48" y="74"/>
                    <a:pt x="48" y="76"/>
                  </a:cubicBezTo>
                  <a:cubicBezTo>
                    <a:pt x="48" y="85"/>
                    <a:pt x="58" y="84"/>
                    <a:pt x="58" y="95"/>
                  </a:cubicBezTo>
                  <a:cubicBezTo>
                    <a:pt x="58" y="100"/>
                    <a:pt x="55" y="102"/>
                    <a:pt x="55" y="108"/>
                  </a:cubicBezTo>
                  <a:cubicBezTo>
                    <a:pt x="55" y="113"/>
                    <a:pt x="58" y="116"/>
                    <a:pt x="58" y="120"/>
                  </a:cubicBezTo>
                  <a:cubicBezTo>
                    <a:pt x="58" y="121"/>
                    <a:pt x="58" y="122"/>
                    <a:pt x="58" y="123"/>
                  </a:cubicBezTo>
                  <a:cubicBezTo>
                    <a:pt x="58" y="123"/>
                    <a:pt x="58" y="123"/>
                    <a:pt x="58" y="123"/>
                  </a:cubicBezTo>
                  <a:cubicBezTo>
                    <a:pt x="58" y="123"/>
                    <a:pt x="58" y="123"/>
                    <a:pt x="58" y="123"/>
                  </a:cubicBezTo>
                  <a:cubicBezTo>
                    <a:pt x="58" y="123"/>
                    <a:pt x="58" y="123"/>
                    <a:pt x="58" y="123"/>
                  </a:cubicBezTo>
                  <a:cubicBezTo>
                    <a:pt x="56" y="127"/>
                    <a:pt x="56" y="127"/>
                    <a:pt x="56" y="127"/>
                  </a:cubicBezTo>
                  <a:cubicBezTo>
                    <a:pt x="56" y="128"/>
                    <a:pt x="59" y="131"/>
                    <a:pt x="62" y="132"/>
                  </a:cubicBezTo>
                  <a:cubicBezTo>
                    <a:pt x="58" y="146"/>
                    <a:pt x="45" y="143"/>
                    <a:pt x="39" y="154"/>
                  </a:cubicBezTo>
                  <a:cubicBezTo>
                    <a:pt x="35" y="163"/>
                    <a:pt x="31" y="177"/>
                    <a:pt x="17" y="177"/>
                  </a:cubicBezTo>
                  <a:cubicBezTo>
                    <a:pt x="19" y="200"/>
                    <a:pt x="6" y="198"/>
                    <a:pt x="6" y="210"/>
                  </a:cubicBezTo>
                  <a:cubicBezTo>
                    <a:pt x="6" y="218"/>
                    <a:pt x="7" y="228"/>
                    <a:pt x="14" y="228"/>
                  </a:cubicBezTo>
                  <a:cubicBezTo>
                    <a:pt x="16" y="228"/>
                    <a:pt x="17" y="227"/>
                    <a:pt x="18" y="227"/>
                  </a:cubicBezTo>
                  <a:cubicBezTo>
                    <a:pt x="19" y="227"/>
                    <a:pt x="20" y="228"/>
                    <a:pt x="22" y="229"/>
                  </a:cubicBezTo>
                  <a:cubicBezTo>
                    <a:pt x="20" y="237"/>
                    <a:pt x="10" y="239"/>
                    <a:pt x="6" y="247"/>
                  </a:cubicBezTo>
                  <a:cubicBezTo>
                    <a:pt x="4" y="249"/>
                    <a:pt x="0" y="257"/>
                    <a:pt x="0" y="263"/>
                  </a:cubicBezTo>
                  <a:cubicBezTo>
                    <a:pt x="0" y="273"/>
                    <a:pt x="7" y="283"/>
                    <a:pt x="13" y="289"/>
                  </a:cubicBezTo>
                  <a:cubicBezTo>
                    <a:pt x="15" y="291"/>
                    <a:pt x="19" y="290"/>
                    <a:pt x="21" y="293"/>
                  </a:cubicBezTo>
                  <a:cubicBezTo>
                    <a:pt x="23" y="297"/>
                    <a:pt x="24" y="304"/>
                    <a:pt x="27" y="308"/>
                  </a:cubicBezTo>
                  <a:cubicBezTo>
                    <a:pt x="29" y="309"/>
                    <a:pt x="33" y="308"/>
                    <a:pt x="34" y="312"/>
                  </a:cubicBezTo>
                  <a:cubicBezTo>
                    <a:pt x="39" y="322"/>
                    <a:pt x="42" y="328"/>
                    <a:pt x="46" y="341"/>
                  </a:cubicBezTo>
                  <a:cubicBezTo>
                    <a:pt x="49" y="352"/>
                    <a:pt x="60" y="362"/>
                    <a:pt x="64" y="374"/>
                  </a:cubicBezTo>
                  <a:cubicBezTo>
                    <a:pt x="66" y="382"/>
                    <a:pt x="74" y="386"/>
                    <a:pt x="74" y="394"/>
                  </a:cubicBezTo>
                  <a:cubicBezTo>
                    <a:pt x="74" y="401"/>
                    <a:pt x="72" y="407"/>
                    <a:pt x="76" y="411"/>
                  </a:cubicBezTo>
                  <a:cubicBezTo>
                    <a:pt x="86" y="420"/>
                    <a:pt x="93" y="428"/>
                    <a:pt x="108" y="432"/>
                  </a:cubicBezTo>
                  <a:cubicBezTo>
                    <a:pt x="115" y="435"/>
                    <a:pt x="119" y="437"/>
                    <a:pt x="125" y="443"/>
                  </a:cubicBezTo>
                  <a:cubicBezTo>
                    <a:pt x="131" y="449"/>
                    <a:pt x="137" y="448"/>
                    <a:pt x="145" y="451"/>
                  </a:cubicBezTo>
                  <a:cubicBezTo>
                    <a:pt x="154" y="456"/>
                    <a:pt x="162" y="464"/>
                    <a:pt x="167" y="477"/>
                  </a:cubicBezTo>
                  <a:cubicBezTo>
                    <a:pt x="169" y="483"/>
                    <a:pt x="171" y="514"/>
                    <a:pt x="171" y="519"/>
                  </a:cubicBezTo>
                  <a:cubicBezTo>
                    <a:pt x="171" y="528"/>
                    <a:pt x="167" y="542"/>
                    <a:pt x="167" y="549"/>
                  </a:cubicBezTo>
                  <a:cubicBezTo>
                    <a:pt x="167" y="556"/>
                    <a:pt x="167" y="556"/>
                    <a:pt x="167" y="572"/>
                  </a:cubicBezTo>
                  <a:cubicBezTo>
                    <a:pt x="166" y="578"/>
                    <a:pt x="163" y="587"/>
                    <a:pt x="163" y="591"/>
                  </a:cubicBezTo>
                  <a:cubicBezTo>
                    <a:pt x="163" y="592"/>
                    <a:pt x="163" y="594"/>
                    <a:pt x="163" y="596"/>
                  </a:cubicBezTo>
                  <a:cubicBezTo>
                    <a:pt x="163" y="614"/>
                    <a:pt x="151" y="627"/>
                    <a:pt x="151" y="647"/>
                  </a:cubicBezTo>
                  <a:cubicBezTo>
                    <a:pt x="151" y="655"/>
                    <a:pt x="145" y="663"/>
                    <a:pt x="148" y="672"/>
                  </a:cubicBezTo>
                  <a:cubicBezTo>
                    <a:pt x="149" y="712"/>
                    <a:pt x="149" y="712"/>
                    <a:pt x="149" y="712"/>
                  </a:cubicBezTo>
                  <a:cubicBezTo>
                    <a:pt x="146" y="724"/>
                    <a:pt x="146" y="733"/>
                    <a:pt x="142" y="746"/>
                  </a:cubicBezTo>
                  <a:cubicBezTo>
                    <a:pt x="141" y="748"/>
                    <a:pt x="139" y="747"/>
                    <a:pt x="137" y="749"/>
                  </a:cubicBezTo>
                  <a:cubicBezTo>
                    <a:pt x="134" y="753"/>
                    <a:pt x="133" y="760"/>
                    <a:pt x="131" y="764"/>
                  </a:cubicBezTo>
                  <a:cubicBezTo>
                    <a:pt x="127" y="771"/>
                    <a:pt x="119" y="784"/>
                    <a:pt x="119" y="796"/>
                  </a:cubicBezTo>
                  <a:cubicBezTo>
                    <a:pt x="119" y="799"/>
                    <a:pt x="120" y="814"/>
                    <a:pt x="122" y="814"/>
                  </a:cubicBezTo>
                  <a:cubicBezTo>
                    <a:pt x="122" y="814"/>
                    <a:pt x="125" y="817"/>
                    <a:pt x="125" y="820"/>
                  </a:cubicBezTo>
                  <a:cubicBezTo>
                    <a:pt x="125" y="822"/>
                    <a:pt x="123" y="823"/>
                    <a:pt x="120" y="823"/>
                  </a:cubicBezTo>
                  <a:cubicBezTo>
                    <a:pt x="118" y="833"/>
                    <a:pt x="114" y="837"/>
                    <a:pt x="114" y="847"/>
                  </a:cubicBezTo>
                  <a:cubicBezTo>
                    <a:pt x="114" y="853"/>
                    <a:pt x="118" y="865"/>
                    <a:pt x="122" y="865"/>
                  </a:cubicBezTo>
                  <a:cubicBezTo>
                    <a:pt x="125" y="865"/>
                    <a:pt x="126" y="861"/>
                    <a:pt x="130" y="859"/>
                  </a:cubicBezTo>
                  <a:cubicBezTo>
                    <a:pt x="130" y="859"/>
                    <a:pt x="131" y="859"/>
                    <a:pt x="131" y="859"/>
                  </a:cubicBezTo>
                  <a:cubicBezTo>
                    <a:pt x="132" y="859"/>
                    <a:pt x="133" y="859"/>
                    <a:pt x="134" y="859"/>
                  </a:cubicBezTo>
                  <a:cubicBezTo>
                    <a:pt x="134" y="867"/>
                    <a:pt x="134" y="867"/>
                    <a:pt x="134" y="867"/>
                  </a:cubicBezTo>
                  <a:cubicBezTo>
                    <a:pt x="117" y="945"/>
                    <a:pt x="117" y="945"/>
                    <a:pt x="117" y="945"/>
                  </a:cubicBezTo>
                  <a:cubicBezTo>
                    <a:pt x="109" y="945"/>
                    <a:pt x="113" y="936"/>
                    <a:pt x="103" y="936"/>
                  </a:cubicBezTo>
                  <a:cubicBezTo>
                    <a:pt x="101" y="936"/>
                    <a:pt x="99" y="938"/>
                    <a:pt x="99" y="941"/>
                  </a:cubicBezTo>
                  <a:cubicBezTo>
                    <a:pt x="98" y="941"/>
                    <a:pt x="98" y="941"/>
                    <a:pt x="98" y="941"/>
                  </a:cubicBezTo>
                  <a:cubicBezTo>
                    <a:pt x="98" y="947"/>
                    <a:pt x="98" y="947"/>
                    <a:pt x="98" y="947"/>
                  </a:cubicBezTo>
                  <a:cubicBezTo>
                    <a:pt x="99" y="953"/>
                    <a:pt x="105" y="961"/>
                    <a:pt x="105" y="965"/>
                  </a:cubicBezTo>
                  <a:cubicBezTo>
                    <a:pt x="105" y="974"/>
                    <a:pt x="93" y="977"/>
                    <a:pt x="93" y="987"/>
                  </a:cubicBezTo>
                  <a:cubicBezTo>
                    <a:pt x="93" y="996"/>
                    <a:pt x="101" y="1014"/>
                    <a:pt x="101" y="1026"/>
                  </a:cubicBezTo>
                  <a:cubicBezTo>
                    <a:pt x="101" y="1028"/>
                    <a:pt x="101" y="1030"/>
                    <a:pt x="101" y="1033"/>
                  </a:cubicBezTo>
                  <a:cubicBezTo>
                    <a:pt x="101" y="1044"/>
                    <a:pt x="115" y="1042"/>
                    <a:pt x="115" y="1055"/>
                  </a:cubicBezTo>
                  <a:cubicBezTo>
                    <a:pt x="115" y="1058"/>
                    <a:pt x="113" y="1061"/>
                    <a:pt x="112" y="1064"/>
                  </a:cubicBezTo>
                  <a:cubicBezTo>
                    <a:pt x="113" y="1065"/>
                    <a:pt x="114" y="1066"/>
                    <a:pt x="116" y="1067"/>
                  </a:cubicBezTo>
                  <a:cubicBezTo>
                    <a:pt x="115" y="1071"/>
                    <a:pt x="106" y="1071"/>
                    <a:pt x="106" y="1076"/>
                  </a:cubicBezTo>
                  <a:cubicBezTo>
                    <a:pt x="106" y="1077"/>
                    <a:pt x="109" y="1079"/>
                    <a:pt x="111" y="1081"/>
                  </a:cubicBezTo>
                  <a:cubicBezTo>
                    <a:pt x="118" y="1088"/>
                    <a:pt x="122" y="1095"/>
                    <a:pt x="137" y="1095"/>
                  </a:cubicBezTo>
                  <a:cubicBezTo>
                    <a:pt x="137" y="1098"/>
                    <a:pt x="138" y="1102"/>
                    <a:pt x="142" y="1102"/>
                  </a:cubicBezTo>
                  <a:cubicBezTo>
                    <a:pt x="146" y="1102"/>
                    <a:pt x="148" y="1102"/>
                    <a:pt x="152" y="1102"/>
                  </a:cubicBezTo>
                  <a:cubicBezTo>
                    <a:pt x="152" y="1111"/>
                    <a:pt x="164" y="1111"/>
                    <a:pt x="172" y="1114"/>
                  </a:cubicBezTo>
                  <a:cubicBezTo>
                    <a:pt x="180" y="1117"/>
                    <a:pt x="176" y="1131"/>
                    <a:pt x="188" y="1131"/>
                  </a:cubicBezTo>
                  <a:cubicBezTo>
                    <a:pt x="194" y="1131"/>
                    <a:pt x="198" y="1131"/>
                    <a:pt x="203" y="1131"/>
                  </a:cubicBezTo>
                  <a:cubicBezTo>
                    <a:pt x="205" y="1131"/>
                    <a:pt x="207" y="1129"/>
                    <a:pt x="208" y="1129"/>
                  </a:cubicBezTo>
                  <a:cubicBezTo>
                    <a:pt x="211" y="1129"/>
                    <a:pt x="210" y="1129"/>
                    <a:pt x="214" y="1129"/>
                  </a:cubicBezTo>
                  <a:cubicBezTo>
                    <a:pt x="219" y="1129"/>
                    <a:pt x="232" y="1119"/>
                    <a:pt x="240" y="1119"/>
                  </a:cubicBezTo>
                  <a:cubicBezTo>
                    <a:pt x="242" y="1119"/>
                    <a:pt x="243" y="1119"/>
                    <a:pt x="245" y="1119"/>
                  </a:cubicBezTo>
                  <a:cubicBezTo>
                    <a:pt x="246" y="1119"/>
                    <a:pt x="247" y="1119"/>
                    <a:pt x="249" y="1117"/>
                  </a:cubicBezTo>
                  <a:cubicBezTo>
                    <a:pt x="234" y="1110"/>
                    <a:pt x="220" y="1106"/>
                    <a:pt x="208" y="1094"/>
                  </a:cubicBezTo>
                  <a:cubicBezTo>
                    <a:pt x="202" y="1087"/>
                    <a:pt x="202" y="1063"/>
                    <a:pt x="193" y="1058"/>
                  </a:cubicBezTo>
                  <a:cubicBezTo>
                    <a:pt x="189" y="1057"/>
                    <a:pt x="185" y="1051"/>
                    <a:pt x="185" y="1045"/>
                  </a:cubicBezTo>
                  <a:cubicBezTo>
                    <a:pt x="185" y="1035"/>
                    <a:pt x="187" y="1028"/>
                    <a:pt x="194" y="1022"/>
                  </a:cubicBezTo>
                  <a:cubicBezTo>
                    <a:pt x="198" y="1017"/>
                    <a:pt x="207" y="1020"/>
                    <a:pt x="210" y="1013"/>
                  </a:cubicBezTo>
                  <a:cubicBezTo>
                    <a:pt x="214" y="1006"/>
                    <a:pt x="212" y="999"/>
                    <a:pt x="216" y="995"/>
                  </a:cubicBezTo>
                  <a:cubicBezTo>
                    <a:pt x="224" y="987"/>
                    <a:pt x="237" y="986"/>
                    <a:pt x="237" y="971"/>
                  </a:cubicBezTo>
                  <a:cubicBezTo>
                    <a:pt x="237" y="955"/>
                    <a:pt x="213" y="962"/>
                    <a:pt x="213" y="941"/>
                  </a:cubicBezTo>
                  <a:cubicBezTo>
                    <a:pt x="213" y="932"/>
                    <a:pt x="221" y="925"/>
                    <a:pt x="229" y="923"/>
                  </a:cubicBezTo>
                  <a:cubicBezTo>
                    <a:pt x="233" y="922"/>
                    <a:pt x="242" y="922"/>
                    <a:pt x="243" y="916"/>
                  </a:cubicBezTo>
                  <a:cubicBezTo>
                    <a:pt x="246" y="903"/>
                    <a:pt x="246" y="893"/>
                    <a:pt x="256" y="884"/>
                  </a:cubicBezTo>
                  <a:cubicBezTo>
                    <a:pt x="253" y="883"/>
                    <a:pt x="250" y="882"/>
                    <a:pt x="250" y="876"/>
                  </a:cubicBezTo>
                  <a:cubicBezTo>
                    <a:pt x="255" y="876"/>
                    <a:pt x="257" y="881"/>
                    <a:pt x="264" y="881"/>
                  </a:cubicBezTo>
                  <a:cubicBezTo>
                    <a:pt x="265" y="881"/>
                    <a:pt x="269" y="877"/>
                    <a:pt x="269" y="874"/>
                  </a:cubicBezTo>
                  <a:cubicBezTo>
                    <a:pt x="269" y="871"/>
                    <a:pt x="266" y="871"/>
                    <a:pt x="264" y="869"/>
                  </a:cubicBezTo>
                  <a:cubicBezTo>
                    <a:pt x="263" y="869"/>
                    <a:pt x="260" y="872"/>
                    <a:pt x="257" y="872"/>
                  </a:cubicBezTo>
                  <a:cubicBezTo>
                    <a:pt x="252" y="872"/>
                    <a:pt x="246" y="859"/>
                    <a:pt x="246" y="851"/>
                  </a:cubicBezTo>
                  <a:cubicBezTo>
                    <a:pt x="246" y="849"/>
                    <a:pt x="247" y="845"/>
                    <a:pt x="251" y="845"/>
                  </a:cubicBezTo>
                  <a:cubicBezTo>
                    <a:pt x="262" y="845"/>
                    <a:pt x="264" y="852"/>
                    <a:pt x="275" y="852"/>
                  </a:cubicBezTo>
                  <a:cubicBezTo>
                    <a:pt x="279" y="852"/>
                    <a:pt x="287" y="849"/>
                    <a:pt x="287" y="846"/>
                  </a:cubicBezTo>
                  <a:cubicBezTo>
                    <a:pt x="287" y="845"/>
                    <a:pt x="287" y="842"/>
                    <a:pt x="287" y="841"/>
                  </a:cubicBezTo>
                  <a:cubicBezTo>
                    <a:pt x="291" y="833"/>
                    <a:pt x="285" y="817"/>
                    <a:pt x="292" y="811"/>
                  </a:cubicBezTo>
                  <a:cubicBezTo>
                    <a:pt x="294" y="809"/>
                    <a:pt x="297" y="809"/>
                    <a:pt x="300" y="809"/>
                  </a:cubicBezTo>
                  <a:cubicBezTo>
                    <a:pt x="302" y="809"/>
                    <a:pt x="305" y="809"/>
                    <a:pt x="308" y="809"/>
                  </a:cubicBezTo>
                  <a:cubicBezTo>
                    <a:pt x="311" y="809"/>
                    <a:pt x="314" y="810"/>
                    <a:pt x="317" y="810"/>
                  </a:cubicBezTo>
                  <a:cubicBezTo>
                    <a:pt x="319" y="810"/>
                    <a:pt x="321" y="809"/>
                    <a:pt x="323" y="809"/>
                  </a:cubicBezTo>
                  <a:cubicBezTo>
                    <a:pt x="336" y="805"/>
                    <a:pt x="347" y="807"/>
                    <a:pt x="356" y="798"/>
                  </a:cubicBezTo>
                  <a:cubicBezTo>
                    <a:pt x="361" y="793"/>
                    <a:pt x="365" y="790"/>
                    <a:pt x="369" y="782"/>
                  </a:cubicBezTo>
                  <a:cubicBezTo>
                    <a:pt x="372" y="778"/>
                    <a:pt x="372" y="775"/>
                    <a:pt x="372" y="768"/>
                  </a:cubicBezTo>
                  <a:cubicBezTo>
                    <a:pt x="372" y="762"/>
                    <a:pt x="364" y="762"/>
                    <a:pt x="362" y="757"/>
                  </a:cubicBezTo>
                  <a:cubicBezTo>
                    <a:pt x="360" y="750"/>
                    <a:pt x="360" y="744"/>
                    <a:pt x="356" y="740"/>
                  </a:cubicBezTo>
                  <a:cubicBezTo>
                    <a:pt x="354" y="739"/>
                    <a:pt x="346" y="736"/>
                    <a:pt x="346" y="731"/>
                  </a:cubicBezTo>
                  <a:cubicBezTo>
                    <a:pt x="346" y="730"/>
                    <a:pt x="349" y="729"/>
                    <a:pt x="350" y="729"/>
                  </a:cubicBezTo>
                  <a:cubicBezTo>
                    <a:pt x="358" y="729"/>
                    <a:pt x="365" y="735"/>
                    <a:pt x="373" y="735"/>
                  </a:cubicBezTo>
                  <a:cubicBezTo>
                    <a:pt x="376" y="735"/>
                    <a:pt x="388" y="741"/>
                    <a:pt x="397" y="741"/>
                  </a:cubicBezTo>
                  <a:cubicBezTo>
                    <a:pt x="421" y="741"/>
                    <a:pt x="425" y="714"/>
                    <a:pt x="435" y="699"/>
                  </a:cubicBezTo>
                  <a:cubicBezTo>
                    <a:pt x="444" y="685"/>
                    <a:pt x="455" y="683"/>
                    <a:pt x="464" y="669"/>
                  </a:cubicBezTo>
                  <a:cubicBezTo>
                    <a:pt x="469" y="662"/>
                    <a:pt x="468" y="658"/>
                    <a:pt x="472" y="652"/>
                  </a:cubicBezTo>
                  <a:cubicBezTo>
                    <a:pt x="472" y="652"/>
                    <a:pt x="472" y="652"/>
                    <a:pt x="472" y="652"/>
                  </a:cubicBezTo>
                  <a:cubicBezTo>
                    <a:pt x="477" y="641"/>
                    <a:pt x="482" y="632"/>
                    <a:pt x="493" y="627"/>
                  </a:cubicBezTo>
                  <a:cubicBezTo>
                    <a:pt x="493" y="602"/>
                    <a:pt x="493" y="602"/>
                    <a:pt x="493" y="602"/>
                  </a:cubicBezTo>
                  <a:cubicBezTo>
                    <a:pt x="493" y="592"/>
                    <a:pt x="492" y="585"/>
                    <a:pt x="499" y="578"/>
                  </a:cubicBezTo>
                  <a:cubicBezTo>
                    <a:pt x="503" y="573"/>
                    <a:pt x="510" y="573"/>
                    <a:pt x="514" y="567"/>
                  </a:cubicBezTo>
                  <a:cubicBezTo>
                    <a:pt x="524" y="552"/>
                    <a:pt x="537" y="559"/>
                    <a:pt x="549" y="547"/>
                  </a:cubicBezTo>
                  <a:cubicBezTo>
                    <a:pt x="551" y="545"/>
                    <a:pt x="552" y="542"/>
                    <a:pt x="555" y="541"/>
                  </a:cubicBezTo>
                  <a:cubicBezTo>
                    <a:pt x="561" y="538"/>
                    <a:pt x="567" y="538"/>
                    <a:pt x="574" y="538"/>
                  </a:cubicBezTo>
                  <a:cubicBezTo>
                    <a:pt x="576" y="538"/>
                    <a:pt x="578" y="538"/>
                    <a:pt x="581" y="538"/>
                  </a:cubicBezTo>
                  <a:cubicBezTo>
                    <a:pt x="590" y="538"/>
                    <a:pt x="601" y="530"/>
                    <a:pt x="604" y="524"/>
                  </a:cubicBezTo>
                  <a:cubicBezTo>
                    <a:pt x="605" y="522"/>
                    <a:pt x="604" y="515"/>
                    <a:pt x="606" y="512"/>
                  </a:cubicBezTo>
                  <a:cubicBezTo>
                    <a:pt x="614" y="502"/>
                    <a:pt x="617" y="496"/>
                    <a:pt x="625" y="484"/>
                  </a:cubicBezTo>
                  <a:cubicBezTo>
                    <a:pt x="626" y="482"/>
                    <a:pt x="628" y="472"/>
                    <a:pt x="628" y="466"/>
                  </a:cubicBezTo>
                  <a:cubicBezTo>
                    <a:pt x="628" y="462"/>
                    <a:pt x="632" y="457"/>
                    <a:pt x="634" y="454"/>
                  </a:cubicBezTo>
                  <a:cubicBezTo>
                    <a:pt x="635" y="453"/>
                    <a:pt x="637" y="450"/>
                    <a:pt x="637" y="448"/>
                  </a:cubicBezTo>
                  <a:cubicBezTo>
                    <a:pt x="637" y="441"/>
                    <a:pt x="641" y="432"/>
                    <a:pt x="641" y="423"/>
                  </a:cubicBezTo>
                  <a:cubicBezTo>
                    <a:pt x="641" y="410"/>
                    <a:pt x="633" y="393"/>
                    <a:pt x="641" y="385"/>
                  </a:cubicBezTo>
                  <a:cubicBezTo>
                    <a:pt x="646" y="380"/>
                    <a:pt x="652" y="379"/>
                    <a:pt x="657" y="371"/>
                  </a:cubicBezTo>
                  <a:cubicBezTo>
                    <a:pt x="660" y="366"/>
                    <a:pt x="663" y="365"/>
                    <a:pt x="666" y="360"/>
                  </a:cubicBezTo>
                  <a:cubicBezTo>
                    <a:pt x="680" y="338"/>
                    <a:pt x="701" y="328"/>
                    <a:pt x="701" y="289"/>
                  </a:cubicBezTo>
                  <a:cubicBezTo>
                    <a:pt x="701" y="278"/>
                    <a:pt x="699" y="267"/>
                    <a:pt x="688" y="264"/>
                  </a:cubicBezTo>
                  <a:cubicBezTo>
                    <a:pt x="686" y="263"/>
                    <a:pt x="684" y="263"/>
                    <a:pt x="683" y="263"/>
                  </a:cubicBezTo>
                  <a:cubicBezTo>
                    <a:pt x="681" y="263"/>
                    <a:pt x="680" y="263"/>
                    <a:pt x="679" y="263"/>
                  </a:cubicBezTo>
                  <a:cubicBezTo>
                    <a:pt x="677" y="263"/>
                    <a:pt x="676" y="263"/>
                    <a:pt x="674" y="263"/>
                  </a:cubicBezTo>
                  <a:cubicBezTo>
                    <a:pt x="673" y="263"/>
                    <a:pt x="671" y="263"/>
                    <a:pt x="669" y="263"/>
                  </a:cubicBezTo>
                  <a:cubicBezTo>
                    <a:pt x="660" y="260"/>
                    <a:pt x="644" y="245"/>
                    <a:pt x="639" y="237"/>
                  </a:cubicBezTo>
                  <a:cubicBezTo>
                    <a:pt x="633" y="235"/>
                    <a:pt x="624" y="231"/>
                    <a:pt x="614" y="229"/>
                  </a:cubicBezTo>
                  <a:cubicBezTo>
                    <a:pt x="594" y="231"/>
                    <a:pt x="594" y="231"/>
                    <a:pt x="594" y="231"/>
                  </a:cubicBezTo>
                  <a:cubicBezTo>
                    <a:pt x="584" y="231"/>
                    <a:pt x="582" y="223"/>
                    <a:pt x="571" y="223"/>
                  </a:cubicBezTo>
                  <a:cubicBezTo>
                    <a:pt x="566" y="223"/>
                    <a:pt x="564" y="227"/>
                    <a:pt x="559" y="229"/>
                  </a:cubicBezTo>
                  <a:cubicBezTo>
                    <a:pt x="555" y="229"/>
                    <a:pt x="555" y="229"/>
                    <a:pt x="555" y="229"/>
                  </a:cubicBezTo>
                  <a:cubicBezTo>
                    <a:pt x="555" y="224"/>
                    <a:pt x="556" y="220"/>
                    <a:pt x="554" y="215"/>
                  </a:cubicBezTo>
                  <a:cubicBezTo>
                    <a:pt x="553" y="211"/>
                    <a:pt x="548" y="212"/>
                    <a:pt x="544" y="210"/>
                  </a:cubicBezTo>
                  <a:cubicBezTo>
                    <a:pt x="537" y="205"/>
                    <a:pt x="518" y="195"/>
                    <a:pt x="509" y="195"/>
                  </a:cubicBezTo>
                  <a:cubicBezTo>
                    <a:pt x="500" y="195"/>
                    <a:pt x="494" y="207"/>
                    <a:pt x="489" y="215"/>
                  </a:cubicBezTo>
                  <a:cubicBezTo>
                    <a:pt x="487" y="218"/>
                    <a:pt x="485" y="221"/>
                    <a:pt x="483" y="221"/>
                  </a:cubicBezTo>
                  <a:cubicBezTo>
                    <a:pt x="481" y="221"/>
                    <a:pt x="480" y="217"/>
                    <a:pt x="480" y="215"/>
                  </a:cubicBezTo>
                  <a:cubicBezTo>
                    <a:pt x="468" y="215"/>
                    <a:pt x="468" y="215"/>
                    <a:pt x="468" y="215"/>
                  </a:cubicBezTo>
                  <a:cubicBezTo>
                    <a:pt x="467" y="210"/>
                    <a:pt x="464" y="206"/>
                    <a:pt x="459" y="203"/>
                  </a:cubicBezTo>
                  <a:cubicBezTo>
                    <a:pt x="456" y="202"/>
                    <a:pt x="451" y="203"/>
                    <a:pt x="451" y="198"/>
                  </a:cubicBezTo>
                  <a:cubicBezTo>
                    <a:pt x="451" y="182"/>
                    <a:pt x="467" y="176"/>
                    <a:pt x="475" y="166"/>
                  </a:cubicBezTo>
                  <a:cubicBezTo>
                    <a:pt x="475" y="161"/>
                    <a:pt x="468" y="161"/>
                    <a:pt x="466" y="155"/>
                  </a:cubicBezTo>
                  <a:cubicBezTo>
                    <a:pt x="463" y="150"/>
                    <a:pt x="456" y="133"/>
                    <a:pt x="456" y="126"/>
                  </a:cubicBezTo>
                  <a:cubicBezTo>
                    <a:pt x="447" y="124"/>
                    <a:pt x="436" y="107"/>
                    <a:pt x="427" y="107"/>
                  </a:cubicBezTo>
                  <a:cubicBezTo>
                    <a:pt x="426" y="107"/>
                    <a:pt x="425" y="107"/>
                    <a:pt x="424" y="107"/>
                  </a:cubicBezTo>
                  <a:cubicBezTo>
                    <a:pt x="424" y="106"/>
                    <a:pt x="424" y="106"/>
                    <a:pt x="424" y="106"/>
                  </a:cubicBezTo>
                  <a:cubicBezTo>
                    <a:pt x="419" y="106"/>
                    <a:pt x="411" y="101"/>
                    <a:pt x="407" y="100"/>
                  </a:cubicBezTo>
                  <a:cubicBezTo>
                    <a:pt x="393" y="100"/>
                    <a:pt x="393" y="100"/>
                    <a:pt x="393" y="100"/>
                  </a:cubicBezTo>
                  <a:cubicBezTo>
                    <a:pt x="379" y="97"/>
                    <a:pt x="357" y="99"/>
                    <a:pt x="353" y="84"/>
                  </a:cubicBezTo>
                  <a:cubicBezTo>
                    <a:pt x="350" y="84"/>
                    <a:pt x="346" y="83"/>
                    <a:pt x="345" y="81"/>
                  </a:cubicBezTo>
                  <a:cubicBezTo>
                    <a:pt x="339" y="68"/>
                    <a:pt x="334" y="69"/>
                    <a:pt x="324" y="59"/>
                  </a:cubicBezTo>
                  <a:cubicBezTo>
                    <a:pt x="309" y="59"/>
                    <a:pt x="309" y="59"/>
                    <a:pt x="309" y="59"/>
                  </a:cubicBezTo>
                  <a:cubicBezTo>
                    <a:pt x="307" y="52"/>
                    <a:pt x="309" y="44"/>
                    <a:pt x="302" y="42"/>
                  </a:cubicBezTo>
                  <a:cubicBezTo>
                    <a:pt x="294" y="40"/>
                    <a:pt x="283" y="38"/>
                    <a:pt x="279" y="31"/>
                  </a:cubicBezTo>
                  <a:cubicBezTo>
                    <a:pt x="279" y="27"/>
                    <a:pt x="279" y="27"/>
                    <a:pt x="279" y="27"/>
                  </a:cubicBezTo>
                  <a:cubicBezTo>
                    <a:pt x="280" y="27"/>
                    <a:pt x="281" y="27"/>
                    <a:pt x="282" y="27"/>
                  </a:cubicBezTo>
                  <a:cubicBezTo>
                    <a:pt x="283" y="27"/>
                    <a:pt x="286" y="26"/>
                    <a:pt x="287" y="25"/>
                  </a:cubicBezTo>
                  <a:cubicBezTo>
                    <a:pt x="287" y="25"/>
                    <a:pt x="278" y="24"/>
                    <a:pt x="272" y="24"/>
                  </a:cubicBezTo>
                  <a:cubicBezTo>
                    <a:pt x="271" y="25"/>
                    <a:pt x="260" y="25"/>
                    <a:pt x="259" y="27"/>
                  </a:cubicBezTo>
                  <a:cubicBezTo>
                    <a:pt x="256" y="33"/>
                    <a:pt x="251" y="33"/>
                    <a:pt x="243" y="34"/>
                  </a:cubicBezTo>
                  <a:cubicBezTo>
                    <a:pt x="239" y="34"/>
                    <a:pt x="232" y="33"/>
                    <a:pt x="232" y="28"/>
                  </a:cubicBezTo>
                  <a:cubicBezTo>
                    <a:pt x="227" y="28"/>
                    <a:pt x="212" y="28"/>
                    <a:pt x="204" y="28"/>
                  </a:cubicBezTo>
                  <a:cubicBezTo>
                    <a:pt x="200" y="28"/>
                    <a:pt x="197" y="24"/>
                    <a:pt x="197" y="19"/>
                  </a:cubicBezTo>
                  <a:cubicBezTo>
                    <a:pt x="189" y="17"/>
                    <a:pt x="178" y="14"/>
                    <a:pt x="175" y="6"/>
                  </a:cubicBezTo>
                  <a:cubicBezTo>
                    <a:pt x="166" y="5"/>
                    <a:pt x="166" y="5"/>
                    <a:pt x="166" y="5"/>
                  </a:cubicBezTo>
                  <a:cubicBezTo>
                    <a:pt x="166" y="12"/>
                    <a:pt x="174" y="9"/>
                    <a:pt x="176" y="15"/>
                  </a:cubicBezTo>
                  <a:cubicBezTo>
                    <a:pt x="164" y="15"/>
                    <a:pt x="164" y="15"/>
                    <a:pt x="164" y="15"/>
                  </a:cubicBezTo>
                  <a:cubicBezTo>
                    <a:pt x="159" y="19"/>
                    <a:pt x="150" y="18"/>
                    <a:pt x="150" y="25"/>
                  </a:cubicBezTo>
                  <a:cubicBezTo>
                    <a:pt x="150" y="32"/>
                    <a:pt x="157" y="35"/>
                    <a:pt x="157" y="42"/>
                  </a:cubicBezTo>
                  <a:cubicBezTo>
                    <a:pt x="157" y="44"/>
                    <a:pt x="154" y="50"/>
                    <a:pt x="152" y="50"/>
                  </a:cubicBezTo>
                  <a:cubicBezTo>
                    <a:pt x="146" y="50"/>
                    <a:pt x="143" y="40"/>
                    <a:pt x="143" y="34"/>
                  </a:cubicBezTo>
                  <a:cubicBezTo>
                    <a:pt x="143" y="30"/>
                    <a:pt x="146" y="21"/>
                    <a:pt x="148" y="13"/>
                  </a:cubicBezTo>
                  <a:cubicBezTo>
                    <a:pt x="150" y="13"/>
                    <a:pt x="153" y="11"/>
                    <a:pt x="153" y="6"/>
                  </a:cubicBezTo>
                  <a:cubicBezTo>
                    <a:pt x="153" y="6"/>
                    <a:pt x="151" y="0"/>
                    <a:pt x="14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8" name="Freeform 128"/>
            <p:cNvSpPr/>
            <p:nvPr/>
          </p:nvSpPr>
          <p:spPr bwMode="auto">
            <a:xfrm>
              <a:off x="662" y="2178"/>
              <a:ext cx="19" cy="23"/>
            </a:xfrm>
            <a:custGeom>
              <a:avLst/>
              <a:gdLst>
                <a:gd name="T0" fmla="*/ 0 w 8"/>
                <a:gd name="T1" fmla="*/ 0 h 10"/>
                <a:gd name="T2" fmla="*/ 0 w 8"/>
                <a:gd name="T3" fmla="*/ 0 h 10"/>
                <a:gd name="T4" fmla="*/ 5 w 8"/>
                <a:gd name="T5" fmla="*/ 10 h 10"/>
                <a:gd name="T6" fmla="*/ 8 w 8"/>
                <a:gd name="T7" fmla="*/ 7 h 10"/>
                <a:gd name="T8" fmla="*/ 2 w 8"/>
                <a:gd name="T9" fmla="*/ 0 h 10"/>
                <a:gd name="T10" fmla="*/ 0 w 8"/>
                <a:gd name="T11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1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4"/>
                    <a:pt x="0" y="10"/>
                    <a:pt x="5" y="10"/>
                  </a:cubicBezTo>
                  <a:cubicBezTo>
                    <a:pt x="6" y="10"/>
                    <a:pt x="8" y="9"/>
                    <a:pt x="8" y="7"/>
                  </a:cubicBezTo>
                  <a:cubicBezTo>
                    <a:pt x="8" y="4"/>
                    <a:pt x="6" y="1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9" name="Freeform 129"/>
            <p:cNvSpPr/>
            <p:nvPr/>
          </p:nvSpPr>
          <p:spPr bwMode="auto">
            <a:xfrm>
              <a:off x="643" y="2107"/>
              <a:ext cx="31" cy="9"/>
            </a:xfrm>
            <a:custGeom>
              <a:avLst/>
              <a:gdLst>
                <a:gd name="T0" fmla="*/ 7 w 13"/>
                <a:gd name="T1" fmla="*/ 0 h 4"/>
                <a:gd name="T2" fmla="*/ 0 w 13"/>
                <a:gd name="T3" fmla="*/ 4 h 4"/>
                <a:gd name="T4" fmla="*/ 8 w 13"/>
                <a:gd name="T5" fmla="*/ 4 h 4"/>
                <a:gd name="T6" fmla="*/ 13 w 13"/>
                <a:gd name="T7" fmla="*/ 4 h 4"/>
                <a:gd name="T8" fmla="*/ 7 w 1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4">
                  <a:moveTo>
                    <a:pt x="7" y="0"/>
                  </a:moveTo>
                  <a:cubicBezTo>
                    <a:pt x="4" y="0"/>
                    <a:pt x="1" y="2"/>
                    <a:pt x="0" y="4"/>
                  </a:cubicBezTo>
                  <a:cubicBezTo>
                    <a:pt x="2" y="4"/>
                    <a:pt x="5" y="4"/>
                    <a:pt x="8" y="4"/>
                  </a:cubicBezTo>
                  <a:cubicBezTo>
                    <a:pt x="10" y="4"/>
                    <a:pt x="12" y="4"/>
                    <a:pt x="13" y="4"/>
                  </a:cubicBezTo>
                  <a:cubicBezTo>
                    <a:pt x="12" y="3"/>
                    <a:pt x="11" y="0"/>
                    <a:pt x="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0" name="Freeform 130"/>
            <p:cNvSpPr/>
            <p:nvPr/>
          </p:nvSpPr>
          <p:spPr bwMode="auto">
            <a:xfrm>
              <a:off x="697" y="2121"/>
              <a:ext cx="8" cy="12"/>
            </a:xfrm>
            <a:custGeom>
              <a:avLst/>
              <a:gdLst>
                <a:gd name="T0" fmla="*/ 0 w 3"/>
                <a:gd name="T1" fmla="*/ 0 h 5"/>
                <a:gd name="T2" fmla="*/ 3 w 3"/>
                <a:gd name="T3" fmla="*/ 5 h 5"/>
                <a:gd name="T4" fmla="*/ 3 w 3"/>
                <a:gd name="T5" fmla="*/ 5 h 5"/>
                <a:gd name="T6" fmla="*/ 0 w 3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5">
                  <a:moveTo>
                    <a:pt x="0" y="0"/>
                  </a:moveTo>
                  <a:cubicBezTo>
                    <a:pt x="0" y="2"/>
                    <a:pt x="1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1" name="Freeform 131"/>
            <p:cNvSpPr/>
            <p:nvPr/>
          </p:nvSpPr>
          <p:spPr bwMode="auto">
            <a:xfrm>
              <a:off x="825" y="2310"/>
              <a:ext cx="24" cy="19"/>
            </a:xfrm>
            <a:custGeom>
              <a:avLst/>
              <a:gdLst>
                <a:gd name="T0" fmla="*/ 10 w 10"/>
                <a:gd name="T1" fmla="*/ 0 h 8"/>
                <a:gd name="T2" fmla="*/ 2 w 10"/>
                <a:gd name="T3" fmla="*/ 5 h 8"/>
                <a:gd name="T4" fmla="*/ 0 w 10"/>
                <a:gd name="T5" fmla="*/ 4 h 8"/>
                <a:gd name="T6" fmla="*/ 0 w 10"/>
                <a:gd name="T7" fmla="*/ 7 h 8"/>
                <a:gd name="T8" fmla="*/ 0 w 10"/>
                <a:gd name="T9" fmla="*/ 8 h 8"/>
                <a:gd name="T10" fmla="*/ 2 w 10"/>
                <a:gd name="T11" fmla="*/ 7 h 8"/>
                <a:gd name="T12" fmla="*/ 10 w 10"/>
                <a:gd name="T13" fmla="*/ 4 h 8"/>
                <a:gd name="T14" fmla="*/ 10 w 10"/>
                <a:gd name="T1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8">
                  <a:moveTo>
                    <a:pt x="10" y="0"/>
                  </a:moveTo>
                  <a:cubicBezTo>
                    <a:pt x="9" y="2"/>
                    <a:pt x="5" y="5"/>
                    <a:pt x="2" y="5"/>
                  </a:cubicBezTo>
                  <a:cubicBezTo>
                    <a:pt x="1" y="5"/>
                    <a:pt x="0" y="4"/>
                    <a:pt x="0" y="4"/>
                  </a:cubicBezTo>
                  <a:cubicBezTo>
                    <a:pt x="0" y="5"/>
                    <a:pt x="0" y="6"/>
                    <a:pt x="0" y="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8"/>
                    <a:pt x="2" y="7"/>
                    <a:pt x="2" y="7"/>
                  </a:cubicBezTo>
                  <a:cubicBezTo>
                    <a:pt x="5" y="7"/>
                    <a:pt x="8" y="6"/>
                    <a:pt x="10" y="4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2" name="Freeform 132"/>
            <p:cNvSpPr/>
            <p:nvPr/>
          </p:nvSpPr>
          <p:spPr bwMode="auto">
            <a:xfrm>
              <a:off x="-988" y="1163"/>
              <a:ext cx="2054" cy="1008"/>
            </a:xfrm>
            <a:custGeom>
              <a:avLst/>
              <a:gdLst>
                <a:gd name="T0" fmla="*/ 24 w 869"/>
                <a:gd name="T1" fmla="*/ 7 h 426"/>
                <a:gd name="T2" fmla="*/ 31 w 869"/>
                <a:gd name="T3" fmla="*/ 19 h 426"/>
                <a:gd name="T4" fmla="*/ 1 w 869"/>
                <a:gd name="T5" fmla="*/ 28 h 426"/>
                <a:gd name="T6" fmla="*/ 10 w 869"/>
                <a:gd name="T7" fmla="*/ 159 h 426"/>
                <a:gd name="T8" fmla="*/ 56 w 869"/>
                <a:gd name="T9" fmla="*/ 256 h 426"/>
                <a:gd name="T10" fmla="*/ 147 w 869"/>
                <a:gd name="T11" fmla="*/ 302 h 426"/>
                <a:gd name="T12" fmla="*/ 248 w 869"/>
                <a:gd name="T13" fmla="*/ 315 h 426"/>
                <a:gd name="T14" fmla="*/ 319 w 869"/>
                <a:gd name="T15" fmla="*/ 362 h 426"/>
                <a:gd name="T16" fmla="*/ 410 w 869"/>
                <a:gd name="T17" fmla="*/ 410 h 426"/>
                <a:gd name="T18" fmla="*/ 427 w 869"/>
                <a:gd name="T19" fmla="*/ 371 h 426"/>
                <a:gd name="T20" fmla="*/ 436 w 869"/>
                <a:gd name="T21" fmla="*/ 371 h 426"/>
                <a:gd name="T22" fmla="*/ 485 w 869"/>
                <a:gd name="T23" fmla="*/ 354 h 426"/>
                <a:gd name="T24" fmla="*/ 531 w 869"/>
                <a:gd name="T25" fmla="*/ 360 h 426"/>
                <a:gd name="T26" fmla="*/ 523 w 869"/>
                <a:gd name="T27" fmla="*/ 344 h 426"/>
                <a:gd name="T28" fmla="*/ 568 w 869"/>
                <a:gd name="T29" fmla="*/ 339 h 426"/>
                <a:gd name="T30" fmla="*/ 633 w 869"/>
                <a:gd name="T31" fmla="*/ 394 h 426"/>
                <a:gd name="T32" fmla="*/ 671 w 869"/>
                <a:gd name="T33" fmla="*/ 405 h 426"/>
                <a:gd name="T34" fmla="*/ 665 w 869"/>
                <a:gd name="T35" fmla="*/ 382 h 426"/>
                <a:gd name="T36" fmla="*/ 705 w 869"/>
                <a:gd name="T37" fmla="*/ 279 h 426"/>
                <a:gd name="T38" fmla="*/ 733 w 869"/>
                <a:gd name="T39" fmla="*/ 260 h 426"/>
                <a:gd name="T40" fmla="*/ 729 w 869"/>
                <a:gd name="T41" fmla="*/ 252 h 426"/>
                <a:gd name="T42" fmla="*/ 735 w 869"/>
                <a:gd name="T43" fmla="*/ 235 h 426"/>
                <a:gd name="T44" fmla="*/ 731 w 869"/>
                <a:gd name="T45" fmla="*/ 222 h 426"/>
                <a:gd name="T46" fmla="*/ 735 w 869"/>
                <a:gd name="T47" fmla="*/ 214 h 426"/>
                <a:gd name="T48" fmla="*/ 749 w 869"/>
                <a:gd name="T49" fmla="*/ 202 h 426"/>
                <a:gd name="T50" fmla="*/ 751 w 869"/>
                <a:gd name="T51" fmla="*/ 193 h 426"/>
                <a:gd name="T52" fmla="*/ 764 w 869"/>
                <a:gd name="T53" fmla="*/ 160 h 426"/>
                <a:gd name="T54" fmla="*/ 785 w 869"/>
                <a:gd name="T55" fmla="*/ 157 h 426"/>
                <a:gd name="T56" fmla="*/ 810 w 869"/>
                <a:gd name="T57" fmla="*/ 147 h 426"/>
                <a:gd name="T58" fmla="*/ 827 w 869"/>
                <a:gd name="T59" fmla="*/ 141 h 426"/>
                <a:gd name="T60" fmla="*/ 814 w 869"/>
                <a:gd name="T61" fmla="*/ 131 h 426"/>
                <a:gd name="T62" fmla="*/ 852 w 869"/>
                <a:gd name="T63" fmla="*/ 96 h 426"/>
                <a:gd name="T64" fmla="*/ 861 w 869"/>
                <a:gd name="T65" fmla="*/ 50 h 426"/>
                <a:gd name="T66" fmla="*/ 857 w 869"/>
                <a:gd name="T67" fmla="*/ 38 h 426"/>
                <a:gd name="T68" fmla="*/ 843 w 869"/>
                <a:gd name="T69" fmla="*/ 38 h 426"/>
                <a:gd name="T70" fmla="*/ 809 w 869"/>
                <a:gd name="T71" fmla="*/ 76 h 426"/>
                <a:gd name="T72" fmla="*/ 768 w 869"/>
                <a:gd name="T73" fmla="*/ 78 h 426"/>
                <a:gd name="T74" fmla="*/ 702 w 869"/>
                <a:gd name="T75" fmla="*/ 117 h 426"/>
                <a:gd name="T76" fmla="*/ 677 w 869"/>
                <a:gd name="T77" fmla="*/ 120 h 426"/>
                <a:gd name="T78" fmla="*/ 681 w 869"/>
                <a:gd name="T79" fmla="*/ 130 h 426"/>
                <a:gd name="T80" fmla="*/ 677 w 869"/>
                <a:gd name="T81" fmla="*/ 132 h 426"/>
                <a:gd name="T82" fmla="*/ 632 w 869"/>
                <a:gd name="T83" fmla="*/ 148 h 426"/>
                <a:gd name="T84" fmla="*/ 624 w 869"/>
                <a:gd name="T85" fmla="*/ 135 h 426"/>
                <a:gd name="T86" fmla="*/ 618 w 869"/>
                <a:gd name="T87" fmla="*/ 104 h 426"/>
                <a:gd name="T88" fmla="*/ 581 w 869"/>
                <a:gd name="T89" fmla="*/ 83 h 426"/>
                <a:gd name="T90" fmla="*/ 565 w 869"/>
                <a:gd name="T91" fmla="*/ 146 h 426"/>
                <a:gd name="T92" fmla="*/ 553 w 869"/>
                <a:gd name="T93" fmla="*/ 90 h 426"/>
                <a:gd name="T94" fmla="*/ 610 w 869"/>
                <a:gd name="T95" fmla="*/ 65 h 426"/>
                <a:gd name="T96" fmla="*/ 566 w 869"/>
                <a:gd name="T97" fmla="*/ 57 h 426"/>
                <a:gd name="T98" fmla="*/ 552 w 869"/>
                <a:gd name="T99" fmla="*/ 37 h 426"/>
                <a:gd name="T100" fmla="*/ 506 w 869"/>
                <a:gd name="T101" fmla="*/ 51 h 426"/>
                <a:gd name="T102" fmla="*/ 530 w 869"/>
                <a:gd name="T103" fmla="*/ 24 h 426"/>
                <a:gd name="T104" fmla="*/ 447 w 869"/>
                <a:gd name="T105" fmla="*/ 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869" h="426">
                  <a:moveTo>
                    <a:pt x="447" y="0"/>
                  </a:moveTo>
                  <a:cubicBezTo>
                    <a:pt x="447" y="7"/>
                    <a:pt x="447" y="7"/>
                    <a:pt x="447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5" y="7"/>
                    <a:pt x="24" y="7"/>
                    <a:pt x="24" y="7"/>
                  </a:cubicBezTo>
                  <a:cubicBezTo>
                    <a:pt x="27" y="12"/>
                    <a:pt x="31" y="14"/>
                    <a:pt x="31" y="19"/>
                  </a:cubicBezTo>
                  <a:cubicBezTo>
                    <a:pt x="31" y="24"/>
                    <a:pt x="27" y="30"/>
                    <a:pt x="24" y="33"/>
                  </a:cubicBezTo>
                  <a:cubicBezTo>
                    <a:pt x="21" y="28"/>
                    <a:pt x="17" y="24"/>
                    <a:pt x="9" y="24"/>
                  </a:cubicBezTo>
                  <a:cubicBezTo>
                    <a:pt x="7" y="24"/>
                    <a:pt x="1" y="25"/>
                    <a:pt x="1" y="28"/>
                  </a:cubicBezTo>
                  <a:cubicBezTo>
                    <a:pt x="1" y="39"/>
                    <a:pt x="14" y="44"/>
                    <a:pt x="14" y="56"/>
                  </a:cubicBezTo>
                  <a:cubicBezTo>
                    <a:pt x="14" y="72"/>
                    <a:pt x="0" y="102"/>
                    <a:pt x="5" y="115"/>
                  </a:cubicBezTo>
                  <a:cubicBezTo>
                    <a:pt x="10" y="128"/>
                    <a:pt x="4" y="148"/>
                    <a:pt x="10" y="159"/>
                  </a:cubicBezTo>
                  <a:cubicBezTo>
                    <a:pt x="7" y="161"/>
                    <a:pt x="2" y="165"/>
                    <a:pt x="5" y="169"/>
                  </a:cubicBezTo>
                  <a:cubicBezTo>
                    <a:pt x="14" y="185"/>
                    <a:pt x="26" y="208"/>
                    <a:pt x="37" y="210"/>
                  </a:cubicBezTo>
                  <a:cubicBezTo>
                    <a:pt x="34" y="232"/>
                    <a:pt x="49" y="238"/>
                    <a:pt x="56" y="256"/>
                  </a:cubicBezTo>
                  <a:cubicBezTo>
                    <a:pt x="58" y="261"/>
                    <a:pt x="56" y="267"/>
                    <a:pt x="60" y="268"/>
                  </a:cubicBezTo>
                  <a:cubicBezTo>
                    <a:pt x="79" y="275"/>
                    <a:pt x="106" y="287"/>
                    <a:pt x="114" y="302"/>
                  </a:cubicBezTo>
                  <a:cubicBezTo>
                    <a:pt x="147" y="302"/>
                    <a:pt x="147" y="302"/>
                    <a:pt x="147" y="302"/>
                  </a:cubicBezTo>
                  <a:cubicBezTo>
                    <a:pt x="204" y="321"/>
                    <a:pt x="204" y="321"/>
                    <a:pt x="204" y="321"/>
                  </a:cubicBezTo>
                  <a:cubicBezTo>
                    <a:pt x="248" y="321"/>
                    <a:pt x="248" y="321"/>
                    <a:pt x="248" y="321"/>
                  </a:cubicBezTo>
                  <a:cubicBezTo>
                    <a:pt x="248" y="315"/>
                    <a:pt x="248" y="315"/>
                    <a:pt x="248" y="315"/>
                  </a:cubicBezTo>
                  <a:cubicBezTo>
                    <a:pt x="258" y="315"/>
                    <a:pt x="258" y="315"/>
                    <a:pt x="258" y="315"/>
                  </a:cubicBezTo>
                  <a:cubicBezTo>
                    <a:pt x="276" y="319"/>
                    <a:pt x="286" y="321"/>
                    <a:pt x="295" y="337"/>
                  </a:cubicBezTo>
                  <a:cubicBezTo>
                    <a:pt x="300" y="344"/>
                    <a:pt x="308" y="362"/>
                    <a:pt x="319" y="362"/>
                  </a:cubicBezTo>
                  <a:cubicBezTo>
                    <a:pt x="329" y="362"/>
                    <a:pt x="326" y="347"/>
                    <a:pt x="338" y="347"/>
                  </a:cubicBezTo>
                  <a:cubicBezTo>
                    <a:pt x="369" y="347"/>
                    <a:pt x="368" y="386"/>
                    <a:pt x="385" y="403"/>
                  </a:cubicBezTo>
                  <a:cubicBezTo>
                    <a:pt x="389" y="407"/>
                    <a:pt x="401" y="409"/>
                    <a:pt x="410" y="410"/>
                  </a:cubicBezTo>
                  <a:cubicBezTo>
                    <a:pt x="409" y="406"/>
                    <a:pt x="409" y="406"/>
                    <a:pt x="409" y="406"/>
                  </a:cubicBezTo>
                  <a:cubicBezTo>
                    <a:pt x="409" y="406"/>
                    <a:pt x="409" y="406"/>
                    <a:pt x="409" y="405"/>
                  </a:cubicBezTo>
                  <a:cubicBezTo>
                    <a:pt x="409" y="389"/>
                    <a:pt x="416" y="375"/>
                    <a:pt x="427" y="371"/>
                  </a:cubicBezTo>
                  <a:cubicBezTo>
                    <a:pt x="429" y="370"/>
                    <a:pt x="430" y="370"/>
                    <a:pt x="431" y="370"/>
                  </a:cubicBezTo>
                  <a:cubicBezTo>
                    <a:pt x="432" y="370"/>
                    <a:pt x="433" y="370"/>
                    <a:pt x="434" y="370"/>
                  </a:cubicBezTo>
                  <a:cubicBezTo>
                    <a:pt x="435" y="370"/>
                    <a:pt x="435" y="371"/>
                    <a:pt x="436" y="371"/>
                  </a:cubicBezTo>
                  <a:cubicBezTo>
                    <a:pt x="438" y="371"/>
                    <a:pt x="440" y="370"/>
                    <a:pt x="442" y="368"/>
                  </a:cubicBezTo>
                  <a:cubicBezTo>
                    <a:pt x="448" y="362"/>
                    <a:pt x="455" y="349"/>
                    <a:pt x="471" y="349"/>
                  </a:cubicBezTo>
                  <a:cubicBezTo>
                    <a:pt x="476" y="349"/>
                    <a:pt x="480" y="354"/>
                    <a:pt x="485" y="354"/>
                  </a:cubicBezTo>
                  <a:cubicBezTo>
                    <a:pt x="489" y="354"/>
                    <a:pt x="490" y="350"/>
                    <a:pt x="493" y="350"/>
                  </a:cubicBezTo>
                  <a:cubicBezTo>
                    <a:pt x="502" y="350"/>
                    <a:pt x="512" y="362"/>
                    <a:pt x="524" y="362"/>
                  </a:cubicBezTo>
                  <a:cubicBezTo>
                    <a:pt x="526" y="362"/>
                    <a:pt x="529" y="362"/>
                    <a:pt x="531" y="360"/>
                  </a:cubicBezTo>
                  <a:cubicBezTo>
                    <a:pt x="525" y="356"/>
                    <a:pt x="530" y="352"/>
                    <a:pt x="530" y="344"/>
                  </a:cubicBezTo>
                  <a:cubicBezTo>
                    <a:pt x="529" y="344"/>
                    <a:pt x="528" y="345"/>
                    <a:pt x="527" y="345"/>
                  </a:cubicBezTo>
                  <a:cubicBezTo>
                    <a:pt x="527" y="345"/>
                    <a:pt x="525" y="344"/>
                    <a:pt x="523" y="344"/>
                  </a:cubicBezTo>
                  <a:cubicBezTo>
                    <a:pt x="532" y="340"/>
                    <a:pt x="543" y="341"/>
                    <a:pt x="551" y="339"/>
                  </a:cubicBezTo>
                  <a:cubicBezTo>
                    <a:pt x="551" y="341"/>
                    <a:pt x="553" y="344"/>
                    <a:pt x="555" y="344"/>
                  </a:cubicBezTo>
                  <a:cubicBezTo>
                    <a:pt x="559" y="344"/>
                    <a:pt x="561" y="339"/>
                    <a:pt x="568" y="339"/>
                  </a:cubicBezTo>
                  <a:cubicBezTo>
                    <a:pt x="581" y="339"/>
                    <a:pt x="587" y="352"/>
                    <a:pt x="596" y="352"/>
                  </a:cubicBezTo>
                  <a:cubicBezTo>
                    <a:pt x="601" y="352"/>
                    <a:pt x="603" y="345"/>
                    <a:pt x="608" y="345"/>
                  </a:cubicBezTo>
                  <a:cubicBezTo>
                    <a:pt x="631" y="345"/>
                    <a:pt x="625" y="377"/>
                    <a:pt x="633" y="394"/>
                  </a:cubicBezTo>
                  <a:cubicBezTo>
                    <a:pt x="637" y="402"/>
                    <a:pt x="643" y="405"/>
                    <a:pt x="649" y="413"/>
                  </a:cubicBezTo>
                  <a:cubicBezTo>
                    <a:pt x="652" y="418"/>
                    <a:pt x="652" y="426"/>
                    <a:pt x="660" y="426"/>
                  </a:cubicBezTo>
                  <a:cubicBezTo>
                    <a:pt x="669" y="426"/>
                    <a:pt x="671" y="416"/>
                    <a:pt x="671" y="405"/>
                  </a:cubicBezTo>
                  <a:cubicBezTo>
                    <a:pt x="671" y="396"/>
                    <a:pt x="666" y="391"/>
                    <a:pt x="665" y="384"/>
                  </a:cubicBezTo>
                  <a:cubicBezTo>
                    <a:pt x="665" y="381"/>
                    <a:pt x="665" y="381"/>
                    <a:pt x="665" y="381"/>
                  </a:cubicBezTo>
                  <a:cubicBezTo>
                    <a:pt x="665" y="382"/>
                    <a:pt x="665" y="382"/>
                    <a:pt x="665" y="382"/>
                  </a:cubicBezTo>
                  <a:cubicBezTo>
                    <a:pt x="665" y="365"/>
                    <a:pt x="650" y="359"/>
                    <a:pt x="650" y="342"/>
                  </a:cubicBezTo>
                  <a:cubicBezTo>
                    <a:pt x="650" y="304"/>
                    <a:pt x="682" y="294"/>
                    <a:pt x="706" y="280"/>
                  </a:cubicBezTo>
                  <a:cubicBezTo>
                    <a:pt x="705" y="279"/>
                    <a:pt x="705" y="279"/>
                    <a:pt x="705" y="279"/>
                  </a:cubicBezTo>
                  <a:cubicBezTo>
                    <a:pt x="708" y="275"/>
                    <a:pt x="708" y="274"/>
                    <a:pt x="714" y="272"/>
                  </a:cubicBezTo>
                  <a:cubicBezTo>
                    <a:pt x="718" y="271"/>
                    <a:pt x="721" y="267"/>
                    <a:pt x="727" y="265"/>
                  </a:cubicBezTo>
                  <a:cubicBezTo>
                    <a:pt x="730" y="265"/>
                    <a:pt x="732" y="262"/>
                    <a:pt x="733" y="260"/>
                  </a:cubicBezTo>
                  <a:cubicBezTo>
                    <a:pt x="727" y="256"/>
                    <a:pt x="727" y="256"/>
                    <a:pt x="727" y="256"/>
                  </a:cubicBezTo>
                  <a:cubicBezTo>
                    <a:pt x="727" y="252"/>
                    <a:pt x="727" y="252"/>
                    <a:pt x="727" y="252"/>
                  </a:cubicBezTo>
                  <a:cubicBezTo>
                    <a:pt x="728" y="252"/>
                    <a:pt x="728" y="252"/>
                    <a:pt x="729" y="252"/>
                  </a:cubicBezTo>
                  <a:cubicBezTo>
                    <a:pt x="733" y="252"/>
                    <a:pt x="734" y="251"/>
                    <a:pt x="735" y="246"/>
                  </a:cubicBezTo>
                  <a:cubicBezTo>
                    <a:pt x="733" y="246"/>
                    <a:pt x="730" y="245"/>
                    <a:pt x="728" y="242"/>
                  </a:cubicBezTo>
                  <a:cubicBezTo>
                    <a:pt x="731" y="242"/>
                    <a:pt x="735" y="240"/>
                    <a:pt x="735" y="235"/>
                  </a:cubicBezTo>
                  <a:cubicBezTo>
                    <a:pt x="735" y="234"/>
                    <a:pt x="735" y="232"/>
                    <a:pt x="735" y="230"/>
                  </a:cubicBezTo>
                  <a:cubicBezTo>
                    <a:pt x="734" y="230"/>
                    <a:pt x="732" y="230"/>
                    <a:pt x="731" y="230"/>
                  </a:cubicBezTo>
                  <a:cubicBezTo>
                    <a:pt x="728" y="227"/>
                    <a:pt x="731" y="227"/>
                    <a:pt x="731" y="222"/>
                  </a:cubicBezTo>
                  <a:cubicBezTo>
                    <a:pt x="731" y="217"/>
                    <a:pt x="729" y="207"/>
                    <a:pt x="729" y="204"/>
                  </a:cubicBezTo>
                  <a:cubicBezTo>
                    <a:pt x="729" y="204"/>
                    <a:pt x="728" y="199"/>
                    <a:pt x="729" y="197"/>
                  </a:cubicBezTo>
                  <a:cubicBezTo>
                    <a:pt x="730" y="202"/>
                    <a:pt x="735" y="211"/>
                    <a:pt x="735" y="214"/>
                  </a:cubicBezTo>
                  <a:cubicBezTo>
                    <a:pt x="735" y="216"/>
                    <a:pt x="735" y="218"/>
                    <a:pt x="735" y="220"/>
                  </a:cubicBezTo>
                  <a:cubicBezTo>
                    <a:pt x="735" y="221"/>
                    <a:pt x="736" y="223"/>
                    <a:pt x="737" y="223"/>
                  </a:cubicBezTo>
                  <a:cubicBezTo>
                    <a:pt x="739" y="223"/>
                    <a:pt x="749" y="205"/>
                    <a:pt x="749" y="202"/>
                  </a:cubicBezTo>
                  <a:cubicBezTo>
                    <a:pt x="749" y="197"/>
                    <a:pt x="746" y="196"/>
                    <a:pt x="745" y="192"/>
                  </a:cubicBezTo>
                  <a:cubicBezTo>
                    <a:pt x="747" y="189"/>
                    <a:pt x="747" y="189"/>
                    <a:pt x="747" y="189"/>
                  </a:cubicBezTo>
                  <a:cubicBezTo>
                    <a:pt x="748" y="190"/>
                    <a:pt x="749" y="193"/>
                    <a:pt x="751" y="193"/>
                  </a:cubicBezTo>
                  <a:cubicBezTo>
                    <a:pt x="755" y="193"/>
                    <a:pt x="765" y="175"/>
                    <a:pt x="766" y="170"/>
                  </a:cubicBezTo>
                  <a:cubicBezTo>
                    <a:pt x="766" y="170"/>
                    <a:pt x="761" y="167"/>
                    <a:pt x="761" y="164"/>
                  </a:cubicBezTo>
                  <a:cubicBezTo>
                    <a:pt x="761" y="163"/>
                    <a:pt x="763" y="161"/>
                    <a:pt x="764" y="160"/>
                  </a:cubicBezTo>
                  <a:cubicBezTo>
                    <a:pt x="766" y="160"/>
                    <a:pt x="767" y="161"/>
                    <a:pt x="769" y="161"/>
                  </a:cubicBezTo>
                  <a:cubicBezTo>
                    <a:pt x="776" y="161"/>
                    <a:pt x="782" y="161"/>
                    <a:pt x="789" y="158"/>
                  </a:cubicBezTo>
                  <a:cubicBezTo>
                    <a:pt x="788" y="157"/>
                    <a:pt x="786" y="157"/>
                    <a:pt x="785" y="157"/>
                  </a:cubicBezTo>
                  <a:cubicBezTo>
                    <a:pt x="782" y="157"/>
                    <a:pt x="779" y="158"/>
                    <a:pt x="776" y="158"/>
                  </a:cubicBezTo>
                  <a:cubicBezTo>
                    <a:pt x="770" y="158"/>
                    <a:pt x="770" y="158"/>
                    <a:pt x="770" y="158"/>
                  </a:cubicBezTo>
                  <a:cubicBezTo>
                    <a:pt x="781" y="151"/>
                    <a:pt x="799" y="155"/>
                    <a:pt x="810" y="147"/>
                  </a:cubicBezTo>
                  <a:cubicBezTo>
                    <a:pt x="810" y="147"/>
                    <a:pt x="811" y="148"/>
                    <a:pt x="813" y="148"/>
                  </a:cubicBezTo>
                  <a:cubicBezTo>
                    <a:pt x="817" y="148"/>
                    <a:pt x="823" y="146"/>
                    <a:pt x="827" y="145"/>
                  </a:cubicBezTo>
                  <a:cubicBezTo>
                    <a:pt x="827" y="141"/>
                    <a:pt x="827" y="141"/>
                    <a:pt x="827" y="141"/>
                  </a:cubicBezTo>
                  <a:cubicBezTo>
                    <a:pt x="827" y="141"/>
                    <a:pt x="822" y="145"/>
                    <a:pt x="821" y="145"/>
                  </a:cubicBezTo>
                  <a:cubicBezTo>
                    <a:pt x="818" y="145"/>
                    <a:pt x="816" y="138"/>
                    <a:pt x="816" y="136"/>
                  </a:cubicBezTo>
                  <a:cubicBezTo>
                    <a:pt x="814" y="135"/>
                    <a:pt x="814" y="132"/>
                    <a:pt x="814" y="131"/>
                  </a:cubicBezTo>
                  <a:cubicBezTo>
                    <a:pt x="814" y="111"/>
                    <a:pt x="832" y="105"/>
                    <a:pt x="840" y="96"/>
                  </a:cubicBezTo>
                  <a:cubicBezTo>
                    <a:pt x="842" y="96"/>
                    <a:pt x="843" y="95"/>
                    <a:pt x="844" y="95"/>
                  </a:cubicBezTo>
                  <a:cubicBezTo>
                    <a:pt x="846" y="95"/>
                    <a:pt x="848" y="96"/>
                    <a:pt x="852" y="96"/>
                  </a:cubicBezTo>
                  <a:cubicBezTo>
                    <a:pt x="860" y="96"/>
                    <a:pt x="865" y="93"/>
                    <a:pt x="869" y="88"/>
                  </a:cubicBezTo>
                  <a:cubicBezTo>
                    <a:pt x="862" y="78"/>
                    <a:pt x="864" y="63"/>
                    <a:pt x="861" y="50"/>
                  </a:cubicBezTo>
                  <a:cubicBezTo>
                    <a:pt x="861" y="50"/>
                    <a:pt x="861" y="50"/>
                    <a:pt x="861" y="50"/>
                  </a:cubicBezTo>
                  <a:cubicBezTo>
                    <a:pt x="861" y="50"/>
                    <a:pt x="861" y="50"/>
                    <a:pt x="861" y="50"/>
                  </a:cubicBezTo>
                  <a:cubicBezTo>
                    <a:pt x="861" y="46"/>
                    <a:pt x="859" y="42"/>
                    <a:pt x="857" y="38"/>
                  </a:cubicBezTo>
                  <a:cubicBezTo>
                    <a:pt x="857" y="38"/>
                    <a:pt x="857" y="38"/>
                    <a:pt x="857" y="38"/>
                  </a:cubicBezTo>
                  <a:cubicBezTo>
                    <a:pt x="856" y="37"/>
                    <a:pt x="855" y="36"/>
                    <a:pt x="853" y="36"/>
                  </a:cubicBezTo>
                  <a:cubicBezTo>
                    <a:pt x="852" y="36"/>
                    <a:pt x="850" y="36"/>
                    <a:pt x="848" y="37"/>
                  </a:cubicBezTo>
                  <a:cubicBezTo>
                    <a:pt x="846" y="37"/>
                    <a:pt x="845" y="38"/>
                    <a:pt x="843" y="38"/>
                  </a:cubicBezTo>
                  <a:cubicBezTo>
                    <a:pt x="841" y="38"/>
                    <a:pt x="839" y="37"/>
                    <a:pt x="837" y="35"/>
                  </a:cubicBezTo>
                  <a:cubicBezTo>
                    <a:pt x="824" y="44"/>
                    <a:pt x="824" y="61"/>
                    <a:pt x="814" y="71"/>
                  </a:cubicBezTo>
                  <a:cubicBezTo>
                    <a:pt x="812" y="73"/>
                    <a:pt x="814" y="75"/>
                    <a:pt x="809" y="76"/>
                  </a:cubicBezTo>
                  <a:cubicBezTo>
                    <a:pt x="805" y="77"/>
                    <a:pt x="800" y="78"/>
                    <a:pt x="795" y="78"/>
                  </a:cubicBezTo>
                  <a:cubicBezTo>
                    <a:pt x="791" y="78"/>
                    <a:pt x="787" y="78"/>
                    <a:pt x="782" y="78"/>
                  </a:cubicBezTo>
                  <a:cubicBezTo>
                    <a:pt x="777" y="78"/>
                    <a:pt x="772" y="78"/>
                    <a:pt x="768" y="78"/>
                  </a:cubicBezTo>
                  <a:cubicBezTo>
                    <a:pt x="761" y="78"/>
                    <a:pt x="756" y="78"/>
                    <a:pt x="755" y="79"/>
                  </a:cubicBezTo>
                  <a:cubicBezTo>
                    <a:pt x="751" y="82"/>
                    <a:pt x="732" y="101"/>
                    <a:pt x="731" y="102"/>
                  </a:cubicBezTo>
                  <a:cubicBezTo>
                    <a:pt x="731" y="115"/>
                    <a:pt x="716" y="117"/>
                    <a:pt x="702" y="117"/>
                  </a:cubicBezTo>
                  <a:cubicBezTo>
                    <a:pt x="694" y="117"/>
                    <a:pt x="687" y="117"/>
                    <a:pt x="682" y="117"/>
                  </a:cubicBezTo>
                  <a:cubicBezTo>
                    <a:pt x="679" y="117"/>
                    <a:pt x="679" y="117"/>
                    <a:pt x="675" y="117"/>
                  </a:cubicBezTo>
                  <a:cubicBezTo>
                    <a:pt x="676" y="118"/>
                    <a:pt x="676" y="119"/>
                    <a:pt x="677" y="120"/>
                  </a:cubicBezTo>
                  <a:cubicBezTo>
                    <a:pt x="677" y="120"/>
                    <a:pt x="677" y="121"/>
                    <a:pt x="678" y="121"/>
                  </a:cubicBezTo>
                  <a:cubicBezTo>
                    <a:pt x="679" y="124"/>
                    <a:pt x="680" y="127"/>
                    <a:pt x="681" y="130"/>
                  </a:cubicBezTo>
                  <a:cubicBezTo>
                    <a:pt x="681" y="130"/>
                    <a:pt x="681" y="130"/>
                    <a:pt x="681" y="130"/>
                  </a:cubicBezTo>
                  <a:cubicBezTo>
                    <a:pt x="681" y="130"/>
                    <a:pt x="681" y="130"/>
                    <a:pt x="681" y="130"/>
                  </a:cubicBezTo>
                  <a:cubicBezTo>
                    <a:pt x="681" y="130"/>
                    <a:pt x="681" y="130"/>
                    <a:pt x="681" y="130"/>
                  </a:cubicBezTo>
                  <a:cubicBezTo>
                    <a:pt x="680" y="130"/>
                    <a:pt x="678" y="131"/>
                    <a:pt x="677" y="132"/>
                  </a:cubicBezTo>
                  <a:cubicBezTo>
                    <a:pt x="675" y="133"/>
                    <a:pt x="674" y="133"/>
                    <a:pt x="672" y="134"/>
                  </a:cubicBezTo>
                  <a:cubicBezTo>
                    <a:pt x="672" y="134"/>
                    <a:pt x="672" y="134"/>
                    <a:pt x="672" y="134"/>
                  </a:cubicBezTo>
                  <a:cubicBezTo>
                    <a:pt x="660" y="140"/>
                    <a:pt x="642" y="148"/>
                    <a:pt x="632" y="148"/>
                  </a:cubicBezTo>
                  <a:cubicBezTo>
                    <a:pt x="626" y="148"/>
                    <a:pt x="624" y="140"/>
                    <a:pt x="624" y="135"/>
                  </a:cubicBezTo>
                  <a:cubicBezTo>
                    <a:pt x="624" y="135"/>
                    <a:pt x="624" y="135"/>
                    <a:pt x="624" y="135"/>
                  </a:cubicBezTo>
                  <a:cubicBezTo>
                    <a:pt x="624" y="135"/>
                    <a:pt x="624" y="135"/>
                    <a:pt x="624" y="135"/>
                  </a:cubicBezTo>
                  <a:cubicBezTo>
                    <a:pt x="624" y="127"/>
                    <a:pt x="630" y="123"/>
                    <a:pt x="636" y="117"/>
                  </a:cubicBezTo>
                  <a:cubicBezTo>
                    <a:pt x="631" y="113"/>
                    <a:pt x="631" y="109"/>
                    <a:pt x="628" y="101"/>
                  </a:cubicBezTo>
                  <a:cubicBezTo>
                    <a:pt x="623" y="102"/>
                    <a:pt x="624" y="104"/>
                    <a:pt x="618" y="104"/>
                  </a:cubicBezTo>
                  <a:cubicBezTo>
                    <a:pt x="619" y="97"/>
                    <a:pt x="624" y="92"/>
                    <a:pt x="624" y="85"/>
                  </a:cubicBezTo>
                  <a:cubicBezTo>
                    <a:pt x="624" y="79"/>
                    <a:pt x="604" y="69"/>
                    <a:pt x="600" y="69"/>
                  </a:cubicBezTo>
                  <a:cubicBezTo>
                    <a:pt x="591" y="69"/>
                    <a:pt x="600" y="82"/>
                    <a:pt x="581" y="83"/>
                  </a:cubicBezTo>
                  <a:cubicBezTo>
                    <a:pt x="575" y="83"/>
                    <a:pt x="575" y="99"/>
                    <a:pt x="575" y="106"/>
                  </a:cubicBezTo>
                  <a:cubicBezTo>
                    <a:pt x="575" y="106"/>
                    <a:pt x="575" y="117"/>
                    <a:pt x="575" y="123"/>
                  </a:cubicBezTo>
                  <a:cubicBezTo>
                    <a:pt x="575" y="130"/>
                    <a:pt x="572" y="146"/>
                    <a:pt x="565" y="146"/>
                  </a:cubicBezTo>
                  <a:cubicBezTo>
                    <a:pt x="559" y="146"/>
                    <a:pt x="552" y="141"/>
                    <a:pt x="552" y="135"/>
                  </a:cubicBezTo>
                  <a:cubicBezTo>
                    <a:pt x="552" y="121"/>
                    <a:pt x="557" y="94"/>
                    <a:pt x="566" y="83"/>
                  </a:cubicBezTo>
                  <a:cubicBezTo>
                    <a:pt x="560" y="83"/>
                    <a:pt x="558" y="87"/>
                    <a:pt x="553" y="90"/>
                  </a:cubicBezTo>
                  <a:cubicBezTo>
                    <a:pt x="554" y="80"/>
                    <a:pt x="575" y="65"/>
                    <a:pt x="587" y="65"/>
                  </a:cubicBezTo>
                  <a:cubicBezTo>
                    <a:pt x="590" y="65"/>
                    <a:pt x="596" y="66"/>
                    <a:pt x="602" y="66"/>
                  </a:cubicBezTo>
                  <a:cubicBezTo>
                    <a:pt x="605" y="66"/>
                    <a:pt x="608" y="66"/>
                    <a:pt x="610" y="65"/>
                  </a:cubicBezTo>
                  <a:cubicBezTo>
                    <a:pt x="610" y="59"/>
                    <a:pt x="610" y="59"/>
                    <a:pt x="610" y="59"/>
                  </a:cubicBezTo>
                  <a:cubicBezTo>
                    <a:pt x="599" y="59"/>
                    <a:pt x="593" y="52"/>
                    <a:pt x="580" y="52"/>
                  </a:cubicBezTo>
                  <a:cubicBezTo>
                    <a:pt x="575" y="52"/>
                    <a:pt x="572" y="57"/>
                    <a:pt x="566" y="57"/>
                  </a:cubicBezTo>
                  <a:cubicBezTo>
                    <a:pt x="562" y="57"/>
                    <a:pt x="557" y="54"/>
                    <a:pt x="557" y="51"/>
                  </a:cubicBezTo>
                  <a:cubicBezTo>
                    <a:pt x="546" y="51"/>
                    <a:pt x="546" y="51"/>
                    <a:pt x="546" y="51"/>
                  </a:cubicBezTo>
                  <a:cubicBezTo>
                    <a:pt x="548" y="46"/>
                    <a:pt x="552" y="45"/>
                    <a:pt x="552" y="37"/>
                  </a:cubicBezTo>
                  <a:cubicBezTo>
                    <a:pt x="544" y="39"/>
                    <a:pt x="534" y="49"/>
                    <a:pt x="529" y="49"/>
                  </a:cubicBezTo>
                  <a:cubicBezTo>
                    <a:pt x="524" y="49"/>
                    <a:pt x="523" y="56"/>
                    <a:pt x="514" y="56"/>
                  </a:cubicBezTo>
                  <a:cubicBezTo>
                    <a:pt x="510" y="56"/>
                    <a:pt x="509" y="55"/>
                    <a:pt x="506" y="51"/>
                  </a:cubicBezTo>
                  <a:cubicBezTo>
                    <a:pt x="503" y="51"/>
                    <a:pt x="501" y="53"/>
                    <a:pt x="497" y="54"/>
                  </a:cubicBezTo>
                  <a:cubicBezTo>
                    <a:pt x="489" y="54"/>
                    <a:pt x="489" y="54"/>
                    <a:pt x="489" y="54"/>
                  </a:cubicBezTo>
                  <a:cubicBezTo>
                    <a:pt x="501" y="39"/>
                    <a:pt x="516" y="34"/>
                    <a:pt x="530" y="24"/>
                  </a:cubicBezTo>
                  <a:cubicBezTo>
                    <a:pt x="511" y="24"/>
                    <a:pt x="497" y="24"/>
                    <a:pt x="486" y="14"/>
                  </a:cubicBezTo>
                  <a:cubicBezTo>
                    <a:pt x="460" y="14"/>
                    <a:pt x="460" y="14"/>
                    <a:pt x="460" y="14"/>
                  </a:cubicBezTo>
                  <a:cubicBezTo>
                    <a:pt x="453" y="10"/>
                    <a:pt x="454" y="6"/>
                    <a:pt x="44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3" name="Freeform 133"/>
            <p:cNvSpPr>
              <a:spLocks noEditPoints="1"/>
            </p:cNvSpPr>
            <p:nvPr/>
          </p:nvSpPr>
          <p:spPr bwMode="auto">
            <a:xfrm>
              <a:off x="-1562" y="-67"/>
              <a:ext cx="3028" cy="1564"/>
            </a:xfrm>
            <a:custGeom>
              <a:avLst/>
              <a:gdLst>
                <a:gd name="T0" fmla="*/ 0 w 1281"/>
                <a:gd name="T1" fmla="*/ 61 h 661"/>
                <a:gd name="T2" fmla="*/ 666 w 1281"/>
                <a:gd name="T3" fmla="*/ 20 h 661"/>
                <a:gd name="T4" fmla="*/ 695 w 1281"/>
                <a:gd name="T5" fmla="*/ 86 h 661"/>
                <a:gd name="T6" fmla="*/ 670 w 1281"/>
                <a:gd name="T7" fmla="*/ 99 h 661"/>
                <a:gd name="T8" fmla="*/ 588 w 1281"/>
                <a:gd name="T9" fmla="*/ 110 h 661"/>
                <a:gd name="T10" fmla="*/ 514 w 1281"/>
                <a:gd name="T11" fmla="*/ 90 h 661"/>
                <a:gd name="T12" fmla="*/ 463 w 1281"/>
                <a:gd name="T13" fmla="*/ 106 h 661"/>
                <a:gd name="T14" fmla="*/ 379 w 1281"/>
                <a:gd name="T15" fmla="*/ 102 h 661"/>
                <a:gd name="T16" fmla="*/ 352 w 1281"/>
                <a:gd name="T17" fmla="*/ 82 h 661"/>
                <a:gd name="T18" fmla="*/ 220 w 1281"/>
                <a:gd name="T19" fmla="*/ 64 h 661"/>
                <a:gd name="T20" fmla="*/ 128 w 1281"/>
                <a:gd name="T21" fmla="*/ 59 h 661"/>
                <a:gd name="T22" fmla="*/ 87 w 1281"/>
                <a:gd name="T23" fmla="*/ 70 h 661"/>
                <a:gd name="T24" fmla="*/ 4 w 1281"/>
                <a:gd name="T25" fmla="*/ 62 h 661"/>
                <a:gd name="T26" fmla="*/ 0 w 1281"/>
                <a:gd name="T27" fmla="*/ 289 h 661"/>
                <a:gd name="T28" fmla="*/ 29 w 1281"/>
                <a:gd name="T29" fmla="*/ 297 h 661"/>
                <a:gd name="T30" fmla="*/ 118 w 1281"/>
                <a:gd name="T31" fmla="*/ 345 h 661"/>
                <a:gd name="T32" fmla="*/ 161 w 1281"/>
                <a:gd name="T33" fmla="*/ 397 h 661"/>
                <a:gd name="T34" fmla="*/ 157 w 1281"/>
                <a:gd name="T35" fmla="*/ 415 h 661"/>
                <a:gd name="T36" fmla="*/ 194 w 1281"/>
                <a:gd name="T37" fmla="*/ 468 h 661"/>
                <a:gd name="T38" fmla="*/ 267 w 1281"/>
                <a:gd name="T39" fmla="*/ 527 h 661"/>
                <a:gd name="T40" fmla="*/ 690 w 1281"/>
                <a:gd name="T41" fmla="*/ 520 h 661"/>
                <a:gd name="T42" fmla="*/ 787 w 1281"/>
                <a:gd name="T43" fmla="*/ 542 h 661"/>
                <a:gd name="T44" fmla="*/ 813 w 1281"/>
                <a:gd name="T45" fmla="*/ 535 h 661"/>
                <a:gd name="T46" fmla="*/ 899 w 1281"/>
                <a:gd name="T47" fmla="*/ 589 h 661"/>
                <a:gd name="T48" fmla="*/ 879 w 1281"/>
                <a:gd name="T49" fmla="*/ 637 h 661"/>
                <a:gd name="T50" fmla="*/ 875 w 1281"/>
                <a:gd name="T51" fmla="*/ 661 h 661"/>
                <a:gd name="T52" fmla="*/ 914 w 1281"/>
                <a:gd name="T53" fmla="*/ 654 h 661"/>
                <a:gd name="T54" fmla="*/ 924 w 1281"/>
                <a:gd name="T55" fmla="*/ 650 h 661"/>
                <a:gd name="T56" fmla="*/ 921 w 1281"/>
                <a:gd name="T57" fmla="*/ 641 h 661"/>
                <a:gd name="T58" fmla="*/ 974 w 1281"/>
                <a:gd name="T59" fmla="*/ 622 h 661"/>
                <a:gd name="T60" fmla="*/ 1038 w 1281"/>
                <a:gd name="T61" fmla="*/ 598 h 661"/>
                <a:gd name="T62" fmla="*/ 1086 w 1281"/>
                <a:gd name="T63" fmla="*/ 558 h 661"/>
                <a:gd name="T64" fmla="*/ 1100 w 1281"/>
                <a:gd name="T65" fmla="*/ 558 h 661"/>
                <a:gd name="T66" fmla="*/ 1110 w 1281"/>
                <a:gd name="T67" fmla="*/ 604 h 661"/>
                <a:gd name="T68" fmla="*/ 1115 w 1281"/>
                <a:gd name="T69" fmla="*/ 601 h 661"/>
                <a:gd name="T70" fmla="*/ 1157 w 1281"/>
                <a:gd name="T71" fmla="*/ 597 h 661"/>
                <a:gd name="T72" fmla="*/ 1199 w 1281"/>
                <a:gd name="T73" fmla="*/ 595 h 661"/>
                <a:gd name="T74" fmla="*/ 1135 w 1281"/>
                <a:gd name="T75" fmla="*/ 547 h 661"/>
                <a:gd name="T76" fmla="*/ 1080 w 1281"/>
                <a:gd name="T77" fmla="*/ 540 h 661"/>
                <a:gd name="T78" fmla="*/ 1174 w 1281"/>
                <a:gd name="T79" fmla="*/ 500 h 661"/>
                <a:gd name="T80" fmla="*/ 1272 w 1281"/>
                <a:gd name="T81" fmla="*/ 434 h 661"/>
                <a:gd name="T82" fmla="*/ 1213 w 1281"/>
                <a:gd name="T83" fmla="*/ 434 h 661"/>
                <a:gd name="T84" fmla="*/ 1211 w 1281"/>
                <a:gd name="T85" fmla="*/ 386 h 661"/>
                <a:gd name="T86" fmla="*/ 1190 w 1281"/>
                <a:gd name="T87" fmla="*/ 347 h 661"/>
                <a:gd name="T88" fmla="*/ 1133 w 1281"/>
                <a:gd name="T89" fmla="*/ 304 h 661"/>
                <a:gd name="T90" fmla="*/ 1041 w 1281"/>
                <a:gd name="T91" fmla="*/ 259 h 661"/>
                <a:gd name="T92" fmla="*/ 938 w 1281"/>
                <a:gd name="T93" fmla="*/ 248 h 661"/>
                <a:gd name="T94" fmla="*/ 961 w 1281"/>
                <a:gd name="T95" fmla="*/ 381 h 661"/>
                <a:gd name="T96" fmla="*/ 914 w 1281"/>
                <a:gd name="T97" fmla="*/ 483 h 661"/>
                <a:gd name="T98" fmla="*/ 834 w 1281"/>
                <a:gd name="T99" fmla="*/ 400 h 661"/>
                <a:gd name="T100" fmla="*/ 706 w 1281"/>
                <a:gd name="T101" fmla="*/ 323 h 661"/>
                <a:gd name="T102" fmla="*/ 728 w 1281"/>
                <a:gd name="T103" fmla="*/ 233 h 661"/>
                <a:gd name="T104" fmla="*/ 726 w 1281"/>
                <a:gd name="T105" fmla="*/ 208 h 661"/>
                <a:gd name="T106" fmla="*/ 768 w 1281"/>
                <a:gd name="T107" fmla="*/ 202 h 661"/>
                <a:gd name="T108" fmla="*/ 764 w 1281"/>
                <a:gd name="T109" fmla="*/ 157 h 661"/>
                <a:gd name="T110" fmla="*/ 817 w 1281"/>
                <a:gd name="T111" fmla="*/ 140 h 661"/>
                <a:gd name="T112" fmla="*/ 864 w 1281"/>
                <a:gd name="T113" fmla="*/ 144 h 661"/>
                <a:gd name="T114" fmla="*/ 892 w 1281"/>
                <a:gd name="T115" fmla="*/ 86 h 661"/>
                <a:gd name="T116" fmla="*/ 831 w 1281"/>
                <a:gd name="T117" fmla="*/ 66 h 661"/>
                <a:gd name="T118" fmla="*/ 805 w 1281"/>
                <a:gd name="T119" fmla="*/ 122 h 661"/>
                <a:gd name="T120" fmla="*/ 755 w 1281"/>
                <a:gd name="T121" fmla="*/ 93 h 661"/>
                <a:gd name="T122" fmla="*/ 735 w 1281"/>
                <a:gd name="T123" fmla="*/ 45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281" h="661">
                  <a:moveTo>
                    <a:pt x="0" y="61"/>
                  </a:moveTo>
                  <a:cubicBezTo>
                    <a:pt x="0" y="61"/>
                    <a:pt x="0" y="61"/>
                    <a:pt x="0" y="61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61"/>
                    <a:pt x="0" y="61"/>
                    <a:pt x="0" y="61"/>
                  </a:cubicBezTo>
                  <a:moveTo>
                    <a:pt x="686" y="0"/>
                  </a:moveTo>
                  <a:cubicBezTo>
                    <a:pt x="676" y="0"/>
                    <a:pt x="680" y="7"/>
                    <a:pt x="681" y="12"/>
                  </a:cubicBezTo>
                  <a:cubicBezTo>
                    <a:pt x="675" y="14"/>
                    <a:pt x="666" y="12"/>
                    <a:pt x="666" y="20"/>
                  </a:cubicBezTo>
                  <a:cubicBezTo>
                    <a:pt x="666" y="25"/>
                    <a:pt x="670" y="28"/>
                    <a:pt x="670" y="33"/>
                  </a:cubicBezTo>
                  <a:cubicBezTo>
                    <a:pt x="670" y="38"/>
                    <a:pt x="663" y="38"/>
                    <a:pt x="663" y="45"/>
                  </a:cubicBezTo>
                  <a:cubicBezTo>
                    <a:pt x="663" y="63"/>
                    <a:pt x="699" y="52"/>
                    <a:pt x="699" y="70"/>
                  </a:cubicBezTo>
                  <a:cubicBezTo>
                    <a:pt x="699" y="73"/>
                    <a:pt x="695" y="86"/>
                    <a:pt x="695" y="86"/>
                  </a:cubicBezTo>
                  <a:cubicBezTo>
                    <a:pt x="699" y="84"/>
                    <a:pt x="702" y="83"/>
                    <a:pt x="706" y="81"/>
                  </a:cubicBezTo>
                  <a:cubicBezTo>
                    <a:pt x="713" y="102"/>
                    <a:pt x="678" y="92"/>
                    <a:pt x="678" y="118"/>
                  </a:cubicBezTo>
                  <a:cubicBezTo>
                    <a:pt x="676" y="118"/>
                    <a:pt x="675" y="118"/>
                    <a:pt x="673" y="118"/>
                  </a:cubicBezTo>
                  <a:cubicBezTo>
                    <a:pt x="664" y="118"/>
                    <a:pt x="674" y="104"/>
                    <a:pt x="670" y="99"/>
                  </a:cubicBezTo>
                  <a:cubicBezTo>
                    <a:pt x="669" y="96"/>
                    <a:pt x="654" y="93"/>
                    <a:pt x="647" y="93"/>
                  </a:cubicBezTo>
                  <a:cubicBezTo>
                    <a:pt x="637" y="93"/>
                    <a:pt x="633" y="99"/>
                    <a:pt x="633" y="110"/>
                  </a:cubicBezTo>
                  <a:cubicBezTo>
                    <a:pt x="630" y="109"/>
                    <a:pt x="628" y="109"/>
                    <a:pt x="624" y="109"/>
                  </a:cubicBezTo>
                  <a:cubicBezTo>
                    <a:pt x="618" y="109"/>
                    <a:pt x="609" y="110"/>
                    <a:pt x="588" y="110"/>
                  </a:cubicBezTo>
                  <a:cubicBezTo>
                    <a:pt x="560" y="110"/>
                    <a:pt x="527" y="100"/>
                    <a:pt x="520" y="78"/>
                  </a:cubicBezTo>
                  <a:cubicBezTo>
                    <a:pt x="510" y="81"/>
                    <a:pt x="479" y="81"/>
                    <a:pt x="479" y="93"/>
                  </a:cubicBezTo>
                  <a:cubicBezTo>
                    <a:pt x="479" y="96"/>
                    <a:pt x="481" y="98"/>
                    <a:pt x="485" y="98"/>
                  </a:cubicBezTo>
                  <a:cubicBezTo>
                    <a:pt x="494" y="98"/>
                    <a:pt x="508" y="94"/>
                    <a:pt x="514" y="90"/>
                  </a:cubicBezTo>
                  <a:cubicBezTo>
                    <a:pt x="516" y="108"/>
                    <a:pt x="489" y="93"/>
                    <a:pt x="489" y="111"/>
                  </a:cubicBezTo>
                  <a:cubicBezTo>
                    <a:pt x="489" y="115"/>
                    <a:pt x="495" y="127"/>
                    <a:pt x="492" y="127"/>
                  </a:cubicBezTo>
                  <a:cubicBezTo>
                    <a:pt x="482" y="127"/>
                    <a:pt x="480" y="114"/>
                    <a:pt x="471" y="110"/>
                  </a:cubicBezTo>
                  <a:cubicBezTo>
                    <a:pt x="463" y="106"/>
                    <a:pt x="463" y="106"/>
                    <a:pt x="463" y="106"/>
                  </a:cubicBezTo>
                  <a:cubicBezTo>
                    <a:pt x="450" y="106"/>
                    <a:pt x="442" y="106"/>
                    <a:pt x="429" y="106"/>
                  </a:cubicBezTo>
                  <a:cubicBezTo>
                    <a:pt x="418" y="106"/>
                    <a:pt x="412" y="110"/>
                    <a:pt x="400" y="111"/>
                  </a:cubicBezTo>
                  <a:cubicBezTo>
                    <a:pt x="399" y="111"/>
                    <a:pt x="398" y="111"/>
                    <a:pt x="396" y="111"/>
                  </a:cubicBezTo>
                  <a:cubicBezTo>
                    <a:pt x="379" y="111"/>
                    <a:pt x="379" y="104"/>
                    <a:pt x="379" y="102"/>
                  </a:cubicBezTo>
                  <a:cubicBezTo>
                    <a:pt x="379" y="98"/>
                    <a:pt x="395" y="100"/>
                    <a:pt x="398" y="96"/>
                  </a:cubicBezTo>
                  <a:cubicBezTo>
                    <a:pt x="389" y="83"/>
                    <a:pt x="387" y="80"/>
                    <a:pt x="378" y="80"/>
                  </a:cubicBezTo>
                  <a:cubicBezTo>
                    <a:pt x="373" y="80"/>
                    <a:pt x="367" y="81"/>
                    <a:pt x="356" y="82"/>
                  </a:cubicBezTo>
                  <a:cubicBezTo>
                    <a:pt x="355" y="82"/>
                    <a:pt x="353" y="82"/>
                    <a:pt x="352" y="82"/>
                  </a:cubicBezTo>
                  <a:cubicBezTo>
                    <a:pt x="323" y="82"/>
                    <a:pt x="307" y="58"/>
                    <a:pt x="276" y="58"/>
                  </a:cubicBezTo>
                  <a:cubicBezTo>
                    <a:pt x="266" y="58"/>
                    <a:pt x="262" y="65"/>
                    <a:pt x="253" y="65"/>
                  </a:cubicBezTo>
                  <a:cubicBezTo>
                    <a:pt x="247" y="65"/>
                    <a:pt x="242" y="55"/>
                    <a:pt x="241" y="51"/>
                  </a:cubicBezTo>
                  <a:cubicBezTo>
                    <a:pt x="231" y="53"/>
                    <a:pt x="231" y="64"/>
                    <a:pt x="220" y="64"/>
                  </a:cubicBezTo>
                  <a:cubicBezTo>
                    <a:pt x="210" y="64"/>
                    <a:pt x="196" y="40"/>
                    <a:pt x="193" y="40"/>
                  </a:cubicBezTo>
                  <a:cubicBezTo>
                    <a:pt x="182" y="40"/>
                    <a:pt x="186" y="56"/>
                    <a:pt x="175" y="56"/>
                  </a:cubicBezTo>
                  <a:cubicBezTo>
                    <a:pt x="170" y="56"/>
                    <a:pt x="167" y="53"/>
                    <a:pt x="165" y="48"/>
                  </a:cubicBezTo>
                  <a:cubicBezTo>
                    <a:pt x="149" y="52"/>
                    <a:pt x="143" y="53"/>
                    <a:pt x="128" y="59"/>
                  </a:cubicBezTo>
                  <a:cubicBezTo>
                    <a:pt x="123" y="60"/>
                    <a:pt x="113" y="67"/>
                    <a:pt x="107" y="67"/>
                  </a:cubicBezTo>
                  <a:cubicBezTo>
                    <a:pt x="106" y="67"/>
                    <a:pt x="105" y="67"/>
                    <a:pt x="104" y="66"/>
                  </a:cubicBezTo>
                  <a:cubicBezTo>
                    <a:pt x="100" y="62"/>
                    <a:pt x="97" y="61"/>
                    <a:pt x="95" y="61"/>
                  </a:cubicBezTo>
                  <a:cubicBezTo>
                    <a:pt x="91" y="61"/>
                    <a:pt x="91" y="69"/>
                    <a:pt x="87" y="70"/>
                  </a:cubicBezTo>
                  <a:cubicBezTo>
                    <a:pt x="53" y="71"/>
                    <a:pt x="77" y="83"/>
                    <a:pt x="72" y="83"/>
                  </a:cubicBezTo>
                  <a:cubicBezTo>
                    <a:pt x="59" y="83"/>
                    <a:pt x="35" y="81"/>
                    <a:pt x="14" y="67"/>
                  </a:cubicBezTo>
                  <a:cubicBezTo>
                    <a:pt x="13" y="67"/>
                    <a:pt x="6" y="62"/>
                    <a:pt x="6" y="61"/>
                  </a:cubicBezTo>
                  <a:cubicBezTo>
                    <a:pt x="5" y="61"/>
                    <a:pt x="4" y="62"/>
                    <a:pt x="4" y="62"/>
                  </a:cubicBezTo>
                  <a:cubicBezTo>
                    <a:pt x="3" y="62"/>
                    <a:pt x="3" y="61"/>
                    <a:pt x="0" y="61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289"/>
                    <a:pt x="0" y="289"/>
                    <a:pt x="0" y="289"/>
                  </a:cubicBezTo>
                  <a:cubicBezTo>
                    <a:pt x="2" y="292"/>
                    <a:pt x="6" y="292"/>
                    <a:pt x="10" y="292"/>
                  </a:cubicBezTo>
                  <a:cubicBezTo>
                    <a:pt x="11" y="292"/>
                    <a:pt x="12" y="292"/>
                    <a:pt x="13" y="292"/>
                  </a:cubicBezTo>
                  <a:cubicBezTo>
                    <a:pt x="14" y="292"/>
                    <a:pt x="15" y="292"/>
                    <a:pt x="16" y="292"/>
                  </a:cubicBezTo>
                  <a:cubicBezTo>
                    <a:pt x="21" y="292"/>
                    <a:pt x="26" y="293"/>
                    <a:pt x="29" y="297"/>
                  </a:cubicBezTo>
                  <a:cubicBezTo>
                    <a:pt x="34" y="304"/>
                    <a:pt x="45" y="318"/>
                    <a:pt x="55" y="318"/>
                  </a:cubicBezTo>
                  <a:cubicBezTo>
                    <a:pt x="63" y="318"/>
                    <a:pt x="63" y="307"/>
                    <a:pt x="70" y="305"/>
                  </a:cubicBezTo>
                  <a:cubicBezTo>
                    <a:pt x="73" y="304"/>
                    <a:pt x="76" y="305"/>
                    <a:pt x="80" y="302"/>
                  </a:cubicBezTo>
                  <a:cubicBezTo>
                    <a:pt x="96" y="318"/>
                    <a:pt x="104" y="324"/>
                    <a:pt x="118" y="345"/>
                  </a:cubicBezTo>
                  <a:cubicBezTo>
                    <a:pt x="119" y="347"/>
                    <a:pt x="123" y="348"/>
                    <a:pt x="124" y="352"/>
                  </a:cubicBezTo>
                  <a:cubicBezTo>
                    <a:pt x="126" y="359"/>
                    <a:pt x="129" y="367"/>
                    <a:pt x="135" y="373"/>
                  </a:cubicBezTo>
                  <a:cubicBezTo>
                    <a:pt x="138" y="376"/>
                    <a:pt x="144" y="374"/>
                    <a:pt x="148" y="378"/>
                  </a:cubicBezTo>
                  <a:cubicBezTo>
                    <a:pt x="152" y="383"/>
                    <a:pt x="161" y="386"/>
                    <a:pt x="161" y="397"/>
                  </a:cubicBezTo>
                  <a:cubicBezTo>
                    <a:pt x="161" y="397"/>
                    <a:pt x="161" y="397"/>
                    <a:pt x="161" y="397"/>
                  </a:cubicBezTo>
                  <a:cubicBezTo>
                    <a:pt x="161" y="397"/>
                    <a:pt x="161" y="397"/>
                    <a:pt x="161" y="397"/>
                  </a:cubicBezTo>
                  <a:cubicBezTo>
                    <a:pt x="161" y="403"/>
                    <a:pt x="154" y="404"/>
                    <a:pt x="154" y="407"/>
                  </a:cubicBezTo>
                  <a:cubicBezTo>
                    <a:pt x="154" y="410"/>
                    <a:pt x="157" y="412"/>
                    <a:pt x="157" y="415"/>
                  </a:cubicBezTo>
                  <a:cubicBezTo>
                    <a:pt x="157" y="422"/>
                    <a:pt x="155" y="436"/>
                    <a:pt x="162" y="438"/>
                  </a:cubicBezTo>
                  <a:cubicBezTo>
                    <a:pt x="167" y="439"/>
                    <a:pt x="171" y="439"/>
                    <a:pt x="174" y="442"/>
                  </a:cubicBezTo>
                  <a:cubicBezTo>
                    <a:pt x="179" y="447"/>
                    <a:pt x="173" y="454"/>
                    <a:pt x="179" y="458"/>
                  </a:cubicBezTo>
                  <a:cubicBezTo>
                    <a:pt x="179" y="458"/>
                    <a:pt x="193" y="467"/>
                    <a:pt x="194" y="468"/>
                  </a:cubicBezTo>
                  <a:cubicBezTo>
                    <a:pt x="197" y="480"/>
                    <a:pt x="198" y="495"/>
                    <a:pt x="216" y="495"/>
                  </a:cubicBezTo>
                  <a:cubicBezTo>
                    <a:pt x="219" y="505"/>
                    <a:pt x="237" y="498"/>
                    <a:pt x="242" y="512"/>
                  </a:cubicBezTo>
                  <a:cubicBezTo>
                    <a:pt x="243" y="517"/>
                    <a:pt x="256" y="518"/>
                    <a:pt x="262" y="524"/>
                  </a:cubicBezTo>
                  <a:cubicBezTo>
                    <a:pt x="263" y="525"/>
                    <a:pt x="265" y="526"/>
                    <a:pt x="267" y="527"/>
                  </a:cubicBezTo>
                  <a:cubicBezTo>
                    <a:pt x="267" y="527"/>
                    <a:pt x="268" y="527"/>
                    <a:pt x="268" y="527"/>
                  </a:cubicBezTo>
                  <a:cubicBezTo>
                    <a:pt x="267" y="527"/>
                    <a:pt x="267" y="527"/>
                    <a:pt x="267" y="527"/>
                  </a:cubicBezTo>
                  <a:cubicBezTo>
                    <a:pt x="690" y="527"/>
                    <a:pt x="690" y="527"/>
                    <a:pt x="690" y="527"/>
                  </a:cubicBezTo>
                  <a:cubicBezTo>
                    <a:pt x="690" y="520"/>
                    <a:pt x="690" y="520"/>
                    <a:pt x="690" y="520"/>
                  </a:cubicBezTo>
                  <a:cubicBezTo>
                    <a:pt x="697" y="526"/>
                    <a:pt x="696" y="530"/>
                    <a:pt x="703" y="534"/>
                  </a:cubicBezTo>
                  <a:cubicBezTo>
                    <a:pt x="729" y="534"/>
                    <a:pt x="729" y="534"/>
                    <a:pt x="729" y="534"/>
                  </a:cubicBezTo>
                  <a:cubicBezTo>
                    <a:pt x="740" y="544"/>
                    <a:pt x="754" y="544"/>
                    <a:pt x="773" y="544"/>
                  </a:cubicBezTo>
                  <a:cubicBezTo>
                    <a:pt x="780" y="542"/>
                    <a:pt x="781" y="544"/>
                    <a:pt x="787" y="542"/>
                  </a:cubicBezTo>
                  <a:cubicBezTo>
                    <a:pt x="792" y="539"/>
                    <a:pt x="790" y="530"/>
                    <a:pt x="795" y="530"/>
                  </a:cubicBezTo>
                  <a:cubicBezTo>
                    <a:pt x="802" y="530"/>
                    <a:pt x="806" y="540"/>
                    <a:pt x="808" y="542"/>
                  </a:cubicBezTo>
                  <a:cubicBezTo>
                    <a:pt x="809" y="540"/>
                    <a:pt x="809" y="536"/>
                    <a:pt x="809" y="535"/>
                  </a:cubicBezTo>
                  <a:cubicBezTo>
                    <a:pt x="810" y="535"/>
                    <a:pt x="811" y="535"/>
                    <a:pt x="813" y="535"/>
                  </a:cubicBezTo>
                  <a:cubicBezTo>
                    <a:pt x="816" y="535"/>
                    <a:pt x="838" y="553"/>
                    <a:pt x="839" y="555"/>
                  </a:cubicBezTo>
                  <a:cubicBezTo>
                    <a:pt x="842" y="561"/>
                    <a:pt x="839" y="566"/>
                    <a:pt x="843" y="571"/>
                  </a:cubicBezTo>
                  <a:cubicBezTo>
                    <a:pt x="856" y="583"/>
                    <a:pt x="872" y="580"/>
                    <a:pt x="885" y="589"/>
                  </a:cubicBezTo>
                  <a:cubicBezTo>
                    <a:pt x="899" y="589"/>
                    <a:pt x="899" y="589"/>
                    <a:pt x="899" y="589"/>
                  </a:cubicBezTo>
                  <a:cubicBezTo>
                    <a:pt x="905" y="593"/>
                    <a:pt x="913" y="598"/>
                    <a:pt x="913" y="606"/>
                  </a:cubicBezTo>
                  <a:cubicBezTo>
                    <a:pt x="913" y="610"/>
                    <a:pt x="911" y="612"/>
                    <a:pt x="908" y="612"/>
                  </a:cubicBezTo>
                  <a:cubicBezTo>
                    <a:pt x="902" y="612"/>
                    <a:pt x="895" y="605"/>
                    <a:pt x="893" y="603"/>
                  </a:cubicBezTo>
                  <a:cubicBezTo>
                    <a:pt x="891" y="612"/>
                    <a:pt x="886" y="637"/>
                    <a:pt x="879" y="637"/>
                  </a:cubicBezTo>
                  <a:cubicBezTo>
                    <a:pt x="879" y="637"/>
                    <a:pt x="879" y="637"/>
                    <a:pt x="879" y="637"/>
                  </a:cubicBezTo>
                  <a:cubicBezTo>
                    <a:pt x="873" y="643"/>
                    <a:pt x="867" y="647"/>
                    <a:pt x="867" y="655"/>
                  </a:cubicBezTo>
                  <a:cubicBezTo>
                    <a:pt x="867" y="655"/>
                    <a:pt x="867" y="655"/>
                    <a:pt x="867" y="655"/>
                  </a:cubicBezTo>
                  <a:cubicBezTo>
                    <a:pt x="869" y="658"/>
                    <a:pt x="872" y="661"/>
                    <a:pt x="875" y="661"/>
                  </a:cubicBezTo>
                  <a:cubicBezTo>
                    <a:pt x="880" y="661"/>
                    <a:pt x="880" y="658"/>
                    <a:pt x="883" y="656"/>
                  </a:cubicBezTo>
                  <a:cubicBezTo>
                    <a:pt x="886" y="652"/>
                    <a:pt x="892" y="652"/>
                    <a:pt x="898" y="652"/>
                  </a:cubicBezTo>
                  <a:cubicBezTo>
                    <a:pt x="900" y="652"/>
                    <a:pt x="901" y="652"/>
                    <a:pt x="903" y="652"/>
                  </a:cubicBezTo>
                  <a:cubicBezTo>
                    <a:pt x="908" y="652"/>
                    <a:pt x="911" y="654"/>
                    <a:pt x="914" y="654"/>
                  </a:cubicBezTo>
                  <a:cubicBezTo>
                    <a:pt x="914" y="654"/>
                    <a:pt x="914" y="654"/>
                    <a:pt x="915" y="654"/>
                  </a:cubicBezTo>
                  <a:cubicBezTo>
                    <a:pt x="915" y="654"/>
                    <a:pt x="915" y="654"/>
                    <a:pt x="915" y="654"/>
                  </a:cubicBezTo>
                  <a:cubicBezTo>
                    <a:pt x="917" y="653"/>
                    <a:pt x="918" y="653"/>
                    <a:pt x="920" y="652"/>
                  </a:cubicBezTo>
                  <a:cubicBezTo>
                    <a:pt x="921" y="651"/>
                    <a:pt x="923" y="650"/>
                    <a:pt x="924" y="650"/>
                  </a:cubicBezTo>
                  <a:cubicBezTo>
                    <a:pt x="924" y="650"/>
                    <a:pt x="924" y="650"/>
                    <a:pt x="924" y="650"/>
                  </a:cubicBezTo>
                  <a:cubicBezTo>
                    <a:pt x="924" y="650"/>
                    <a:pt x="924" y="650"/>
                    <a:pt x="924" y="650"/>
                  </a:cubicBezTo>
                  <a:cubicBezTo>
                    <a:pt x="923" y="647"/>
                    <a:pt x="922" y="644"/>
                    <a:pt x="921" y="641"/>
                  </a:cubicBezTo>
                  <a:cubicBezTo>
                    <a:pt x="921" y="641"/>
                    <a:pt x="921" y="641"/>
                    <a:pt x="921" y="641"/>
                  </a:cubicBezTo>
                  <a:cubicBezTo>
                    <a:pt x="920" y="641"/>
                    <a:pt x="920" y="640"/>
                    <a:pt x="920" y="640"/>
                  </a:cubicBezTo>
                  <a:cubicBezTo>
                    <a:pt x="919" y="639"/>
                    <a:pt x="917" y="638"/>
                    <a:pt x="917" y="636"/>
                  </a:cubicBezTo>
                  <a:cubicBezTo>
                    <a:pt x="917" y="633"/>
                    <a:pt x="923" y="632"/>
                    <a:pt x="924" y="632"/>
                  </a:cubicBezTo>
                  <a:cubicBezTo>
                    <a:pt x="936" y="628"/>
                    <a:pt x="961" y="622"/>
                    <a:pt x="974" y="622"/>
                  </a:cubicBezTo>
                  <a:cubicBezTo>
                    <a:pt x="975" y="621"/>
                    <a:pt x="994" y="602"/>
                    <a:pt x="998" y="599"/>
                  </a:cubicBezTo>
                  <a:cubicBezTo>
                    <a:pt x="999" y="598"/>
                    <a:pt x="1004" y="598"/>
                    <a:pt x="1011" y="598"/>
                  </a:cubicBezTo>
                  <a:cubicBezTo>
                    <a:pt x="1015" y="598"/>
                    <a:pt x="1020" y="598"/>
                    <a:pt x="1025" y="598"/>
                  </a:cubicBezTo>
                  <a:cubicBezTo>
                    <a:pt x="1030" y="598"/>
                    <a:pt x="1034" y="598"/>
                    <a:pt x="1038" y="598"/>
                  </a:cubicBezTo>
                  <a:cubicBezTo>
                    <a:pt x="1043" y="598"/>
                    <a:pt x="1048" y="597"/>
                    <a:pt x="1052" y="596"/>
                  </a:cubicBezTo>
                  <a:cubicBezTo>
                    <a:pt x="1057" y="595"/>
                    <a:pt x="1055" y="593"/>
                    <a:pt x="1057" y="591"/>
                  </a:cubicBezTo>
                  <a:cubicBezTo>
                    <a:pt x="1067" y="581"/>
                    <a:pt x="1067" y="564"/>
                    <a:pt x="1080" y="555"/>
                  </a:cubicBezTo>
                  <a:cubicBezTo>
                    <a:pt x="1082" y="557"/>
                    <a:pt x="1084" y="558"/>
                    <a:pt x="1086" y="558"/>
                  </a:cubicBezTo>
                  <a:cubicBezTo>
                    <a:pt x="1088" y="558"/>
                    <a:pt x="1089" y="557"/>
                    <a:pt x="1091" y="557"/>
                  </a:cubicBezTo>
                  <a:cubicBezTo>
                    <a:pt x="1093" y="556"/>
                    <a:pt x="1095" y="556"/>
                    <a:pt x="1096" y="556"/>
                  </a:cubicBezTo>
                  <a:cubicBezTo>
                    <a:pt x="1098" y="556"/>
                    <a:pt x="1099" y="557"/>
                    <a:pt x="1100" y="558"/>
                  </a:cubicBezTo>
                  <a:cubicBezTo>
                    <a:pt x="1100" y="558"/>
                    <a:pt x="1100" y="558"/>
                    <a:pt x="1100" y="558"/>
                  </a:cubicBezTo>
                  <a:cubicBezTo>
                    <a:pt x="1102" y="562"/>
                    <a:pt x="1104" y="566"/>
                    <a:pt x="1104" y="570"/>
                  </a:cubicBezTo>
                  <a:cubicBezTo>
                    <a:pt x="1104" y="570"/>
                    <a:pt x="1104" y="570"/>
                    <a:pt x="1104" y="570"/>
                  </a:cubicBezTo>
                  <a:cubicBezTo>
                    <a:pt x="1104" y="570"/>
                    <a:pt x="1104" y="570"/>
                    <a:pt x="1104" y="570"/>
                  </a:cubicBezTo>
                  <a:cubicBezTo>
                    <a:pt x="1106" y="581"/>
                    <a:pt x="1105" y="594"/>
                    <a:pt x="1110" y="604"/>
                  </a:cubicBezTo>
                  <a:cubicBezTo>
                    <a:pt x="1110" y="602"/>
                    <a:pt x="1110" y="602"/>
                    <a:pt x="1110" y="602"/>
                  </a:cubicBezTo>
                  <a:cubicBezTo>
                    <a:pt x="1110" y="601"/>
                    <a:pt x="1110" y="601"/>
                    <a:pt x="1110" y="601"/>
                  </a:cubicBezTo>
                  <a:cubicBezTo>
                    <a:pt x="1110" y="601"/>
                    <a:pt x="1110" y="601"/>
                    <a:pt x="1111" y="601"/>
                  </a:cubicBezTo>
                  <a:cubicBezTo>
                    <a:pt x="1112" y="601"/>
                    <a:pt x="1114" y="601"/>
                    <a:pt x="1115" y="601"/>
                  </a:cubicBezTo>
                  <a:cubicBezTo>
                    <a:pt x="1117" y="601"/>
                    <a:pt x="1122" y="601"/>
                    <a:pt x="1127" y="601"/>
                  </a:cubicBezTo>
                  <a:cubicBezTo>
                    <a:pt x="1130" y="601"/>
                    <a:pt x="1134" y="601"/>
                    <a:pt x="1136" y="600"/>
                  </a:cubicBezTo>
                  <a:cubicBezTo>
                    <a:pt x="1141" y="596"/>
                    <a:pt x="1141" y="590"/>
                    <a:pt x="1149" y="589"/>
                  </a:cubicBezTo>
                  <a:cubicBezTo>
                    <a:pt x="1149" y="596"/>
                    <a:pt x="1148" y="597"/>
                    <a:pt x="1157" y="597"/>
                  </a:cubicBezTo>
                  <a:cubicBezTo>
                    <a:pt x="1144" y="598"/>
                    <a:pt x="1125" y="606"/>
                    <a:pt x="1125" y="618"/>
                  </a:cubicBezTo>
                  <a:cubicBezTo>
                    <a:pt x="1125" y="623"/>
                    <a:pt x="1133" y="631"/>
                    <a:pt x="1136" y="631"/>
                  </a:cubicBezTo>
                  <a:cubicBezTo>
                    <a:pt x="1140" y="631"/>
                    <a:pt x="1150" y="617"/>
                    <a:pt x="1161" y="614"/>
                  </a:cubicBezTo>
                  <a:cubicBezTo>
                    <a:pt x="1163" y="613"/>
                    <a:pt x="1199" y="600"/>
                    <a:pt x="1199" y="595"/>
                  </a:cubicBezTo>
                  <a:cubicBezTo>
                    <a:pt x="1199" y="590"/>
                    <a:pt x="1186" y="589"/>
                    <a:pt x="1182" y="589"/>
                  </a:cubicBezTo>
                  <a:cubicBezTo>
                    <a:pt x="1167" y="589"/>
                    <a:pt x="1143" y="574"/>
                    <a:pt x="1143" y="561"/>
                  </a:cubicBezTo>
                  <a:cubicBezTo>
                    <a:pt x="1143" y="558"/>
                    <a:pt x="1147" y="554"/>
                    <a:pt x="1148" y="548"/>
                  </a:cubicBezTo>
                  <a:cubicBezTo>
                    <a:pt x="1145" y="548"/>
                    <a:pt x="1140" y="547"/>
                    <a:pt x="1135" y="547"/>
                  </a:cubicBezTo>
                  <a:cubicBezTo>
                    <a:pt x="1138" y="543"/>
                    <a:pt x="1157" y="540"/>
                    <a:pt x="1157" y="529"/>
                  </a:cubicBezTo>
                  <a:cubicBezTo>
                    <a:pt x="1157" y="522"/>
                    <a:pt x="1149" y="521"/>
                    <a:pt x="1140" y="521"/>
                  </a:cubicBezTo>
                  <a:cubicBezTo>
                    <a:pt x="1137" y="521"/>
                    <a:pt x="1133" y="521"/>
                    <a:pt x="1130" y="521"/>
                  </a:cubicBezTo>
                  <a:cubicBezTo>
                    <a:pt x="1106" y="521"/>
                    <a:pt x="1096" y="538"/>
                    <a:pt x="1080" y="540"/>
                  </a:cubicBezTo>
                  <a:cubicBezTo>
                    <a:pt x="1087" y="526"/>
                    <a:pt x="1098" y="530"/>
                    <a:pt x="1110" y="519"/>
                  </a:cubicBezTo>
                  <a:cubicBezTo>
                    <a:pt x="1117" y="511"/>
                    <a:pt x="1112" y="507"/>
                    <a:pt x="1123" y="503"/>
                  </a:cubicBezTo>
                  <a:cubicBezTo>
                    <a:pt x="1132" y="500"/>
                    <a:pt x="1139" y="499"/>
                    <a:pt x="1147" y="499"/>
                  </a:cubicBezTo>
                  <a:cubicBezTo>
                    <a:pt x="1155" y="499"/>
                    <a:pt x="1164" y="500"/>
                    <a:pt x="1174" y="500"/>
                  </a:cubicBezTo>
                  <a:cubicBezTo>
                    <a:pt x="1187" y="500"/>
                    <a:pt x="1196" y="502"/>
                    <a:pt x="1205" y="502"/>
                  </a:cubicBezTo>
                  <a:cubicBezTo>
                    <a:pt x="1214" y="502"/>
                    <a:pt x="1223" y="500"/>
                    <a:pt x="1231" y="489"/>
                  </a:cubicBezTo>
                  <a:cubicBezTo>
                    <a:pt x="1239" y="479"/>
                    <a:pt x="1281" y="477"/>
                    <a:pt x="1281" y="460"/>
                  </a:cubicBezTo>
                  <a:cubicBezTo>
                    <a:pt x="1281" y="448"/>
                    <a:pt x="1277" y="442"/>
                    <a:pt x="1272" y="434"/>
                  </a:cubicBezTo>
                  <a:cubicBezTo>
                    <a:pt x="1268" y="434"/>
                    <a:pt x="1274" y="429"/>
                    <a:pt x="1268" y="426"/>
                  </a:cubicBezTo>
                  <a:cubicBezTo>
                    <a:pt x="1268" y="420"/>
                    <a:pt x="1268" y="420"/>
                    <a:pt x="1268" y="420"/>
                  </a:cubicBezTo>
                  <a:cubicBezTo>
                    <a:pt x="1256" y="427"/>
                    <a:pt x="1230" y="436"/>
                    <a:pt x="1218" y="436"/>
                  </a:cubicBezTo>
                  <a:cubicBezTo>
                    <a:pt x="1216" y="436"/>
                    <a:pt x="1213" y="435"/>
                    <a:pt x="1213" y="434"/>
                  </a:cubicBezTo>
                  <a:cubicBezTo>
                    <a:pt x="1223" y="428"/>
                    <a:pt x="1252" y="424"/>
                    <a:pt x="1256" y="414"/>
                  </a:cubicBezTo>
                  <a:cubicBezTo>
                    <a:pt x="1256" y="411"/>
                    <a:pt x="1252" y="411"/>
                    <a:pt x="1251" y="408"/>
                  </a:cubicBezTo>
                  <a:cubicBezTo>
                    <a:pt x="1250" y="408"/>
                    <a:pt x="1248" y="408"/>
                    <a:pt x="1247" y="408"/>
                  </a:cubicBezTo>
                  <a:cubicBezTo>
                    <a:pt x="1233" y="408"/>
                    <a:pt x="1211" y="402"/>
                    <a:pt x="1211" y="386"/>
                  </a:cubicBezTo>
                  <a:cubicBezTo>
                    <a:pt x="1211" y="384"/>
                    <a:pt x="1211" y="384"/>
                    <a:pt x="1211" y="384"/>
                  </a:cubicBezTo>
                  <a:cubicBezTo>
                    <a:pt x="1200" y="384"/>
                    <a:pt x="1193" y="377"/>
                    <a:pt x="1186" y="372"/>
                  </a:cubicBezTo>
                  <a:cubicBezTo>
                    <a:pt x="1189" y="370"/>
                    <a:pt x="1194" y="368"/>
                    <a:pt x="1194" y="362"/>
                  </a:cubicBezTo>
                  <a:cubicBezTo>
                    <a:pt x="1194" y="357"/>
                    <a:pt x="1189" y="352"/>
                    <a:pt x="1190" y="347"/>
                  </a:cubicBezTo>
                  <a:cubicBezTo>
                    <a:pt x="1186" y="346"/>
                    <a:pt x="1168" y="335"/>
                    <a:pt x="1173" y="325"/>
                  </a:cubicBezTo>
                  <a:cubicBezTo>
                    <a:pt x="1178" y="313"/>
                    <a:pt x="1156" y="310"/>
                    <a:pt x="1154" y="296"/>
                  </a:cubicBezTo>
                  <a:cubicBezTo>
                    <a:pt x="1153" y="296"/>
                    <a:pt x="1148" y="291"/>
                    <a:pt x="1145" y="289"/>
                  </a:cubicBezTo>
                  <a:cubicBezTo>
                    <a:pt x="1142" y="292"/>
                    <a:pt x="1133" y="297"/>
                    <a:pt x="1133" y="304"/>
                  </a:cubicBezTo>
                  <a:cubicBezTo>
                    <a:pt x="1133" y="312"/>
                    <a:pt x="1116" y="331"/>
                    <a:pt x="1103" y="331"/>
                  </a:cubicBezTo>
                  <a:cubicBezTo>
                    <a:pt x="1094" y="331"/>
                    <a:pt x="1092" y="320"/>
                    <a:pt x="1086" y="320"/>
                  </a:cubicBezTo>
                  <a:cubicBezTo>
                    <a:pt x="1077" y="320"/>
                    <a:pt x="1073" y="294"/>
                    <a:pt x="1072" y="283"/>
                  </a:cubicBezTo>
                  <a:cubicBezTo>
                    <a:pt x="1069" y="268"/>
                    <a:pt x="1041" y="279"/>
                    <a:pt x="1041" y="259"/>
                  </a:cubicBezTo>
                  <a:cubicBezTo>
                    <a:pt x="1026" y="257"/>
                    <a:pt x="1023" y="239"/>
                    <a:pt x="1008" y="239"/>
                  </a:cubicBezTo>
                  <a:cubicBezTo>
                    <a:pt x="1001" y="239"/>
                    <a:pt x="1001" y="244"/>
                    <a:pt x="993" y="244"/>
                  </a:cubicBezTo>
                  <a:cubicBezTo>
                    <a:pt x="978" y="244"/>
                    <a:pt x="969" y="235"/>
                    <a:pt x="954" y="235"/>
                  </a:cubicBezTo>
                  <a:cubicBezTo>
                    <a:pt x="946" y="235"/>
                    <a:pt x="938" y="239"/>
                    <a:pt x="938" y="248"/>
                  </a:cubicBezTo>
                  <a:cubicBezTo>
                    <a:pt x="938" y="254"/>
                    <a:pt x="957" y="261"/>
                    <a:pt x="940" y="272"/>
                  </a:cubicBezTo>
                  <a:cubicBezTo>
                    <a:pt x="933" y="277"/>
                    <a:pt x="949" y="288"/>
                    <a:pt x="950" y="296"/>
                  </a:cubicBezTo>
                  <a:cubicBezTo>
                    <a:pt x="952" y="312"/>
                    <a:pt x="937" y="316"/>
                    <a:pt x="930" y="318"/>
                  </a:cubicBezTo>
                  <a:cubicBezTo>
                    <a:pt x="942" y="339"/>
                    <a:pt x="961" y="346"/>
                    <a:pt x="961" y="381"/>
                  </a:cubicBezTo>
                  <a:cubicBezTo>
                    <a:pt x="961" y="390"/>
                    <a:pt x="929" y="414"/>
                    <a:pt x="918" y="416"/>
                  </a:cubicBezTo>
                  <a:cubicBezTo>
                    <a:pt x="937" y="425"/>
                    <a:pt x="930" y="454"/>
                    <a:pt x="937" y="463"/>
                  </a:cubicBezTo>
                  <a:cubicBezTo>
                    <a:pt x="935" y="466"/>
                    <a:pt x="928" y="470"/>
                    <a:pt x="927" y="476"/>
                  </a:cubicBezTo>
                  <a:cubicBezTo>
                    <a:pt x="922" y="476"/>
                    <a:pt x="918" y="483"/>
                    <a:pt x="914" y="483"/>
                  </a:cubicBezTo>
                  <a:cubicBezTo>
                    <a:pt x="913" y="483"/>
                    <a:pt x="912" y="482"/>
                    <a:pt x="912" y="482"/>
                  </a:cubicBezTo>
                  <a:cubicBezTo>
                    <a:pt x="898" y="471"/>
                    <a:pt x="880" y="455"/>
                    <a:pt x="880" y="440"/>
                  </a:cubicBezTo>
                  <a:cubicBezTo>
                    <a:pt x="880" y="423"/>
                    <a:pt x="883" y="410"/>
                    <a:pt x="868" y="400"/>
                  </a:cubicBezTo>
                  <a:cubicBezTo>
                    <a:pt x="834" y="400"/>
                    <a:pt x="834" y="400"/>
                    <a:pt x="834" y="400"/>
                  </a:cubicBezTo>
                  <a:cubicBezTo>
                    <a:pt x="814" y="386"/>
                    <a:pt x="792" y="377"/>
                    <a:pt x="769" y="368"/>
                  </a:cubicBezTo>
                  <a:cubicBezTo>
                    <a:pt x="765" y="367"/>
                    <a:pt x="753" y="358"/>
                    <a:pt x="745" y="358"/>
                  </a:cubicBezTo>
                  <a:cubicBezTo>
                    <a:pt x="737" y="358"/>
                    <a:pt x="734" y="366"/>
                    <a:pt x="726" y="366"/>
                  </a:cubicBezTo>
                  <a:cubicBezTo>
                    <a:pt x="726" y="353"/>
                    <a:pt x="717" y="323"/>
                    <a:pt x="706" y="323"/>
                  </a:cubicBezTo>
                  <a:cubicBezTo>
                    <a:pt x="700" y="323"/>
                    <a:pt x="698" y="328"/>
                    <a:pt x="692" y="329"/>
                  </a:cubicBezTo>
                  <a:cubicBezTo>
                    <a:pt x="695" y="322"/>
                    <a:pt x="692" y="320"/>
                    <a:pt x="692" y="305"/>
                  </a:cubicBezTo>
                  <a:cubicBezTo>
                    <a:pt x="692" y="284"/>
                    <a:pt x="699" y="271"/>
                    <a:pt x="711" y="259"/>
                  </a:cubicBezTo>
                  <a:cubicBezTo>
                    <a:pt x="715" y="255"/>
                    <a:pt x="724" y="234"/>
                    <a:pt x="728" y="233"/>
                  </a:cubicBezTo>
                  <a:cubicBezTo>
                    <a:pt x="737" y="230"/>
                    <a:pt x="753" y="235"/>
                    <a:pt x="753" y="222"/>
                  </a:cubicBezTo>
                  <a:cubicBezTo>
                    <a:pt x="753" y="214"/>
                    <a:pt x="733" y="214"/>
                    <a:pt x="726" y="209"/>
                  </a:cubicBezTo>
                  <a:cubicBezTo>
                    <a:pt x="726" y="209"/>
                    <a:pt x="726" y="210"/>
                    <a:pt x="726" y="210"/>
                  </a:cubicBezTo>
                  <a:cubicBezTo>
                    <a:pt x="727" y="210"/>
                    <a:pt x="726" y="209"/>
                    <a:pt x="726" y="208"/>
                  </a:cubicBezTo>
                  <a:cubicBezTo>
                    <a:pt x="726" y="207"/>
                    <a:pt x="727" y="207"/>
                    <a:pt x="729" y="207"/>
                  </a:cubicBezTo>
                  <a:cubicBezTo>
                    <a:pt x="733" y="207"/>
                    <a:pt x="741" y="208"/>
                    <a:pt x="757" y="213"/>
                  </a:cubicBezTo>
                  <a:cubicBezTo>
                    <a:pt x="758" y="214"/>
                    <a:pt x="759" y="214"/>
                    <a:pt x="760" y="214"/>
                  </a:cubicBezTo>
                  <a:cubicBezTo>
                    <a:pt x="767" y="214"/>
                    <a:pt x="762" y="202"/>
                    <a:pt x="768" y="202"/>
                  </a:cubicBezTo>
                  <a:cubicBezTo>
                    <a:pt x="769" y="202"/>
                    <a:pt x="773" y="202"/>
                    <a:pt x="780" y="202"/>
                  </a:cubicBezTo>
                  <a:cubicBezTo>
                    <a:pt x="792" y="202"/>
                    <a:pt x="799" y="189"/>
                    <a:pt x="808" y="183"/>
                  </a:cubicBezTo>
                  <a:cubicBezTo>
                    <a:pt x="808" y="175"/>
                    <a:pt x="808" y="175"/>
                    <a:pt x="808" y="175"/>
                  </a:cubicBezTo>
                  <a:cubicBezTo>
                    <a:pt x="790" y="170"/>
                    <a:pt x="772" y="173"/>
                    <a:pt x="764" y="157"/>
                  </a:cubicBezTo>
                  <a:cubicBezTo>
                    <a:pt x="764" y="157"/>
                    <a:pt x="770" y="157"/>
                    <a:pt x="773" y="157"/>
                  </a:cubicBezTo>
                  <a:cubicBezTo>
                    <a:pt x="780" y="161"/>
                    <a:pt x="787" y="169"/>
                    <a:pt x="797" y="169"/>
                  </a:cubicBezTo>
                  <a:cubicBezTo>
                    <a:pt x="805" y="169"/>
                    <a:pt x="821" y="158"/>
                    <a:pt x="821" y="152"/>
                  </a:cubicBezTo>
                  <a:cubicBezTo>
                    <a:pt x="821" y="150"/>
                    <a:pt x="813" y="140"/>
                    <a:pt x="817" y="140"/>
                  </a:cubicBezTo>
                  <a:cubicBezTo>
                    <a:pt x="829" y="140"/>
                    <a:pt x="833" y="151"/>
                    <a:pt x="840" y="151"/>
                  </a:cubicBezTo>
                  <a:cubicBezTo>
                    <a:pt x="845" y="151"/>
                    <a:pt x="848" y="147"/>
                    <a:pt x="858" y="147"/>
                  </a:cubicBezTo>
                  <a:cubicBezTo>
                    <a:pt x="856" y="144"/>
                    <a:pt x="856" y="140"/>
                    <a:pt x="859" y="140"/>
                  </a:cubicBezTo>
                  <a:cubicBezTo>
                    <a:pt x="860" y="140"/>
                    <a:pt x="862" y="141"/>
                    <a:pt x="864" y="144"/>
                  </a:cubicBezTo>
                  <a:cubicBezTo>
                    <a:pt x="864" y="145"/>
                    <a:pt x="865" y="145"/>
                    <a:pt x="866" y="145"/>
                  </a:cubicBezTo>
                  <a:cubicBezTo>
                    <a:pt x="873" y="145"/>
                    <a:pt x="895" y="125"/>
                    <a:pt x="895" y="119"/>
                  </a:cubicBezTo>
                  <a:cubicBezTo>
                    <a:pt x="895" y="114"/>
                    <a:pt x="883" y="109"/>
                    <a:pt x="883" y="106"/>
                  </a:cubicBezTo>
                  <a:cubicBezTo>
                    <a:pt x="883" y="102"/>
                    <a:pt x="875" y="94"/>
                    <a:pt x="892" y="86"/>
                  </a:cubicBezTo>
                  <a:cubicBezTo>
                    <a:pt x="894" y="81"/>
                    <a:pt x="892" y="82"/>
                    <a:pt x="892" y="73"/>
                  </a:cubicBezTo>
                  <a:cubicBezTo>
                    <a:pt x="875" y="73"/>
                    <a:pt x="879" y="59"/>
                    <a:pt x="858" y="59"/>
                  </a:cubicBezTo>
                  <a:cubicBezTo>
                    <a:pt x="853" y="59"/>
                    <a:pt x="849" y="56"/>
                    <a:pt x="845" y="56"/>
                  </a:cubicBezTo>
                  <a:cubicBezTo>
                    <a:pt x="838" y="56"/>
                    <a:pt x="831" y="60"/>
                    <a:pt x="831" y="66"/>
                  </a:cubicBezTo>
                  <a:cubicBezTo>
                    <a:pt x="831" y="73"/>
                    <a:pt x="839" y="76"/>
                    <a:pt x="839" y="81"/>
                  </a:cubicBezTo>
                  <a:cubicBezTo>
                    <a:pt x="839" y="86"/>
                    <a:pt x="827" y="86"/>
                    <a:pt x="824" y="91"/>
                  </a:cubicBezTo>
                  <a:cubicBezTo>
                    <a:pt x="820" y="100"/>
                    <a:pt x="822" y="107"/>
                    <a:pt x="814" y="117"/>
                  </a:cubicBezTo>
                  <a:cubicBezTo>
                    <a:pt x="811" y="120"/>
                    <a:pt x="808" y="122"/>
                    <a:pt x="805" y="122"/>
                  </a:cubicBezTo>
                  <a:cubicBezTo>
                    <a:pt x="796" y="122"/>
                    <a:pt x="786" y="106"/>
                    <a:pt x="786" y="102"/>
                  </a:cubicBezTo>
                  <a:cubicBezTo>
                    <a:pt x="786" y="95"/>
                    <a:pt x="795" y="96"/>
                    <a:pt x="795" y="89"/>
                  </a:cubicBezTo>
                  <a:cubicBezTo>
                    <a:pt x="795" y="85"/>
                    <a:pt x="780" y="70"/>
                    <a:pt x="776" y="70"/>
                  </a:cubicBezTo>
                  <a:cubicBezTo>
                    <a:pt x="761" y="70"/>
                    <a:pt x="771" y="93"/>
                    <a:pt x="755" y="93"/>
                  </a:cubicBezTo>
                  <a:cubicBezTo>
                    <a:pt x="755" y="84"/>
                    <a:pt x="754" y="77"/>
                    <a:pt x="743" y="72"/>
                  </a:cubicBezTo>
                  <a:cubicBezTo>
                    <a:pt x="744" y="70"/>
                    <a:pt x="745" y="68"/>
                    <a:pt x="748" y="66"/>
                  </a:cubicBezTo>
                  <a:cubicBezTo>
                    <a:pt x="739" y="61"/>
                    <a:pt x="728" y="66"/>
                    <a:pt x="722" y="58"/>
                  </a:cubicBezTo>
                  <a:cubicBezTo>
                    <a:pt x="725" y="56"/>
                    <a:pt x="735" y="52"/>
                    <a:pt x="735" y="45"/>
                  </a:cubicBezTo>
                  <a:cubicBezTo>
                    <a:pt x="735" y="35"/>
                    <a:pt x="719" y="36"/>
                    <a:pt x="719" y="28"/>
                  </a:cubicBezTo>
                  <a:cubicBezTo>
                    <a:pt x="718" y="11"/>
                    <a:pt x="707" y="1"/>
                    <a:pt x="686" y="0"/>
                  </a:cubicBezTo>
                  <a:cubicBezTo>
                    <a:pt x="686" y="0"/>
                    <a:pt x="686" y="0"/>
                    <a:pt x="68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4" name="Freeform 134"/>
            <p:cNvSpPr>
              <a:spLocks noEditPoints="1"/>
            </p:cNvSpPr>
            <p:nvPr/>
          </p:nvSpPr>
          <p:spPr bwMode="auto">
            <a:xfrm>
              <a:off x="-2508" y="-27"/>
              <a:ext cx="1326" cy="958"/>
            </a:xfrm>
            <a:custGeom>
              <a:avLst/>
              <a:gdLst>
                <a:gd name="T0" fmla="*/ 400 w 561"/>
                <a:gd name="T1" fmla="*/ 44 h 405"/>
                <a:gd name="T2" fmla="*/ 400 w 561"/>
                <a:gd name="T3" fmla="*/ 44 h 405"/>
                <a:gd name="T4" fmla="*/ 400 w 561"/>
                <a:gd name="T5" fmla="*/ 42 h 405"/>
                <a:gd name="T6" fmla="*/ 139 w 561"/>
                <a:gd name="T7" fmla="*/ 15 h 405"/>
                <a:gd name="T8" fmla="*/ 129 w 561"/>
                <a:gd name="T9" fmla="*/ 16 h 405"/>
                <a:gd name="T10" fmla="*/ 120 w 561"/>
                <a:gd name="T11" fmla="*/ 16 h 405"/>
                <a:gd name="T12" fmla="*/ 23 w 561"/>
                <a:gd name="T13" fmla="*/ 66 h 405"/>
                <a:gd name="T14" fmla="*/ 43 w 561"/>
                <a:gd name="T15" fmla="*/ 93 h 405"/>
                <a:gd name="T16" fmla="*/ 91 w 561"/>
                <a:gd name="T17" fmla="*/ 139 h 405"/>
                <a:gd name="T18" fmla="*/ 76 w 561"/>
                <a:gd name="T19" fmla="*/ 139 h 405"/>
                <a:gd name="T20" fmla="*/ 57 w 561"/>
                <a:gd name="T21" fmla="*/ 127 h 405"/>
                <a:gd name="T22" fmla="*/ 0 w 561"/>
                <a:gd name="T23" fmla="*/ 150 h 405"/>
                <a:gd name="T24" fmla="*/ 14 w 561"/>
                <a:gd name="T25" fmla="*/ 164 h 405"/>
                <a:gd name="T26" fmla="*/ 49 w 561"/>
                <a:gd name="T27" fmla="*/ 179 h 405"/>
                <a:gd name="T28" fmla="*/ 71 w 561"/>
                <a:gd name="T29" fmla="*/ 182 h 405"/>
                <a:gd name="T30" fmla="*/ 98 w 561"/>
                <a:gd name="T31" fmla="*/ 173 h 405"/>
                <a:gd name="T32" fmla="*/ 101 w 561"/>
                <a:gd name="T33" fmla="*/ 181 h 405"/>
                <a:gd name="T34" fmla="*/ 94 w 561"/>
                <a:gd name="T35" fmla="*/ 182 h 405"/>
                <a:gd name="T36" fmla="*/ 62 w 561"/>
                <a:gd name="T37" fmla="*/ 216 h 405"/>
                <a:gd name="T38" fmla="*/ 43 w 561"/>
                <a:gd name="T39" fmla="*/ 267 h 405"/>
                <a:gd name="T40" fmla="*/ 71 w 561"/>
                <a:gd name="T41" fmla="*/ 293 h 405"/>
                <a:gd name="T42" fmla="*/ 86 w 561"/>
                <a:gd name="T43" fmla="*/ 292 h 405"/>
                <a:gd name="T44" fmla="*/ 91 w 561"/>
                <a:gd name="T45" fmla="*/ 316 h 405"/>
                <a:gd name="T46" fmla="*/ 105 w 561"/>
                <a:gd name="T47" fmla="*/ 312 h 405"/>
                <a:gd name="T48" fmla="*/ 131 w 561"/>
                <a:gd name="T49" fmla="*/ 319 h 405"/>
                <a:gd name="T50" fmla="*/ 149 w 561"/>
                <a:gd name="T51" fmla="*/ 313 h 405"/>
                <a:gd name="T52" fmla="*/ 176 w 561"/>
                <a:gd name="T53" fmla="*/ 306 h 405"/>
                <a:gd name="T54" fmla="*/ 109 w 561"/>
                <a:gd name="T55" fmla="*/ 367 h 405"/>
                <a:gd name="T56" fmla="*/ 67 w 561"/>
                <a:gd name="T57" fmla="*/ 393 h 405"/>
                <a:gd name="T58" fmla="*/ 50 w 561"/>
                <a:gd name="T59" fmla="*/ 405 h 405"/>
                <a:gd name="T60" fmla="*/ 136 w 561"/>
                <a:gd name="T61" fmla="*/ 369 h 405"/>
                <a:gd name="T62" fmla="*/ 183 w 561"/>
                <a:gd name="T63" fmla="*/ 332 h 405"/>
                <a:gd name="T64" fmla="*/ 207 w 561"/>
                <a:gd name="T65" fmla="*/ 303 h 405"/>
                <a:gd name="T66" fmla="*/ 261 w 561"/>
                <a:gd name="T67" fmla="*/ 256 h 405"/>
                <a:gd name="T68" fmla="*/ 237 w 561"/>
                <a:gd name="T69" fmla="*/ 287 h 405"/>
                <a:gd name="T70" fmla="*/ 233 w 561"/>
                <a:gd name="T71" fmla="*/ 298 h 405"/>
                <a:gd name="T72" fmla="*/ 292 w 561"/>
                <a:gd name="T73" fmla="*/ 272 h 405"/>
                <a:gd name="T74" fmla="*/ 308 w 561"/>
                <a:gd name="T75" fmla="*/ 256 h 405"/>
                <a:gd name="T76" fmla="*/ 387 w 561"/>
                <a:gd name="T77" fmla="*/ 283 h 405"/>
                <a:gd name="T78" fmla="*/ 459 w 561"/>
                <a:gd name="T79" fmla="*/ 321 h 405"/>
                <a:gd name="T80" fmla="*/ 483 w 561"/>
                <a:gd name="T81" fmla="*/ 320 h 405"/>
                <a:gd name="T82" fmla="*/ 492 w 561"/>
                <a:gd name="T83" fmla="*/ 323 h 405"/>
                <a:gd name="T84" fmla="*/ 495 w 561"/>
                <a:gd name="T85" fmla="*/ 342 h 405"/>
                <a:gd name="T86" fmla="*/ 509 w 561"/>
                <a:gd name="T87" fmla="*/ 342 h 405"/>
                <a:gd name="T88" fmla="*/ 511 w 561"/>
                <a:gd name="T89" fmla="*/ 359 h 405"/>
                <a:gd name="T90" fmla="*/ 526 w 561"/>
                <a:gd name="T91" fmla="*/ 375 h 405"/>
                <a:gd name="T92" fmla="*/ 554 w 561"/>
                <a:gd name="T93" fmla="*/ 390 h 405"/>
                <a:gd name="T94" fmla="*/ 561 w 561"/>
                <a:gd name="T95" fmla="*/ 380 h 405"/>
                <a:gd name="T96" fmla="*/ 535 w 561"/>
                <a:gd name="T97" fmla="*/ 356 h 405"/>
                <a:gd name="T98" fmla="*/ 518 w 561"/>
                <a:gd name="T99" fmla="*/ 328 h 405"/>
                <a:gd name="T100" fmla="*/ 470 w 561"/>
                <a:gd name="T101" fmla="*/ 288 h 405"/>
                <a:gd name="T102" fmla="*/ 429 w 561"/>
                <a:gd name="T103" fmla="*/ 280 h 405"/>
                <a:gd name="T104" fmla="*/ 413 w 561"/>
                <a:gd name="T105" fmla="*/ 275 h 405"/>
                <a:gd name="T106" fmla="*/ 400 w 561"/>
                <a:gd name="T107" fmla="*/ 272 h 405"/>
                <a:gd name="T108" fmla="*/ 400 w 561"/>
                <a:gd name="T109" fmla="*/ 44 h 405"/>
                <a:gd name="T110" fmla="*/ 342 w 561"/>
                <a:gd name="T111" fmla="*/ 37 h 405"/>
                <a:gd name="T112" fmla="*/ 241 w 561"/>
                <a:gd name="T113" fmla="*/ 24 h 405"/>
                <a:gd name="T114" fmla="*/ 199 w 561"/>
                <a:gd name="T115" fmla="*/ 13 h 405"/>
                <a:gd name="T116" fmla="*/ 176 w 561"/>
                <a:gd name="T117" fmla="*/ 15 h 405"/>
                <a:gd name="T118" fmla="*/ 179 w 561"/>
                <a:gd name="T119" fmla="*/ 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61" h="405">
                  <a:moveTo>
                    <a:pt x="400" y="42"/>
                  </a:moveTo>
                  <a:cubicBezTo>
                    <a:pt x="400" y="44"/>
                    <a:pt x="400" y="44"/>
                    <a:pt x="400" y="44"/>
                  </a:cubicBezTo>
                  <a:cubicBezTo>
                    <a:pt x="400" y="44"/>
                    <a:pt x="400" y="44"/>
                    <a:pt x="400" y="44"/>
                  </a:cubicBezTo>
                  <a:cubicBezTo>
                    <a:pt x="400" y="44"/>
                    <a:pt x="400" y="44"/>
                    <a:pt x="400" y="44"/>
                  </a:cubicBezTo>
                  <a:cubicBezTo>
                    <a:pt x="400" y="44"/>
                    <a:pt x="400" y="44"/>
                    <a:pt x="400" y="44"/>
                  </a:cubicBezTo>
                  <a:cubicBezTo>
                    <a:pt x="400" y="42"/>
                    <a:pt x="400" y="42"/>
                    <a:pt x="400" y="42"/>
                  </a:cubicBezTo>
                  <a:moveTo>
                    <a:pt x="162" y="0"/>
                  </a:moveTo>
                  <a:cubicBezTo>
                    <a:pt x="153" y="0"/>
                    <a:pt x="148" y="12"/>
                    <a:pt x="139" y="15"/>
                  </a:cubicBezTo>
                  <a:cubicBezTo>
                    <a:pt x="137" y="16"/>
                    <a:pt x="135" y="16"/>
                    <a:pt x="134" y="16"/>
                  </a:cubicBezTo>
                  <a:cubicBezTo>
                    <a:pt x="132" y="16"/>
                    <a:pt x="131" y="16"/>
                    <a:pt x="129" y="16"/>
                  </a:cubicBezTo>
                  <a:cubicBezTo>
                    <a:pt x="128" y="16"/>
                    <a:pt x="126" y="15"/>
                    <a:pt x="125" y="15"/>
                  </a:cubicBezTo>
                  <a:cubicBezTo>
                    <a:pt x="123" y="15"/>
                    <a:pt x="122" y="16"/>
                    <a:pt x="120" y="16"/>
                  </a:cubicBezTo>
                  <a:cubicBezTo>
                    <a:pt x="92" y="25"/>
                    <a:pt x="68" y="45"/>
                    <a:pt x="52" y="66"/>
                  </a:cubicBezTo>
                  <a:cubicBezTo>
                    <a:pt x="23" y="66"/>
                    <a:pt x="23" y="66"/>
                    <a:pt x="23" y="66"/>
                  </a:cubicBezTo>
                  <a:cubicBezTo>
                    <a:pt x="23" y="68"/>
                    <a:pt x="15" y="81"/>
                    <a:pt x="15" y="81"/>
                  </a:cubicBezTo>
                  <a:cubicBezTo>
                    <a:pt x="15" y="85"/>
                    <a:pt x="37" y="89"/>
                    <a:pt x="43" y="93"/>
                  </a:cubicBezTo>
                  <a:cubicBezTo>
                    <a:pt x="49" y="96"/>
                    <a:pt x="55" y="112"/>
                    <a:pt x="59" y="114"/>
                  </a:cubicBezTo>
                  <a:cubicBezTo>
                    <a:pt x="75" y="121"/>
                    <a:pt x="86" y="122"/>
                    <a:pt x="91" y="139"/>
                  </a:cubicBezTo>
                  <a:cubicBezTo>
                    <a:pt x="89" y="140"/>
                    <a:pt x="87" y="140"/>
                    <a:pt x="86" y="140"/>
                  </a:cubicBezTo>
                  <a:cubicBezTo>
                    <a:pt x="83" y="140"/>
                    <a:pt x="81" y="139"/>
                    <a:pt x="76" y="139"/>
                  </a:cubicBezTo>
                  <a:cubicBezTo>
                    <a:pt x="72" y="139"/>
                    <a:pt x="69" y="140"/>
                    <a:pt x="65" y="140"/>
                  </a:cubicBezTo>
                  <a:cubicBezTo>
                    <a:pt x="60" y="140"/>
                    <a:pt x="57" y="138"/>
                    <a:pt x="57" y="127"/>
                  </a:cubicBezTo>
                  <a:cubicBezTo>
                    <a:pt x="47" y="127"/>
                    <a:pt x="47" y="127"/>
                    <a:pt x="47" y="127"/>
                  </a:cubicBezTo>
                  <a:cubicBezTo>
                    <a:pt x="34" y="135"/>
                    <a:pt x="13" y="142"/>
                    <a:pt x="0" y="150"/>
                  </a:cubicBezTo>
                  <a:cubicBezTo>
                    <a:pt x="2" y="155"/>
                    <a:pt x="7" y="159"/>
                    <a:pt x="15" y="159"/>
                  </a:cubicBezTo>
                  <a:cubicBezTo>
                    <a:pt x="15" y="160"/>
                    <a:pt x="14" y="162"/>
                    <a:pt x="14" y="164"/>
                  </a:cubicBezTo>
                  <a:cubicBezTo>
                    <a:pt x="14" y="169"/>
                    <a:pt x="20" y="171"/>
                    <a:pt x="21" y="179"/>
                  </a:cubicBezTo>
                  <a:cubicBezTo>
                    <a:pt x="25" y="179"/>
                    <a:pt x="38" y="179"/>
                    <a:pt x="49" y="179"/>
                  </a:cubicBezTo>
                  <a:cubicBezTo>
                    <a:pt x="50" y="179"/>
                    <a:pt x="51" y="178"/>
                    <a:pt x="52" y="178"/>
                  </a:cubicBezTo>
                  <a:cubicBezTo>
                    <a:pt x="58" y="178"/>
                    <a:pt x="62" y="182"/>
                    <a:pt x="71" y="182"/>
                  </a:cubicBezTo>
                  <a:cubicBezTo>
                    <a:pt x="82" y="182"/>
                    <a:pt x="85" y="173"/>
                    <a:pt x="94" y="173"/>
                  </a:cubicBezTo>
                  <a:cubicBezTo>
                    <a:pt x="96" y="173"/>
                    <a:pt x="96" y="173"/>
                    <a:pt x="98" y="173"/>
                  </a:cubicBezTo>
                  <a:cubicBezTo>
                    <a:pt x="99" y="173"/>
                    <a:pt x="100" y="173"/>
                    <a:pt x="101" y="173"/>
                  </a:cubicBezTo>
                  <a:cubicBezTo>
                    <a:pt x="101" y="181"/>
                    <a:pt x="101" y="181"/>
                    <a:pt x="101" y="181"/>
                  </a:cubicBezTo>
                  <a:cubicBezTo>
                    <a:pt x="100" y="180"/>
                    <a:pt x="99" y="180"/>
                    <a:pt x="98" y="180"/>
                  </a:cubicBezTo>
                  <a:cubicBezTo>
                    <a:pt x="97" y="180"/>
                    <a:pt x="96" y="180"/>
                    <a:pt x="94" y="182"/>
                  </a:cubicBezTo>
                  <a:cubicBezTo>
                    <a:pt x="94" y="183"/>
                    <a:pt x="103" y="191"/>
                    <a:pt x="103" y="195"/>
                  </a:cubicBezTo>
                  <a:cubicBezTo>
                    <a:pt x="103" y="201"/>
                    <a:pt x="67" y="216"/>
                    <a:pt x="62" y="216"/>
                  </a:cubicBezTo>
                  <a:cubicBezTo>
                    <a:pt x="51" y="216"/>
                    <a:pt x="22" y="229"/>
                    <a:pt x="22" y="245"/>
                  </a:cubicBezTo>
                  <a:cubicBezTo>
                    <a:pt x="22" y="253"/>
                    <a:pt x="39" y="256"/>
                    <a:pt x="43" y="267"/>
                  </a:cubicBezTo>
                  <a:cubicBezTo>
                    <a:pt x="41" y="267"/>
                    <a:pt x="38" y="269"/>
                    <a:pt x="36" y="269"/>
                  </a:cubicBezTo>
                  <a:cubicBezTo>
                    <a:pt x="39" y="274"/>
                    <a:pt x="64" y="293"/>
                    <a:pt x="71" y="293"/>
                  </a:cubicBezTo>
                  <a:cubicBezTo>
                    <a:pt x="73" y="293"/>
                    <a:pt x="77" y="284"/>
                    <a:pt x="81" y="284"/>
                  </a:cubicBezTo>
                  <a:cubicBezTo>
                    <a:pt x="86" y="284"/>
                    <a:pt x="86" y="291"/>
                    <a:pt x="86" y="292"/>
                  </a:cubicBezTo>
                  <a:cubicBezTo>
                    <a:pt x="86" y="296"/>
                    <a:pt x="86" y="296"/>
                    <a:pt x="86" y="303"/>
                  </a:cubicBezTo>
                  <a:cubicBezTo>
                    <a:pt x="86" y="307"/>
                    <a:pt x="88" y="316"/>
                    <a:pt x="91" y="316"/>
                  </a:cubicBezTo>
                  <a:cubicBezTo>
                    <a:pt x="93" y="316"/>
                    <a:pt x="96" y="312"/>
                    <a:pt x="99" y="312"/>
                  </a:cubicBezTo>
                  <a:cubicBezTo>
                    <a:pt x="101" y="312"/>
                    <a:pt x="100" y="312"/>
                    <a:pt x="105" y="312"/>
                  </a:cubicBezTo>
                  <a:cubicBezTo>
                    <a:pt x="105" y="310"/>
                    <a:pt x="105" y="307"/>
                    <a:pt x="106" y="304"/>
                  </a:cubicBezTo>
                  <a:cubicBezTo>
                    <a:pt x="115" y="311"/>
                    <a:pt x="118" y="314"/>
                    <a:pt x="131" y="319"/>
                  </a:cubicBezTo>
                  <a:cubicBezTo>
                    <a:pt x="132" y="315"/>
                    <a:pt x="133" y="313"/>
                    <a:pt x="135" y="309"/>
                  </a:cubicBezTo>
                  <a:cubicBezTo>
                    <a:pt x="140" y="311"/>
                    <a:pt x="143" y="313"/>
                    <a:pt x="149" y="313"/>
                  </a:cubicBezTo>
                  <a:cubicBezTo>
                    <a:pt x="157" y="313"/>
                    <a:pt x="161" y="310"/>
                    <a:pt x="169" y="306"/>
                  </a:cubicBezTo>
                  <a:cubicBezTo>
                    <a:pt x="176" y="306"/>
                    <a:pt x="176" y="306"/>
                    <a:pt x="176" y="306"/>
                  </a:cubicBezTo>
                  <a:cubicBezTo>
                    <a:pt x="164" y="314"/>
                    <a:pt x="164" y="330"/>
                    <a:pt x="152" y="338"/>
                  </a:cubicBezTo>
                  <a:cubicBezTo>
                    <a:pt x="139" y="347"/>
                    <a:pt x="118" y="356"/>
                    <a:pt x="109" y="367"/>
                  </a:cubicBezTo>
                  <a:cubicBezTo>
                    <a:pt x="103" y="375"/>
                    <a:pt x="93" y="370"/>
                    <a:pt x="84" y="375"/>
                  </a:cubicBezTo>
                  <a:cubicBezTo>
                    <a:pt x="78" y="378"/>
                    <a:pt x="74" y="389"/>
                    <a:pt x="67" y="393"/>
                  </a:cubicBezTo>
                  <a:cubicBezTo>
                    <a:pt x="58" y="398"/>
                    <a:pt x="48" y="394"/>
                    <a:pt x="42" y="404"/>
                  </a:cubicBezTo>
                  <a:cubicBezTo>
                    <a:pt x="45" y="404"/>
                    <a:pt x="47" y="405"/>
                    <a:pt x="50" y="405"/>
                  </a:cubicBezTo>
                  <a:cubicBezTo>
                    <a:pt x="67" y="405"/>
                    <a:pt x="77" y="387"/>
                    <a:pt x="94" y="385"/>
                  </a:cubicBezTo>
                  <a:cubicBezTo>
                    <a:pt x="109" y="382"/>
                    <a:pt x="128" y="377"/>
                    <a:pt x="136" y="369"/>
                  </a:cubicBezTo>
                  <a:cubicBezTo>
                    <a:pt x="144" y="360"/>
                    <a:pt x="162" y="355"/>
                    <a:pt x="170" y="345"/>
                  </a:cubicBezTo>
                  <a:cubicBezTo>
                    <a:pt x="174" y="340"/>
                    <a:pt x="176" y="334"/>
                    <a:pt x="183" y="332"/>
                  </a:cubicBezTo>
                  <a:cubicBezTo>
                    <a:pt x="195" y="327"/>
                    <a:pt x="207" y="323"/>
                    <a:pt x="207" y="311"/>
                  </a:cubicBezTo>
                  <a:cubicBezTo>
                    <a:pt x="207" y="308"/>
                    <a:pt x="207" y="305"/>
                    <a:pt x="207" y="303"/>
                  </a:cubicBezTo>
                  <a:cubicBezTo>
                    <a:pt x="207" y="285"/>
                    <a:pt x="242" y="256"/>
                    <a:pt x="255" y="256"/>
                  </a:cubicBezTo>
                  <a:cubicBezTo>
                    <a:pt x="257" y="256"/>
                    <a:pt x="256" y="256"/>
                    <a:pt x="261" y="256"/>
                  </a:cubicBezTo>
                  <a:cubicBezTo>
                    <a:pt x="261" y="258"/>
                    <a:pt x="260" y="260"/>
                    <a:pt x="260" y="262"/>
                  </a:cubicBezTo>
                  <a:cubicBezTo>
                    <a:pt x="245" y="266"/>
                    <a:pt x="237" y="275"/>
                    <a:pt x="237" y="287"/>
                  </a:cubicBezTo>
                  <a:cubicBezTo>
                    <a:pt x="237" y="290"/>
                    <a:pt x="235" y="290"/>
                    <a:pt x="238" y="293"/>
                  </a:cubicBezTo>
                  <a:cubicBezTo>
                    <a:pt x="237" y="294"/>
                    <a:pt x="233" y="294"/>
                    <a:pt x="233" y="298"/>
                  </a:cubicBezTo>
                  <a:cubicBezTo>
                    <a:pt x="233" y="300"/>
                    <a:pt x="237" y="301"/>
                    <a:pt x="239" y="301"/>
                  </a:cubicBezTo>
                  <a:cubicBezTo>
                    <a:pt x="251" y="301"/>
                    <a:pt x="285" y="282"/>
                    <a:pt x="292" y="272"/>
                  </a:cubicBezTo>
                  <a:cubicBezTo>
                    <a:pt x="289" y="270"/>
                    <a:pt x="288" y="268"/>
                    <a:pt x="286" y="264"/>
                  </a:cubicBezTo>
                  <a:cubicBezTo>
                    <a:pt x="291" y="262"/>
                    <a:pt x="302" y="259"/>
                    <a:pt x="308" y="256"/>
                  </a:cubicBezTo>
                  <a:cubicBezTo>
                    <a:pt x="317" y="275"/>
                    <a:pt x="340" y="277"/>
                    <a:pt x="358" y="283"/>
                  </a:cubicBezTo>
                  <a:cubicBezTo>
                    <a:pt x="387" y="283"/>
                    <a:pt x="387" y="283"/>
                    <a:pt x="387" y="283"/>
                  </a:cubicBezTo>
                  <a:cubicBezTo>
                    <a:pt x="402" y="292"/>
                    <a:pt x="420" y="291"/>
                    <a:pt x="434" y="301"/>
                  </a:cubicBezTo>
                  <a:cubicBezTo>
                    <a:pt x="440" y="306"/>
                    <a:pt x="448" y="321"/>
                    <a:pt x="459" y="321"/>
                  </a:cubicBezTo>
                  <a:cubicBezTo>
                    <a:pt x="463" y="321"/>
                    <a:pt x="465" y="316"/>
                    <a:pt x="467" y="312"/>
                  </a:cubicBezTo>
                  <a:cubicBezTo>
                    <a:pt x="471" y="316"/>
                    <a:pt x="475" y="320"/>
                    <a:pt x="483" y="320"/>
                  </a:cubicBezTo>
                  <a:cubicBezTo>
                    <a:pt x="483" y="319"/>
                    <a:pt x="484" y="318"/>
                    <a:pt x="485" y="318"/>
                  </a:cubicBezTo>
                  <a:cubicBezTo>
                    <a:pt x="487" y="318"/>
                    <a:pt x="490" y="321"/>
                    <a:pt x="492" y="323"/>
                  </a:cubicBezTo>
                  <a:cubicBezTo>
                    <a:pt x="491" y="326"/>
                    <a:pt x="487" y="328"/>
                    <a:pt x="487" y="334"/>
                  </a:cubicBezTo>
                  <a:cubicBezTo>
                    <a:pt x="487" y="338"/>
                    <a:pt x="493" y="342"/>
                    <a:pt x="495" y="342"/>
                  </a:cubicBezTo>
                  <a:cubicBezTo>
                    <a:pt x="502" y="342"/>
                    <a:pt x="499" y="336"/>
                    <a:pt x="509" y="335"/>
                  </a:cubicBezTo>
                  <a:cubicBezTo>
                    <a:pt x="509" y="337"/>
                    <a:pt x="509" y="339"/>
                    <a:pt x="509" y="342"/>
                  </a:cubicBezTo>
                  <a:cubicBezTo>
                    <a:pt x="509" y="347"/>
                    <a:pt x="501" y="347"/>
                    <a:pt x="501" y="351"/>
                  </a:cubicBezTo>
                  <a:cubicBezTo>
                    <a:pt x="501" y="355"/>
                    <a:pt x="503" y="359"/>
                    <a:pt x="511" y="359"/>
                  </a:cubicBezTo>
                  <a:cubicBezTo>
                    <a:pt x="520" y="359"/>
                    <a:pt x="526" y="359"/>
                    <a:pt x="526" y="367"/>
                  </a:cubicBezTo>
                  <a:cubicBezTo>
                    <a:pt x="526" y="372"/>
                    <a:pt x="526" y="370"/>
                    <a:pt x="526" y="375"/>
                  </a:cubicBezTo>
                  <a:cubicBezTo>
                    <a:pt x="526" y="381"/>
                    <a:pt x="540" y="391"/>
                    <a:pt x="549" y="391"/>
                  </a:cubicBezTo>
                  <a:cubicBezTo>
                    <a:pt x="551" y="391"/>
                    <a:pt x="551" y="390"/>
                    <a:pt x="554" y="390"/>
                  </a:cubicBezTo>
                  <a:cubicBezTo>
                    <a:pt x="554" y="387"/>
                    <a:pt x="561" y="386"/>
                    <a:pt x="561" y="380"/>
                  </a:cubicBezTo>
                  <a:cubicBezTo>
                    <a:pt x="561" y="380"/>
                    <a:pt x="561" y="380"/>
                    <a:pt x="561" y="380"/>
                  </a:cubicBezTo>
                  <a:cubicBezTo>
                    <a:pt x="561" y="369"/>
                    <a:pt x="552" y="366"/>
                    <a:pt x="548" y="361"/>
                  </a:cubicBezTo>
                  <a:cubicBezTo>
                    <a:pt x="544" y="357"/>
                    <a:pt x="538" y="359"/>
                    <a:pt x="535" y="356"/>
                  </a:cubicBezTo>
                  <a:cubicBezTo>
                    <a:pt x="529" y="350"/>
                    <a:pt x="526" y="342"/>
                    <a:pt x="524" y="335"/>
                  </a:cubicBezTo>
                  <a:cubicBezTo>
                    <a:pt x="523" y="331"/>
                    <a:pt x="519" y="330"/>
                    <a:pt x="518" y="328"/>
                  </a:cubicBezTo>
                  <a:cubicBezTo>
                    <a:pt x="504" y="307"/>
                    <a:pt x="496" y="301"/>
                    <a:pt x="480" y="285"/>
                  </a:cubicBezTo>
                  <a:cubicBezTo>
                    <a:pt x="476" y="288"/>
                    <a:pt x="473" y="287"/>
                    <a:pt x="470" y="288"/>
                  </a:cubicBezTo>
                  <a:cubicBezTo>
                    <a:pt x="463" y="290"/>
                    <a:pt x="463" y="301"/>
                    <a:pt x="455" y="301"/>
                  </a:cubicBezTo>
                  <a:cubicBezTo>
                    <a:pt x="445" y="301"/>
                    <a:pt x="434" y="287"/>
                    <a:pt x="429" y="280"/>
                  </a:cubicBezTo>
                  <a:cubicBezTo>
                    <a:pt x="426" y="276"/>
                    <a:pt x="421" y="275"/>
                    <a:pt x="416" y="275"/>
                  </a:cubicBezTo>
                  <a:cubicBezTo>
                    <a:pt x="415" y="275"/>
                    <a:pt x="414" y="275"/>
                    <a:pt x="413" y="275"/>
                  </a:cubicBezTo>
                  <a:cubicBezTo>
                    <a:pt x="412" y="275"/>
                    <a:pt x="411" y="275"/>
                    <a:pt x="410" y="275"/>
                  </a:cubicBezTo>
                  <a:cubicBezTo>
                    <a:pt x="406" y="275"/>
                    <a:pt x="402" y="275"/>
                    <a:pt x="400" y="272"/>
                  </a:cubicBezTo>
                  <a:cubicBezTo>
                    <a:pt x="400" y="44"/>
                    <a:pt x="400" y="44"/>
                    <a:pt x="400" y="44"/>
                  </a:cubicBezTo>
                  <a:cubicBezTo>
                    <a:pt x="400" y="44"/>
                    <a:pt x="400" y="44"/>
                    <a:pt x="400" y="44"/>
                  </a:cubicBezTo>
                  <a:cubicBezTo>
                    <a:pt x="387" y="40"/>
                    <a:pt x="382" y="34"/>
                    <a:pt x="367" y="34"/>
                  </a:cubicBezTo>
                  <a:cubicBezTo>
                    <a:pt x="357" y="34"/>
                    <a:pt x="351" y="37"/>
                    <a:pt x="342" y="37"/>
                  </a:cubicBezTo>
                  <a:cubicBezTo>
                    <a:pt x="325" y="37"/>
                    <a:pt x="293" y="35"/>
                    <a:pt x="282" y="24"/>
                  </a:cubicBezTo>
                  <a:cubicBezTo>
                    <a:pt x="241" y="24"/>
                    <a:pt x="241" y="24"/>
                    <a:pt x="241" y="24"/>
                  </a:cubicBezTo>
                  <a:cubicBezTo>
                    <a:pt x="234" y="20"/>
                    <a:pt x="232" y="18"/>
                    <a:pt x="226" y="13"/>
                  </a:cubicBezTo>
                  <a:cubicBezTo>
                    <a:pt x="199" y="13"/>
                    <a:pt x="199" y="13"/>
                    <a:pt x="199" y="13"/>
                  </a:cubicBezTo>
                  <a:cubicBezTo>
                    <a:pt x="194" y="12"/>
                    <a:pt x="193" y="10"/>
                    <a:pt x="187" y="8"/>
                  </a:cubicBezTo>
                  <a:cubicBezTo>
                    <a:pt x="185" y="12"/>
                    <a:pt x="180" y="15"/>
                    <a:pt x="176" y="15"/>
                  </a:cubicBezTo>
                  <a:cubicBezTo>
                    <a:pt x="175" y="15"/>
                    <a:pt x="174" y="15"/>
                    <a:pt x="174" y="15"/>
                  </a:cubicBezTo>
                  <a:cubicBezTo>
                    <a:pt x="175" y="12"/>
                    <a:pt x="176" y="11"/>
                    <a:pt x="179" y="8"/>
                  </a:cubicBezTo>
                  <a:cubicBezTo>
                    <a:pt x="172" y="6"/>
                    <a:pt x="169" y="0"/>
                    <a:pt x="16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5" name="Freeform 135"/>
            <p:cNvSpPr/>
            <p:nvPr/>
          </p:nvSpPr>
          <p:spPr bwMode="auto">
            <a:xfrm>
              <a:off x="-1314" y="830"/>
              <a:ext cx="64" cy="80"/>
            </a:xfrm>
            <a:custGeom>
              <a:avLst/>
              <a:gdLst>
                <a:gd name="T0" fmla="*/ 6 w 27"/>
                <a:gd name="T1" fmla="*/ 0 h 34"/>
                <a:gd name="T2" fmla="*/ 0 w 27"/>
                <a:gd name="T3" fmla="*/ 12 h 34"/>
                <a:gd name="T4" fmla="*/ 5 w 27"/>
                <a:gd name="T5" fmla="*/ 10 h 34"/>
                <a:gd name="T6" fmla="*/ 12 w 27"/>
                <a:gd name="T7" fmla="*/ 12 h 34"/>
                <a:gd name="T8" fmla="*/ 12 w 27"/>
                <a:gd name="T9" fmla="*/ 23 h 34"/>
                <a:gd name="T10" fmla="*/ 23 w 27"/>
                <a:gd name="T11" fmla="*/ 34 h 34"/>
                <a:gd name="T12" fmla="*/ 27 w 27"/>
                <a:gd name="T13" fmla="*/ 29 h 34"/>
                <a:gd name="T14" fmla="*/ 14 w 27"/>
                <a:gd name="T15" fmla="*/ 2 h 34"/>
                <a:gd name="T16" fmla="*/ 6 w 27"/>
                <a:gd name="T1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34">
                  <a:moveTo>
                    <a:pt x="6" y="0"/>
                  </a:moveTo>
                  <a:cubicBezTo>
                    <a:pt x="2" y="0"/>
                    <a:pt x="0" y="3"/>
                    <a:pt x="0" y="12"/>
                  </a:cubicBezTo>
                  <a:cubicBezTo>
                    <a:pt x="3" y="10"/>
                    <a:pt x="4" y="10"/>
                    <a:pt x="5" y="10"/>
                  </a:cubicBezTo>
                  <a:cubicBezTo>
                    <a:pt x="6" y="10"/>
                    <a:pt x="7" y="11"/>
                    <a:pt x="12" y="12"/>
                  </a:cubicBezTo>
                  <a:cubicBezTo>
                    <a:pt x="10" y="15"/>
                    <a:pt x="12" y="19"/>
                    <a:pt x="12" y="23"/>
                  </a:cubicBezTo>
                  <a:cubicBezTo>
                    <a:pt x="12" y="23"/>
                    <a:pt x="18" y="34"/>
                    <a:pt x="23" y="34"/>
                  </a:cubicBezTo>
                  <a:cubicBezTo>
                    <a:pt x="25" y="34"/>
                    <a:pt x="27" y="33"/>
                    <a:pt x="27" y="29"/>
                  </a:cubicBezTo>
                  <a:cubicBezTo>
                    <a:pt x="27" y="17"/>
                    <a:pt x="13" y="16"/>
                    <a:pt x="14" y="2"/>
                  </a:cubicBezTo>
                  <a:cubicBezTo>
                    <a:pt x="11" y="1"/>
                    <a:pt x="8" y="0"/>
                    <a:pt x="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6" name="Freeform 136"/>
            <p:cNvSpPr/>
            <p:nvPr/>
          </p:nvSpPr>
          <p:spPr bwMode="auto">
            <a:xfrm>
              <a:off x="-1406" y="733"/>
              <a:ext cx="66" cy="101"/>
            </a:xfrm>
            <a:custGeom>
              <a:avLst/>
              <a:gdLst>
                <a:gd name="T0" fmla="*/ 18 w 28"/>
                <a:gd name="T1" fmla="*/ 0 h 43"/>
                <a:gd name="T2" fmla="*/ 14 w 28"/>
                <a:gd name="T3" fmla="*/ 2 h 43"/>
                <a:gd name="T4" fmla="*/ 6 w 28"/>
                <a:gd name="T5" fmla="*/ 0 h 43"/>
                <a:gd name="T6" fmla="*/ 0 w 28"/>
                <a:gd name="T7" fmla="*/ 6 h 43"/>
                <a:gd name="T8" fmla="*/ 14 w 28"/>
                <a:gd name="T9" fmla="*/ 21 h 43"/>
                <a:gd name="T10" fmla="*/ 22 w 28"/>
                <a:gd name="T11" fmla="*/ 43 h 43"/>
                <a:gd name="T12" fmla="*/ 24 w 28"/>
                <a:gd name="T13" fmla="*/ 22 h 43"/>
                <a:gd name="T14" fmla="*/ 20 w 28"/>
                <a:gd name="T15" fmla="*/ 23 h 43"/>
                <a:gd name="T16" fmla="*/ 18 w 28"/>
                <a:gd name="T17" fmla="*/ 22 h 43"/>
                <a:gd name="T18" fmla="*/ 18 w 28"/>
                <a:gd name="T1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43">
                  <a:moveTo>
                    <a:pt x="18" y="0"/>
                  </a:moveTo>
                  <a:cubicBezTo>
                    <a:pt x="16" y="2"/>
                    <a:pt x="15" y="2"/>
                    <a:pt x="14" y="2"/>
                  </a:cubicBezTo>
                  <a:cubicBezTo>
                    <a:pt x="12" y="2"/>
                    <a:pt x="12" y="0"/>
                    <a:pt x="6" y="0"/>
                  </a:cubicBezTo>
                  <a:cubicBezTo>
                    <a:pt x="4" y="0"/>
                    <a:pt x="0" y="1"/>
                    <a:pt x="0" y="6"/>
                  </a:cubicBezTo>
                  <a:cubicBezTo>
                    <a:pt x="0" y="13"/>
                    <a:pt x="6" y="20"/>
                    <a:pt x="14" y="21"/>
                  </a:cubicBezTo>
                  <a:cubicBezTo>
                    <a:pt x="14" y="30"/>
                    <a:pt x="16" y="36"/>
                    <a:pt x="22" y="43"/>
                  </a:cubicBezTo>
                  <a:cubicBezTo>
                    <a:pt x="28" y="37"/>
                    <a:pt x="22" y="30"/>
                    <a:pt x="24" y="22"/>
                  </a:cubicBezTo>
                  <a:cubicBezTo>
                    <a:pt x="23" y="23"/>
                    <a:pt x="21" y="23"/>
                    <a:pt x="20" y="23"/>
                  </a:cubicBezTo>
                  <a:cubicBezTo>
                    <a:pt x="19" y="23"/>
                    <a:pt x="18" y="23"/>
                    <a:pt x="18" y="22"/>
                  </a:cubicBezTo>
                  <a:cubicBezTo>
                    <a:pt x="16" y="14"/>
                    <a:pt x="18" y="14"/>
                    <a:pt x="1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7" name="Freeform 137"/>
            <p:cNvSpPr/>
            <p:nvPr/>
          </p:nvSpPr>
          <p:spPr bwMode="auto">
            <a:xfrm>
              <a:off x="-801" y="-204"/>
              <a:ext cx="655" cy="343"/>
            </a:xfrm>
            <a:custGeom>
              <a:avLst/>
              <a:gdLst>
                <a:gd name="T0" fmla="*/ 202 w 277"/>
                <a:gd name="T1" fmla="*/ 0 h 145"/>
                <a:gd name="T2" fmla="*/ 186 w 277"/>
                <a:gd name="T3" fmla="*/ 9 h 145"/>
                <a:gd name="T4" fmla="*/ 186 w 277"/>
                <a:gd name="T5" fmla="*/ 15 h 145"/>
                <a:gd name="T6" fmla="*/ 181 w 277"/>
                <a:gd name="T7" fmla="*/ 16 h 145"/>
                <a:gd name="T8" fmla="*/ 171 w 277"/>
                <a:gd name="T9" fmla="*/ 15 h 145"/>
                <a:gd name="T10" fmla="*/ 162 w 277"/>
                <a:gd name="T11" fmla="*/ 21 h 145"/>
                <a:gd name="T12" fmla="*/ 174 w 277"/>
                <a:gd name="T13" fmla="*/ 58 h 145"/>
                <a:gd name="T14" fmla="*/ 167 w 277"/>
                <a:gd name="T15" fmla="*/ 62 h 145"/>
                <a:gd name="T16" fmla="*/ 158 w 277"/>
                <a:gd name="T17" fmla="*/ 43 h 145"/>
                <a:gd name="T18" fmla="*/ 141 w 277"/>
                <a:gd name="T19" fmla="*/ 28 h 145"/>
                <a:gd name="T20" fmla="*/ 129 w 277"/>
                <a:gd name="T21" fmla="*/ 28 h 145"/>
                <a:gd name="T22" fmla="*/ 132 w 277"/>
                <a:gd name="T23" fmla="*/ 37 h 145"/>
                <a:gd name="T24" fmla="*/ 116 w 277"/>
                <a:gd name="T25" fmla="*/ 41 h 145"/>
                <a:gd name="T26" fmla="*/ 92 w 277"/>
                <a:gd name="T27" fmla="*/ 25 h 145"/>
                <a:gd name="T28" fmla="*/ 76 w 277"/>
                <a:gd name="T29" fmla="*/ 35 h 145"/>
                <a:gd name="T30" fmla="*/ 67 w 277"/>
                <a:gd name="T31" fmla="*/ 16 h 145"/>
                <a:gd name="T32" fmla="*/ 0 w 277"/>
                <a:gd name="T33" fmla="*/ 61 h 145"/>
                <a:gd name="T34" fmla="*/ 16 w 277"/>
                <a:gd name="T35" fmla="*/ 72 h 145"/>
                <a:gd name="T36" fmla="*/ 26 w 277"/>
                <a:gd name="T37" fmla="*/ 71 h 145"/>
                <a:gd name="T38" fmla="*/ 34 w 277"/>
                <a:gd name="T39" fmla="*/ 72 h 145"/>
                <a:gd name="T40" fmla="*/ 13 w 277"/>
                <a:gd name="T41" fmla="*/ 83 h 145"/>
                <a:gd name="T42" fmla="*/ 33 w 277"/>
                <a:gd name="T43" fmla="*/ 94 h 145"/>
                <a:gd name="T44" fmla="*/ 54 w 277"/>
                <a:gd name="T45" fmla="*/ 93 h 145"/>
                <a:gd name="T46" fmla="*/ 82 w 277"/>
                <a:gd name="T47" fmla="*/ 93 h 145"/>
                <a:gd name="T48" fmla="*/ 95 w 277"/>
                <a:gd name="T49" fmla="*/ 98 h 145"/>
                <a:gd name="T50" fmla="*/ 77 w 277"/>
                <a:gd name="T51" fmla="*/ 99 h 145"/>
                <a:gd name="T52" fmla="*/ 26 w 277"/>
                <a:gd name="T53" fmla="*/ 111 h 145"/>
                <a:gd name="T54" fmla="*/ 51 w 277"/>
                <a:gd name="T55" fmla="*/ 130 h 145"/>
                <a:gd name="T56" fmla="*/ 64 w 277"/>
                <a:gd name="T57" fmla="*/ 129 h 145"/>
                <a:gd name="T58" fmla="*/ 80 w 277"/>
                <a:gd name="T59" fmla="*/ 132 h 145"/>
                <a:gd name="T60" fmla="*/ 90 w 277"/>
                <a:gd name="T61" fmla="*/ 145 h 145"/>
                <a:gd name="T62" fmla="*/ 137 w 277"/>
                <a:gd name="T63" fmla="*/ 145 h 145"/>
                <a:gd name="T64" fmla="*/ 175 w 277"/>
                <a:gd name="T65" fmla="*/ 135 h 145"/>
                <a:gd name="T66" fmla="*/ 189 w 277"/>
                <a:gd name="T67" fmla="*/ 125 h 145"/>
                <a:gd name="T68" fmla="*/ 232 w 277"/>
                <a:gd name="T69" fmla="*/ 141 h 145"/>
                <a:gd name="T70" fmla="*/ 236 w 277"/>
                <a:gd name="T71" fmla="*/ 141 h 145"/>
                <a:gd name="T72" fmla="*/ 262 w 277"/>
                <a:gd name="T73" fmla="*/ 132 h 145"/>
                <a:gd name="T74" fmla="*/ 257 w 277"/>
                <a:gd name="T75" fmla="*/ 124 h 145"/>
                <a:gd name="T76" fmla="*/ 249 w 277"/>
                <a:gd name="T77" fmla="*/ 120 h 145"/>
                <a:gd name="T78" fmla="*/ 256 w 277"/>
                <a:gd name="T79" fmla="*/ 115 h 145"/>
                <a:gd name="T80" fmla="*/ 265 w 277"/>
                <a:gd name="T81" fmla="*/ 115 h 145"/>
                <a:gd name="T82" fmla="*/ 277 w 277"/>
                <a:gd name="T83" fmla="*/ 111 h 145"/>
                <a:gd name="T84" fmla="*/ 223 w 277"/>
                <a:gd name="T85" fmla="*/ 74 h 145"/>
                <a:gd name="T86" fmla="*/ 208 w 277"/>
                <a:gd name="T87" fmla="*/ 29 h 145"/>
                <a:gd name="T88" fmla="*/ 220 w 277"/>
                <a:gd name="T89" fmla="*/ 12 h 145"/>
                <a:gd name="T90" fmla="*/ 202 w 277"/>
                <a:gd name="T91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77" h="145">
                  <a:moveTo>
                    <a:pt x="202" y="0"/>
                  </a:moveTo>
                  <a:cubicBezTo>
                    <a:pt x="193" y="0"/>
                    <a:pt x="186" y="4"/>
                    <a:pt x="186" y="9"/>
                  </a:cubicBezTo>
                  <a:cubicBezTo>
                    <a:pt x="186" y="11"/>
                    <a:pt x="186" y="13"/>
                    <a:pt x="186" y="15"/>
                  </a:cubicBezTo>
                  <a:cubicBezTo>
                    <a:pt x="183" y="16"/>
                    <a:pt x="182" y="16"/>
                    <a:pt x="181" y="16"/>
                  </a:cubicBezTo>
                  <a:cubicBezTo>
                    <a:pt x="178" y="16"/>
                    <a:pt x="178" y="15"/>
                    <a:pt x="171" y="15"/>
                  </a:cubicBezTo>
                  <a:cubicBezTo>
                    <a:pt x="167" y="15"/>
                    <a:pt x="162" y="17"/>
                    <a:pt x="162" y="21"/>
                  </a:cubicBezTo>
                  <a:cubicBezTo>
                    <a:pt x="162" y="26"/>
                    <a:pt x="170" y="51"/>
                    <a:pt x="174" y="58"/>
                  </a:cubicBezTo>
                  <a:cubicBezTo>
                    <a:pt x="171" y="60"/>
                    <a:pt x="171" y="62"/>
                    <a:pt x="167" y="62"/>
                  </a:cubicBezTo>
                  <a:cubicBezTo>
                    <a:pt x="158" y="62"/>
                    <a:pt x="161" y="49"/>
                    <a:pt x="158" y="43"/>
                  </a:cubicBezTo>
                  <a:cubicBezTo>
                    <a:pt x="156" y="37"/>
                    <a:pt x="148" y="30"/>
                    <a:pt x="141" y="28"/>
                  </a:cubicBezTo>
                  <a:cubicBezTo>
                    <a:pt x="129" y="28"/>
                    <a:pt x="129" y="28"/>
                    <a:pt x="129" y="28"/>
                  </a:cubicBezTo>
                  <a:cubicBezTo>
                    <a:pt x="130" y="31"/>
                    <a:pt x="131" y="33"/>
                    <a:pt x="132" y="37"/>
                  </a:cubicBezTo>
                  <a:cubicBezTo>
                    <a:pt x="126" y="39"/>
                    <a:pt x="122" y="40"/>
                    <a:pt x="116" y="41"/>
                  </a:cubicBezTo>
                  <a:cubicBezTo>
                    <a:pt x="112" y="31"/>
                    <a:pt x="107" y="25"/>
                    <a:pt x="92" y="25"/>
                  </a:cubicBezTo>
                  <a:cubicBezTo>
                    <a:pt x="84" y="25"/>
                    <a:pt x="80" y="32"/>
                    <a:pt x="76" y="35"/>
                  </a:cubicBezTo>
                  <a:cubicBezTo>
                    <a:pt x="74" y="31"/>
                    <a:pt x="74" y="16"/>
                    <a:pt x="67" y="16"/>
                  </a:cubicBezTo>
                  <a:cubicBezTo>
                    <a:pt x="48" y="16"/>
                    <a:pt x="0" y="35"/>
                    <a:pt x="0" y="61"/>
                  </a:cubicBezTo>
                  <a:cubicBezTo>
                    <a:pt x="0" y="64"/>
                    <a:pt x="10" y="72"/>
                    <a:pt x="16" y="72"/>
                  </a:cubicBezTo>
                  <a:cubicBezTo>
                    <a:pt x="20" y="72"/>
                    <a:pt x="23" y="71"/>
                    <a:pt x="26" y="71"/>
                  </a:cubicBezTo>
                  <a:cubicBezTo>
                    <a:pt x="28" y="71"/>
                    <a:pt x="31" y="71"/>
                    <a:pt x="34" y="72"/>
                  </a:cubicBezTo>
                  <a:cubicBezTo>
                    <a:pt x="28" y="76"/>
                    <a:pt x="13" y="72"/>
                    <a:pt x="13" y="83"/>
                  </a:cubicBezTo>
                  <a:cubicBezTo>
                    <a:pt x="13" y="92"/>
                    <a:pt x="23" y="94"/>
                    <a:pt x="33" y="94"/>
                  </a:cubicBezTo>
                  <a:cubicBezTo>
                    <a:pt x="41" y="94"/>
                    <a:pt x="49" y="93"/>
                    <a:pt x="54" y="93"/>
                  </a:cubicBezTo>
                  <a:cubicBezTo>
                    <a:pt x="59" y="93"/>
                    <a:pt x="72" y="93"/>
                    <a:pt x="82" y="93"/>
                  </a:cubicBezTo>
                  <a:cubicBezTo>
                    <a:pt x="87" y="93"/>
                    <a:pt x="91" y="96"/>
                    <a:pt x="95" y="98"/>
                  </a:cubicBezTo>
                  <a:cubicBezTo>
                    <a:pt x="89" y="98"/>
                    <a:pt x="85" y="99"/>
                    <a:pt x="77" y="99"/>
                  </a:cubicBezTo>
                  <a:cubicBezTo>
                    <a:pt x="55" y="99"/>
                    <a:pt x="39" y="102"/>
                    <a:pt x="26" y="111"/>
                  </a:cubicBezTo>
                  <a:cubicBezTo>
                    <a:pt x="30" y="117"/>
                    <a:pt x="39" y="130"/>
                    <a:pt x="51" y="130"/>
                  </a:cubicBezTo>
                  <a:cubicBezTo>
                    <a:pt x="54" y="130"/>
                    <a:pt x="59" y="129"/>
                    <a:pt x="64" y="129"/>
                  </a:cubicBezTo>
                  <a:cubicBezTo>
                    <a:pt x="70" y="129"/>
                    <a:pt x="77" y="130"/>
                    <a:pt x="80" y="132"/>
                  </a:cubicBezTo>
                  <a:cubicBezTo>
                    <a:pt x="86" y="137"/>
                    <a:pt x="81" y="145"/>
                    <a:pt x="90" y="145"/>
                  </a:cubicBezTo>
                  <a:cubicBezTo>
                    <a:pt x="104" y="145"/>
                    <a:pt x="113" y="145"/>
                    <a:pt x="137" y="145"/>
                  </a:cubicBezTo>
                  <a:cubicBezTo>
                    <a:pt x="148" y="138"/>
                    <a:pt x="161" y="142"/>
                    <a:pt x="175" y="135"/>
                  </a:cubicBezTo>
                  <a:cubicBezTo>
                    <a:pt x="183" y="131"/>
                    <a:pt x="179" y="125"/>
                    <a:pt x="189" y="125"/>
                  </a:cubicBezTo>
                  <a:cubicBezTo>
                    <a:pt x="204" y="125"/>
                    <a:pt x="212" y="141"/>
                    <a:pt x="232" y="141"/>
                  </a:cubicBezTo>
                  <a:cubicBezTo>
                    <a:pt x="233" y="141"/>
                    <a:pt x="235" y="141"/>
                    <a:pt x="236" y="141"/>
                  </a:cubicBezTo>
                  <a:cubicBezTo>
                    <a:pt x="248" y="141"/>
                    <a:pt x="258" y="141"/>
                    <a:pt x="262" y="132"/>
                  </a:cubicBezTo>
                  <a:cubicBezTo>
                    <a:pt x="260" y="130"/>
                    <a:pt x="257" y="129"/>
                    <a:pt x="257" y="124"/>
                  </a:cubicBezTo>
                  <a:cubicBezTo>
                    <a:pt x="255" y="124"/>
                    <a:pt x="249" y="124"/>
                    <a:pt x="249" y="120"/>
                  </a:cubicBezTo>
                  <a:cubicBezTo>
                    <a:pt x="249" y="116"/>
                    <a:pt x="252" y="115"/>
                    <a:pt x="256" y="115"/>
                  </a:cubicBezTo>
                  <a:cubicBezTo>
                    <a:pt x="260" y="115"/>
                    <a:pt x="262" y="115"/>
                    <a:pt x="265" y="115"/>
                  </a:cubicBezTo>
                  <a:cubicBezTo>
                    <a:pt x="268" y="115"/>
                    <a:pt x="271" y="114"/>
                    <a:pt x="277" y="111"/>
                  </a:cubicBezTo>
                  <a:cubicBezTo>
                    <a:pt x="267" y="103"/>
                    <a:pt x="223" y="91"/>
                    <a:pt x="223" y="74"/>
                  </a:cubicBezTo>
                  <a:cubicBezTo>
                    <a:pt x="223" y="60"/>
                    <a:pt x="208" y="48"/>
                    <a:pt x="208" y="29"/>
                  </a:cubicBezTo>
                  <a:cubicBezTo>
                    <a:pt x="208" y="25"/>
                    <a:pt x="220" y="20"/>
                    <a:pt x="220" y="12"/>
                  </a:cubicBezTo>
                  <a:cubicBezTo>
                    <a:pt x="220" y="4"/>
                    <a:pt x="211" y="0"/>
                    <a:pt x="20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8" name="Freeform 138"/>
            <p:cNvSpPr/>
            <p:nvPr/>
          </p:nvSpPr>
          <p:spPr bwMode="auto">
            <a:xfrm>
              <a:off x="-1042" y="-254"/>
              <a:ext cx="366" cy="237"/>
            </a:xfrm>
            <a:custGeom>
              <a:avLst/>
              <a:gdLst>
                <a:gd name="T0" fmla="*/ 67 w 155"/>
                <a:gd name="T1" fmla="*/ 0 h 100"/>
                <a:gd name="T2" fmla="*/ 50 w 155"/>
                <a:gd name="T3" fmla="*/ 4 h 100"/>
                <a:gd name="T4" fmla="*/ 30 w 155"/>
                <a:gd name="T5" fmla="*/ 2 h 100"/>
                <a:gd name="T6" fmla="*/ 18 w 155"/>
                <a:gd name="T7" fmla="*/ 4 h 100"/>
                <a:gd name="T8" fmla="*/ 26 w 155"/>
                <a:gd name="T9" fmla="*/ 22 h 100"/>
                <a:gd name="T10" fmla="*/ 0 w 155"/>
                <a:gd name="T11" fmla="*/ 74 h 100"/>
                <a:gd name="T12" fmla="*/ 25 w 155"/>
                <a:gd name="T13" fmla="*/ 85 h 100"/>
                <a:gd name="T14" fmla="*/ 33 w 155"/>
                <a:gd name="T15" fmla="*/ 95 h 100"/>
                <a:gd name="T16" fmla="*/ 41 w 155"/>
                <a:gd name="T17" fmla="*/ 100 h 100"/>
                <a:gd name="T18" fmla="*/ 82 w 155"/>
                <a:gd name="T19" fmla="*/ 83 h 100"/>
                <a:gd name="T20" fmla="*/ 121 w 155"/>
                <a:gd name="T21" fmla="*/ 43 h 100"/>
                <a:gd name="T22" fmla="*/ 155 w 155"/>
                <a:gd name="T23" fmla="*/ 32 h 100"/>
                <a:gd name="T24" fmla="*/ 118 w 155"/>
                <a:gd name="T25" fmla="*/ 9 h 100"/>
                <a:gd name="T26" fmla="*/ 104 w 155"/>
                <a:gd name="T27" fmla="*/ 13 h 100"/>
                <a:gd name="T28" fmla="*/ 100 w 155"/>
                <a:gd name="T29" fmla="*/ 11 h 100"/>
                <a:gd name="T30" fmla="*/ 71 w 155"/>
                <a:gd name="T31" fmla="*/ 0 h 100"/>
                <a:gd name="T32" fmla="*/ 67 w 155"/>
                <a:gd name="T33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5" h="100">
                  <a:moveTo>
                    <a:pt x="67" y="0"/>
                  </a:moveTo>
                  <a:cubicBezTo>
                    <a:pt x="60" y="0"/>
                    <a:pt x="55" y="4"/>
                    <a:pt x="50" y="4"/>
                  </a:cubicBezTo>
                  <a:cubicBezTo>
                    <a:pt x="42" y="4"/>
                    <a:pt x="36" y="2"/>
                    <a:pt x="30" y="2"/>
                  </a:cubicBezTo>
                  <a:cubicBezTo>
                    <a:pt x="26" y="2"/>
                    <a:pt x="23" y="2"/>
                    <a:pt x="18" y="4"/>
                  </a:cubicBezTo>
                  <a:cubicBezTo>
                    <a:pt x="19" y="10"/>
                    <a:pt x="26" y="18"/>
                    <a:pt x="26" y="22"/>
                  </a:cubicBezTo>
                  <a:cubicBezTo>
                    <a:pt x="26" y="41"/>
                    <a:pt x="0" y="56"/>
                    <a:pt x="0" y="74"/>
                  </a:cubicBezTo>
                  <a:cubicBezTo>
                    <a:pt x="0" y="80"/>
                    <a:pt x="21" y="79"/>
                    <a:pt x="25" y="85"/>
                  </a:cubicBezTo>
                  <a:cubicBezTo>
                    <a:pt x="27" y="87"/>
                    <a:pt x="31" y="95"/>
                    <a:pt x="33" y="95"/>
                  </a:cubicBezTo>
                  <a:cubicBezTo>
                    <a:pt x="36" y="95"/>
                    <a:pt x="37" y="100"/>
                    <a:pt x="41" y="100"/>
                  </a:cubicBezTo>
                  <a:cubicBezTo>
                    <a:pt x="45" y="100"/>
                    <a:pt x="82" y="87"/>
                    <a:pt x="82" y="83"/>
                  </a:cubicBezTo>
                  <a:cubicBezTo>
                    <a:pt x="82" y="71"/>
                    <a:pt x="105" y="49"/>
                    <a:pt x="121" y="43"/>
                  </a:cubicBezTo>
                  <a:cubicBezTo>
                    <a:pt x="127" y="42"/>
                    <a:pt x="155" y="38"/>
                    <a:pt x="155" y="32"/>
                  </a:cubicBezTo>
                  <a:cubicBezTo>
                    <a:pt x="155" y="20"/>
                    <a:pt x="129" y="9"/>
                    <a:pt x="118" y="9"/>
                  </a:cubicBezTo>
                  <a:cubicBezTo>
                    <a:pt x="113" y="9"/>
                    <a:pt x="108" y="13"/>
                    <a:pt x="104" y="13"/>
                  </a:cubicBezTo>
                  <a:cubicBezTo>
                    <a:pt x="102" y="13"/>
                    <a:pt x="101" y="12"/>
                    <a:pt x="100" y="11"/>
                  </a:cubicBezTo>
                  <a:cubicBezTo>
                    <a:pt x="88" y="10"/>
                    <a:pt x="83" y="3"/>
                    <a:pt x="71" y="0"/>
                  </a:cubicBezTo>
                  <a:cubicBezTo>
                    <a:pt x="70" y="0"/>
                    <a:pt x="68" y="0"/>
                    <a:pt x="6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9" name="Freeform 139"/>
            <p:cNvSpPr>
              <a:spLocks noEditPoints="1"/>
            </p:cNvSpPr>
            <p:nvPr/>
          </p:nvSpPr>
          <p:spPr bwMode="auto">
            <a:xfrm>
              <a:off x="-751" y="-429"/>
              <a:ext cx="437" cy="185"/>
            </a:xfrm>
            <a:custGeom>
              <a:avLst/>
              <a:gdLst>
                <a:gd name="T0" fmla="*/ 37 w 185"/>
                <a:gd name="T1" fmla="*/ 43 h 78"/>
                <a:gd name="T2" fmla="*/ 33 w 185"/>
                <a:gd name="T3" fmla="*/ 42 h 78"/>
                <a:gd name="T4" fmla="*/ 37 w 185"/>
                <a:gd name="T5" fmla="*/ 43 h 78"/>
                <a:gd name="T6" fmla="*/ 46 w 185"/>
                <a:gd name="T7" fmla="*/ 31 h 78"/>
                <a:gd name="T8" fmla="*/ 37 w 185"/>
                <a:gd name="T9" fmla="*/ 30 h 78"/>
                <a:gd name="T10" fmla="*/ 46 w 185"/>
                <a:gd name="T11" fmla="*/ 31 h 78"/>
                <a:gd name="T12" fmla="*/ 42 w 185"/>
                <a:gd name="T13" fmla="*/ 21 h 78"/>
                <a:gd name="T14" fmla="*/ 43 w 185"/>
                <a:gd name="T15" fmla="*/ 21 h 78"/>
                <a:gd name="T16" fmla="*/ 42 w 185"/>
                <a:gd name="T17" fmla="*/ 21 h 78"/>
                <a:gd name="T18" fmla="*/ 128 w 185"/>
                <a:gd name="T19" fmla="*/ 0 h 78"/>
                <a:gd name="T20" fmla="*/ 109 w 185"/>
                <a:gd name="T21" fmla="*/ 17 h 78"/>
                <a:gd name="T22" fmla="*/ 122 w 185"/>
                <a:gd name="T23" fmla="*/ 25 h 78"/>
                <a:gd name="T24" fmla="*/ 122 w 185"/>
                <a:gd name="T25" fmla="*/ 32 h 78"/>
                <a:gd name="T26" fmla="*/ 117 w 185"/>
                <a:gd name="T27" fmla="*/ 34 h 78"/>
                <a:gd name="T28" fmla="*/ 128 w 185"/>
                <a:gd name="T29" fmla="*/ 36 h 78"/>
                <a:gd name="T30" fmla="*/ 116 w 185"/>
                <a:gd name="T31" fmla="*/ 43 h 78"/>
                <a:gd name="T32" fmla="*/ 66 w 185"/>
                <a:gd name="T33" fmla="*/ 22 h 78"/>
                <a:gd name="T34" fmla="*/ 54 w 185"/>
                <a:gd name="T35" fmla="*/ 22 h 78"/>
                <a:gd name="T36" fmla="*/ 45 w 185"/>
                <a:gd name="T37" fmla="*/ 15 h 78"/>
                <a:gd name="T38" fmla="*/ 35 w 185"/>
                <a:gd name="T39" fmla="*/ 14 h 78"/>
                <a:gd name="T40" fmla="*/ 27 w 185"/>
                <a:gd name="T41" fmla="*/ 15 h 78"/>
                <a:gd name="T42" fmla="*/ 31 w 185"/>
                <a:gd name="T43" fmla="*/ 20 h 78"/>
                <a:gd name="T44" fmla="*/ 30 w 185"/>
                <a:gd name="T45" fmla="*/ 20 h 78"/>
                <a:gd name="T46" fmla="*/ 19 w 185"/>
                <a:gd name="T47" fmla="*/ 26 h 78"/>
                <a:gd name="T48" fmla="*/ 25 w 185"/>
                <a:gd name="T49" fmla="*/ 28 h 78"/>
                <a:gd name="T50" fmla="*/ 22 w 185"/>
                <a:gd name="T51" fmla="*/ 28 h 78"/>
                <a:gd name="T52" fmla="*/ 17 w 185"/>
                <a:gd name="T53" fmla="*/ 27 h 78"/>
                <a:gd name="T54" fmla="*/ 13 w 185"/>
                <a:gd name="T55" fmla="*/ 28 h 78"/>
                <a:gd name="T56" fmla="*/ 13 w 185"/>
                <a:gd name="T57" fmla="*/ 36 h 78"/>
                <a:gd name="T58" fmla="*/ 18 w 185"/>
                <a:gd name="T59" fmla="*/ 38 h 78"/>
                <a:gd name="T60" fmla="*/ 13 w 185"/>
                <a:gd name="T61" fmla="*/ 37 h 78"/>
                <a:gd name="T62" fmla="*/ 0 w 185"/>
                <a:gd name="T63" fmla="*/ 43 h 78"/>
                <a:gd name="T64" fmla="*/ 0 w 185"/>
                <a:gd name="T65" fmla="*/ 50 h 78"/>
                <a:gd name="T66" fmla="*/ 8 w 185"/>
                <a:gd name="T67" fmla="*/ 58 h 78"/>
                <a:gd name="T68" fmla="*/ 26 w 185"/>
                <a:gd name="T69" fmla="*/ 62 h 78"/>
                <a:gd name="T70" fmla="*/ 49 w 185"/>
                <a:gd name="T71" fmla="*/ 58 h 78"/>
                <a:gd name="T72" fmla="*/ 54 w 185"/>
                <a:gd name="T73" fmla="*/ 51 h 78"/>
                <a:gd name="T74" fmla="*/ 63 w 185"/>
                <a:gd name="T75" fmla="*/ 64 h 78"/>
                <a:gd name="T76" fmla="*/ 57 w 185"/>
                <a:gd name="T77" fmla="*/ 63 h 78"/>
                <a:gd name="T78" fmla="*/ 49 w 185"/>
                <a:gd name="T79" fmla="*/ 70 h 78"/>
                <a:gd name="T80" fmla="*/ 63 w 185"/>
                <a:gd name="T81" fmla="*/ 78 h 78"/>
                <a:gd name="T82" fmla="*/ 98 w 185"/>
                <a:gd name="T83" fmla="*/ 70 h 78"/>
                <a:gd name="T84" fmla="*/ 133 w 185"/>
                <a:gd name="T85" fmla="*/ 61 h 78"/>
                <a:gd name="T86" fmla="*/ 136 w 185"/>
                <a:gd name="T87" fmla="*/ 61 h 78"/>
                <a:gd name="T88" fmla="*/ 150 w 185"/>
                <a:gd name="T89" fmla="*/ 61 h 78"/>
                <a:gd name="T90" fmla="*/ 165 w 185"/>
                <a:gd name="T91" fmla="*/ 62 h 78"/>
                <a:gd name="T92" fmla="*/ 167 w 185"/>
                <a:gd name="T93" fmla="*/ 62 h 78"/>
                <a:gd name="T94" fmla="*/ 185 w 185"/>
                <a:gd name="T95" fmla="*/ 37 h 78"/>
                <a:gd name="T96" fmla="*/ 173 w 185"/>
                <a:gd name="T97" fmla="*/ 24 h 78"/>
                <a:gd name="T98" fmla="*/ 158 w 185"/>
                <a:gd name="T99" fmla="*/ 30 h 78"/>
                <a:gd name="T100" fmla="*/ 138 w 185"/>
                <a:gd name="T101" fmla="*/ 11 h 78"/>
                <a:gd name="T102" fmla="*/ 138 w 185"/>
                <a:gd name="T103" fmla="*/ 4 h 78"/>
                <a:gd name="T104" fmla="*/ 128 w 185"/>
                <a:gd name="T105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85" h="78">
                  <a:moveTo>
                    <a:pt x="37" y="43"/>
                  </a:moveTo>
                  <a:cubicBezTo>
                    <a:pt x="36" y="42"/>
                    <a:pt x="34" y="42"/>
                    <a:pt x="33" y="42"/>
                  </a:cubicBezTo>
                  <a:cubicBezTo>
                    <a:pt x="34" y="42"/>
                    <a:pt x="36" y="42"/>
                    <a:pt x="37" y="43"/>
                  </a:cubicBezTo>
                  <a:moveTo>
                    <a:pt x="46" y="31"/>
                  </a:moveTo>
                  <a:cubicBezTo>
                    <a:pt x="44" y="31"/>
                    <a:pt x="41" y="31"/>
                    <a:pt x="37" y="30"/>
                  </a:cubicBezTo>
                  <a:cubicBezTo>
                    <a:pt x="40" y="30"/>
                    <a:pt x="43" y="31"/>
                    <a:pt x="46" y="31"/>
                  </a:cubicBezTo>
                  <a:moveTo>
                    <a:pt x="42" y="21"/>
                  </a:moveTo>
                  <a:cubicBezTo>
                    <a:pt x="42" y="21"/>
                    <a:pt x="43" y="21"/>
                    <a:pt x="43" y="21"/>
                  </a:cubicBezTo>
                  <a:cubicBezTo>
                    <a:pt x="43" y="21"/>
                    <a:pt x="42" y="21"/>
                    <a:pt x="42" y="21"/>
                  </a:cubicBezTo>
                  <a:moveTo>
                    <a:pt x="128" y="0"/>
                  </a:moveTo>
                  <a:cubicBezTo>
                    <a:pt x="123" y="4"/>
                    <a:pt x="109" y="9"/>
                    <a:pt x="109" y="17"/>
                  </a:cubicBezTo>
                  <a:cubicBezTo>
                    <a:pt x="109" y="22"/>
                    <a:pt x="119" y="25"/>
                    <a:pt x="122" y="25"/>
                  </a:cubicBezTo>
                  <a:cubicBezTo>
                    <a:pt x="122" y="32"/>
                    <a:pt x="122" y="32"/>
                    <a:pt x="122" y="32"/>
                  </a:cubicBezTo>
                  <a:cubicBezTo>
                    <a:pt x="121" y="32"/>
                    <a:pt x="118" y="33"/>
                    <a:pt x="117" y="34"/>
                  </a:cubicBezTo>
                  <a:cubicBezTo>
                    <a:pt x="119" y="35"/>
                    <a:pt x="122" y="36"/>
                    <a:pt x="128" y="36"/>
                  </a:cubicBezTo>
                  <a:cubicBezTo>
                    <a:pt x="126" y="40"/>
                    <a:pt x="123" y="43"/>
                    <a:pt x="116" y="43"/>
                  </a:cubicBezTo>
                  <a:cubicBezTo>
                    <a:pt x="93" y="43"/>
                    <a:pt x="82" y="22"/>
                    <a:pt x="66" y="22"/>
                  </a:cubicBezTo>
                  <a:cubicBezTo>
                    <a:pt x="65" y="22"/>
                    <a:pt x="60" y="22"/>
                    <a:pt x="54" y="22"/>
                  </a:cubicBezTo>
                  <a:cubicBezTo>
                    <a:pt x="53" y="16"/>
                    <a:pt x="47" y="15"/>
                    <a:pt x="45" y="15"/>
                  </a:cubicBezTo>
                  <a:cubicBezTo>
                    <a:pt x="42" y="15"/>
                    <a:pt x="39" y="14"/>
                    <a:pt x="35" y="14"/>
                  </a:cubicBezTo>
                  <a:cubicBezTo>
                    <a:pt x="33" y="14"/>
                    <a:pt x="31" y="14"/>
                    <a:pt x="27" y="15"/>
                  </a:cubicBezTo>
                  <a:cubicBezTo>
                    <a:pt x="27" y="17"/>
                    <a:pt x="29" y="19"/>
                    <a:pt x="31" y="20"/>
                  </a:cubicBezTo>
                  <a:cubicBezTo>
                    <a:pt x="31" y="20"/>
                    <a:pt x="30" y="20"/>
                    <a:pt x="30" y="20"/>
                  </a:cubicBezTo>
                  <a:cubicBezTo>
                    <a:pt x="26" y="20"/>
                    <a:pt x="22" y="22"/>
                    <a:pt x="19" y="26"/>
                  </a:cubicBezTo>
                  <a:cubicBezTo>
                    <a:pt x="21" y="27"/>
                    <a:pt x="23" y="27"/>
                    <a:pt x="25" y="28"/>
                  </a:cubicBezTo>
                  <a:cubicBezTo>
                    <a:pt x="23" y="28"/>
                    <a:pt x="23" y="28"/>
                    <a:pt x="22" y="28"/>
                  </a:cubicBezTo>
                  <a:cubicBezTo>
                    <a:pt x="22" y="28"/>
                    <a:pt x="20" y="27"/>
                    <a:pt x="17" y="27"/>
                  </a:cubicBezTo>
                  <a:cubicBezTo>
                    <a:pt x="16" y="27"/>
                    <a:pt x="15" y="28"/>
                    <a:pt x="13" y="28"/>
                  </a:cubicBezTo>
                  <a:cubicBezTo>
                    <a:pt x="13" y="36"/>
                    <a:pt x="13" y="36"/>
                    <a:pt x="13" y="36"/>
                  </a:cubicBezTo>
                  <a:cubicBezTo>
                    <a:pt x="15" y="36"/>
                    <a:pt x="17" y="37"/>
                    <a:pt x="18" y="38"/>
                  </a:cubicBezTo>
                  <a:cubicBezTo>
                    <a:pt x="17" y="37"/>
                    <a:pt x="15" y="37"/>
                    <a:pt x="13" y="37"/>
                  </a:cubicBezTo>
                  <a:cubicBezTo>
                    <a:pt x="8" y="37"/>
                    <a:pt x="5" y="41"/>
                    <a:pt x="0" y="43"/>
                  </a:cubicBezTo>
                  <a:cubicBezTo>
                    <a:pt x="2" y="46"/>
                    <a:pt x="0" y="45"/>
                    <a:pt x="0" y="50"/>
                  </a:cubicBezTo>
                  <a:cubicBezTo>
                    <a:pt x="0" y="55"/>
                    <a:pt x="4" y="58"/>
                    <a:pt x="8" y="58"/>
                  </a:cubicBezTo>
                  <a:cubicBezTo>
                    <a:pt x="12" y="58"/>
                    <a:pt x="19" y="62"/>
                    <a:pt x="26" y="62"/>
                  </a:cubicBezTo>
                  <a:cubicBezTo>
                    <a:pt x="33" y="62"/>
                    <a:pt x="40" y="59"/>
                    <a:pt x="49" y="58"/>
                  </a:cubicBezTo>
                  <a:cubicBezTo>
                    <a:pt x="49" y="55"/>
                    <a:pt x="51" y="52"/>
                    <a:pt x="54" y="51"/>
                  </a:cubicBezTo>
                  <a:cubicBezTo>
                    <a:pt x="55" y="57"/>
                    <a:pt x="60" y="59"/>
                    <a:pt x="63" y="64"/>
                  </a:cubicBezTo>
                  <a:cubicBezTo>
                    <a:pt x="61" y="64"/>
                    <a:pt x="59" y="63"/>
                    <a:pt x="57" y="63"/>
                  </a:cubicBezTo>
                  <a:cubicBezTo>
                    <a:pt x="53" y="63"/>
                    <a:pt x="49" y="64"/>
                    <a:pt x="49" y="70"/>
                  </a:cubicBezTo>
                  <a:cubicBezTo>
                    <a:pt x="49" y="73"/>
                    <a:pt x="57" y="78"/>
                    <a:pt x="63" y="78"/>
                  </a:cubicBezTo>
                  <a:cubicBezTo>
                    <a:pt x="77" y="78"/>
                    <a:pt x="87" y="74"/>
                    <a:pt x="98" y="70"/>
                  </a:cubicBezTo>
                  <a:cubicBezTo>
                    <a:pt x="99" y="69"/>
                    <a:pt x="133" y="62"/>
                    <a:pt x="133" y="61"/>
                  </a:cubicBezTo>
                  <a:cubicBezTo>
                    <a:pt x="133" y="61"/>
                    <a:pt x="134" y="61"/>
                    <a:pt x="136" y="61"/>
                  </a:cubicBezTo>
                  <a:cubicBezTo>
                    <a:pt x="139" y="61"/>
                    <a:pt x="145" y="61"/>
                    <a:pt x="150" y="61"/>
                  </a:cubicBezTo>
                  <a:cubicBezTo>
                    <a:pt x="156" y="62"/>
                    <a:pt x="162" y="62"/>
                    <a:pt x="165" y="62"/>
                  </a:cubicBezTo>
                  <a:cubicBezTo>
                    <a:pt x="166" y="62"/>
                    <a:pt x="167" y="62"/>
                    <a:pt x="167" y="62"/>
                  </a:cubicBezTo>
                  <a:cubicBezTo>
                    <a:pt x="172" y="60"/>
                    <a:pt x="185" y="45"/>
                    <a:pt x="185" y="37"/>
                  </a:cubicBezTo>
                  <a:cubicBezTo>
                    <a:pt x="185" y="31"/>
                    <a:pt x="179" y="24"/>
                    <a:pt x="173" y="24"/>
                  </a:cubicBezTo>
                  <a:cubicBezTo>
                    <a:pt x="166" y="24"/>
                    <a:pt x="163" y="30"/>
                    <a:pt x="158" y="30"/>
                  </a:cubicBezTo>
                  <a:cubicBezTo>
                    <a:pt x="148" y="30"/>
                    <a:pt x="138" y="19"/>
                    <a:pt x="138" y="11"/>
                  </a:cubicBezTo>
                  <a:cubicBezTo>
                    <a:pt x="138" y="10"/>
                    <a:pt x="138" y="8"/>
                    <a:pt x="138" y="4"/>
                  </a:cubicBezTo>
                  <a:cubicBezTo>
                    <a:pt x="135" y="4"/>
                    <a:pt x="131" y="2"/>
                    <a:pt x="12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0" name="Freeform 140"/>
            <p:cNvSpPr/>
            <p:nvPr/>
          </p:nvSpPr>
          <p:spPr bwMode="auto">
            <a:xfrm>
              <a:off x="-813" y="-362"/>
              <a:ext cx="57" cy="42"/>
            </a:xfrm>
            <a:custGeom>
              <a:avLst/>
              <a:gdLst>
                <a:gd name="T0" fmla="*/ 23 w 24"/>
                <a:gd name="T1" fmla="*/ 0 h 18"/>
                <a:gd name="T2" fmla="*/ 0 w 24"/>
                <a:gd name="T3" fmla="*/ 12 h 18"/>
                <a:gd name="T4" fmla="*/ 9 w 24"/>
                <a:gd name="T5" fmla="*/ 18 h 18"/>
                <a:gd name="T6" fmla="*/ 24 w 24"/>
                <a:gd name="T7" fmla="*/ 0 h 18"/>
                <a:gd name="T8" fmla="*/ 23 w 24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8">
                  <a:moveTo>
                    <a:pt x="23" y="0"/>
                  </a:moveTo>
                  <a:cubicBezTo>
                    <a:pt x="17" y="0"/>
                    <a:pt x="0" y="4"/>
                    <a:pt x="0" y="12"/>
                  </a:cubicBezTo>
                  <a:cubicBezTo>
                    <a:pt x="0" y="16"/>
                    <a:pt x="4" y="18"/>
                    <a:pt x="9" y="18"/>
                  </a:cubicBezTo>
                  <a:cubicBezTo>
                    <a:pt x="15" y="18"/>
                    <a:pt x="23" y="7"/>
                    <a:pt x="24" y="0"/>
                  </a:cubicBezTo>
                  <a:cubicBezTo>
                    <a:pt x="24" y="0"/>
                    <a:pt x="24" y="0"/>
                    <a:pt x="2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1" name="Freeform 141"/>
            <p:cNvSpPr/>
            <p:nvPr/>
          </p:nvSpPr>
          <p:spPr bwMode="auto">
            <a:xfrm>
              <a:off x="-655" y="-426"/>
              <a:ext cx="43" cy="16"/>
            </a:xfrm>
            <a:custGeom>
              <a:avLst/>
              <a:gdLst>
                <a:gd name="T0" fmla="*/ 18 w 18"/>
                <a:gd name="T1" fmla="*/ 0 h 7"/>
                <a:gd name="T2" fmla="*/ 0 w 18"/>
                <a:gd name="T3" fmla="*/ 0 h 7"/>
                <a:gd name="T4" fmla="*/ 6 w 18"/>
                <a:gd name="T5" fmla="*/ 7 h 7"/>
                <a:gd name="T6" fmla="*/ 18 w 18"/>
                <a:gd name="T7" fmla="*/ 7 h 7"/>
                <a:gd name="T8" fmla="*/ 18 w 18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7">
                  <a:moveTo>
                    <a:pt x="1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4" y="7"/>
                    <a:pt x="6" y="7"/>
                  </a:cubicBezTo>
                  <a:cubicBezTo>
                    <a:pt x="6" y="7"/>
                    <a:pt x="16" y="7"/>
                    <a:pt x="18" y="7"/>
                  </a:cubicBezTo>
                  <a:cubicBezTo>
                    <a:pt x="18" y="0"/>
                    <a:pt x="18" y="0"/>
                    <a:pt x="1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2" name="Freeform 142"/>
            <p:cNvSpPr/>
            <p:nvPr/>
          </p:nvSpPr>
          <p:spPr bwMode="auto">
            <a:xfrm>
              <a:off x="-938" y="-471"/>
              <a:ext cx="248" cy="128"/>
            </a:xfrm>
            <a:custGeom>
              <a:avLst/>
              <a:gdLst>
                <a:gd name="T0" fmla="*/ 96 w 105"/>
                <a:gd name="T1" fmla="*/ 0 h 54"/>
                <a:gd name="T2" fmla="*/ 74 w 105"/>
                <a:gd name="T3" fmla="*/ 3 h 54"/>
                <a:gd name="T4" fmla="*/ 64 w 105"/>
                <a:gd name="T5" fmla="*/ 2 h 54"/>
                <a:gd name="T6" fmla="*/ 37 w 105"/>
                <a:gd name="T7" fmla="*/ 22 h 54"/>
                <a:gd name="T8" fmla="*/ 11 w 105"/>
                <a:gd name="T9" fmla="*/ 33 h 54"/>
                <a:gd name="T10" fmla="*/ 0 w 105"/>
                <a:gd name="T11" fmla="*/ 42 h 54"/>
                <a:gd name="T12" fmla="*/ 5 w 105"/>
                <a:gd name="T13" fmla="*/ 50 h 54"/>
                <a:gd name="T14" fmla="*/ 14 w 105"/>
                <a:gd name="T15" fmla="*/ 46 h 54"/>
                <a:gd name="T16" fmla="*/ 23 w 105"/>
                <a:gd name="T17" fmla="*/ 47 h 54"/>
                <a:gd name="T18" fmla="*/ 29 w 105"/>
                <a:gd name="T19" fmla="*/ 46 h 54"/>
                <a:gd name="T20" fmla="*/ 38 w 105"/>
                <a:gd name="T21" fmla="*/ 54 h 54"/>
                <a:gd name="T22" fmla="*/ 49 w 105"/>
                <a:gd name="T23" fmla="*/ 42 h 54"/>
                <a:gd name="T24" fmla="*/ 50 w 105"/>
                <a:gd name="T25" fmla="*/ 42 h 54"/>
                <a:gd name="T26" fmla="*/ 67 w 105"/>
                <a:gd name="T27" fmla="*/ 26 h 54"/>
                <a:gd name="T28" fmla="*/ 80 w 105"/>
                <a:gd name="T29" fmla="*/ 40 h 54"/>
                <a:gd name="T30" fmla="*/ 103 w 105"/>
                <a:gd name="T31" fmla="*/ 24 h 54"/>
                <a:gd name="T32" fmla="*/ 98 w 105"/>
                <a:gd name="T33" fmla="*/ 13 h 54"/>
                <a:gd name="T34" fmla="*/ 105 w 105"/>
                <a:gd name="T35" fmla="*/ 5 h 54"/>
                <a:gd name="T36" fmla="*/ 96 w 105"/>
                <a:gd name="T37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54">
                  <a:moveTo>
                    <a:pt x="96" y="0"/>
                  </a:moveTo>
                  <a:cubicBezTo>
                    <a:pt x="87" y="0"/>
                    <a:pt x="74" y="3"/>
                    <a:pt x="74" y="3"/>
                  </a:cubicBezTo>
                  <a:cubicBezTo>
                    <a:pt x="69" y="3"/>
                    <a:pt x="68" y="2"/>
                    <a:pt x="64" y="2"/>
                  </a:cubicBezTo>
                  <a:cubicBezTo>
                    <a:pt x="49" y="2"/>
                    <a:pt x="47" y="16"/>
                    <a:pt x="37" y="22"/>
                  </a:cubicBezTo>
                  <a:cubicBezTo>
                    <a:pt x="28" y="27"/>
                    <a:pt x="20" y="28"/>
                    <a:pt x="11" y="33"/>
                  </a:cubicBezTo>
                  <a:cubicBezTo>
                    <a:pt x="9" y="34"/>
                    <a:pt x="0" y="41"/>
                    <a:pt x="0" y="42"/>
                  </a:cubicBezTo>
                  <a:cubicBezTo>
                    <a:pt x="0" y="44"/>
                    <a:pt x="4" y="46"/>
                    <a:pt x="5" y="50"/>
                  </a:cubicBezTo>
                  <a:cubicBezTo>
                    <a:pt x="9" y="49"/>
                    <a:pt x="11" y="46"/>
                    <a:pt x="14" y="46"/>
                  </a:cubicBezTo>
                  <a:cubicBezTo>
                    <a:pt x="18" y="46"/>
                    <a:pt x="20" y="47"/>
                    <a:pt x="23" y="47"/>
                  </a:cubicBezTo>
                  <a:cubicBezTo>
                    <a:pt x="25" y="47"/>
                    <a:pt x="27" y="47"/>
                    <a:pt x="29" y="46"/>
                  </a:cubicBezTo>
                  <a:cubicBezTo>
                    <a:pt x="30" y="48"/>
                    <a:pt x="34" y="54"/>
                    <a:pt x="38" y="54"/>
                  </a:cubicBezTo>
                  <a:cubicBezTo>
                    <a:pt x="44" y="54"/>
                    <a:pt x="48" y="48"/>
                    <a:pt x="49" y="42"/>
                  </a:cubicBezTo>
                  <a:cubicBezTo>
                    <a:pt x="49" y="42"/>
                    <a:pt x="50" y="42"/>
                    <a:pt x="50" y="42"/>
                  </a:cubicBezTo>
                  <a:cubicBezTo>
                    <a:pt x="59" y="42"/>
                    <a:pt x="66" y="34"/>
                    <a:pt x="67" y="26"/>
                  </a:cubicBezTo>
                  <a:cubicBezTo>
                    <a:pt x="72" y="28"/>
                    <a:pt x="71" y="40"/>
                    <a:pt x="80" y="40"/>
                  </a:cubicBezTo>
                  <a:cubicBezTo>
                    <a:pt x="103" y="24"/>
                    <a:pt x="103" y="24"/>
                    <a:pt x="103" y="24"/>
                  </a:cubicBezTo>
                  <a:cubicBezTo>
                    <a:pt x="103" y="19"/>
                    <a:pt x="99" y="18"/>
                    <a:pt x="98" y="13"/>
                  </a:cubicBezTo>
                  <a:cubicBezTo>
                    <a:pt x="102" y="12"/>
                    <a:pt x="105" y="8"/>
                    <a:pt x="105" y="5"/>
                  </a:cubicBezTo>
                  <a:cubicBezTo>
                    <a:pt x="105" y="1"/>
                    <a:pt x="101" y="0"/>
                    <a:pt x="9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3" name="Freeform 143"/>
            <p:cNvSpPr/>
            <p:nvPr/>
          </p:nvSpPr>
          <p:spPr bwMode="auto">
            <a:xfrm>
              <a:off x="-605" y="-570"/>
              <a:ext cx="142" cy="42"/>
            </a:xfrm>
            <a:custGeom>
              <a:avLst/>
              <a:gdLst>
                <a:gd name="T0" fmla="*/ 38 w 60"/>
                <a:gd name="T1" fmla="*/ 0 h 18"/>
                <a:gd name="T2" fmla="*/ 0 w 60"/>
                <a:gd name="T3" fmla="*/ 18 h 18"/>
                <a:gd name="T4" fmla="*/ 10 w 60"/>
                <a:gd name="T5" fmla="*/ 14 h 18"/>
                <a:gd name="T6" fmla="*/ 23 w 60"/>
                <a:gd name="T7" fmla="*/ 18 h 18"/>
                <a:gd name="T8" fmla="*/ 46 w 60"/>
                <a:gd name="T9" fmla="*/ 18 h 18"/>
                <a:gd name="T10" fmla="*/ 60 w 60"/>
                <a:gd name="T11" fmla="*/ 13 h 18"/>
                <a:gd name="T12" fmla="*/ 38 w 60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18">
                  <a:moveTo>
                    <a:pt x="38" y="0"/>
                  </a:moveTo>
                  <a:cubicBezTo>
                    <a:pt x="31" y="0"/>
                    <a:pt x="0" y="11"/>
                    <a:pt x="0" y="18"/>
                  </a:cubicBezTo>
                  <a:cubicBezTo>
                    <a:pt x="4" y="17"/>
                    <a:pt x="6" y="14"/>
                    <a:pt x="10" y="14"/>
                  </a:cubicBezTo>
                  <a:cubicBezTo>
                    <a:pt x="16" y="14"/>
                    <a:pt x="17" y="18"/>
                    <a:pt x="23" y="18"/>
                  </a:cubicBezTo>
                  <a:cubicBezTo>
                    <a:pt x="35" y="18"/>
                    <a:pt x="32" y="18"/>
                    <a:pt x="46" y="18"/>
                  </a:cubicBezTo>
                  <a:cubicBezTo>
                    <a:pt x="53" y="18"/>
                    <a:pt x="56" y="15"/>
                    <a:pt x="60" y="13"/>
                  </a:cubicBezTo>
                  <a:cubicBezTo>
                    <a:pt x="58" y="6"/>
                    <a:pt x="49" y="0"/>
                    <a:pt x="3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4" name="Freeform 144"/>
            <p:cNvSpPr/>
            <p:nvPr/>
          </p:nvSpPr>
          <p:spPr bwMode="auto">
            <a:xfrm>
              <a:off x="-603" y="-521"/>
              <a:ext cx="126" cy="64"/>
            </a:xfrm>
            <a:custGeom>
              <a:avLst/>
              <a:gdLst>
                <a:gd name="T0" fmla="*/ 44 w 53"/>
                <a:gd name="T1" fmla="*/ 0 h 27"/>
                <a:gd name="T2" fmla="*/ 0 w 53"/>
                <a:gd name="T3" fmla="*/ 13 h 27"/>
                <a:gd name="T4" fmla="*/ 17 w 53"/>
                <a:gd name="T5" fmla="*/ 27 h 27"/>
                <a:gd name="T6" fmla="*/ 45 w 53"/>
                <a:gd name="T7" fmla="*/ 11 h 27"/>
                <a:gd name="T8" fmla="*/ 30 w 53"/>
                <a:gd name="T9" fmla="*/ 11 h 27"/>
                <a:gd name="T10" fmla="*/ 53 w 53"/>
                <a:gd name="T11" fmla="*/ 5 h 27"/>
                <a:gd name="T12" fmla="*/ 44 w 53"/>
                <a:gd name="T13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27">
                  <a:moveTo>
                    <a:pt x="44" y="0"/>
                  </a:moveTo>
                  <a:cubicBezTo>
                    <a:pt x="33" y="0"/>
                    <a:pt x="0" y="1"/>
                    <a:pt x="0" y="13"/>
                  </a:cubicBezTo>
                  <a:cubicBezTo>
                    <a:pt x="0" y="18"/>
                    <a:pt x="9" y="27"/>
                    <a:pt x="17" y="27"/>
                  </a:cubicBezTo>
                  <a:cubicBezTo>
                    <a:pt x="29" y="27"/>
                    <a:pt x="46" y="22"/>
                    <a:pt x="45" y="11"/>
                  </a:cubicBezTo>
                  <a:cubicBezTo>
                    <a:pt x="30" y="11"/>
                    <a:pt x="30" y="11"/>
                    <a:pt x="30" y="11"/>
                  </a:cubicBezTo>
                  <a:cubicBezTo>
                    <a:pt x="38" y="11"/>
                    <a:pt x="47" y="10"/>
                    <a:pt x="53" y="5"/>
                  </a:cubicBezTo>
                  <a:cubicBezTo>
                    <a:pt x="52" y="3"/>
                    <a:pt x="49" y="0"/>
                    <a:pt x="4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5" name="Freeform 145"/>
            <p:cNvSpPr/>
            <p:nvPr/>
          </p:nvSpPr>
          <p:spPr bwMode="auto">
            <a:xfrm>
              <a:off x="-662" y="-514"/>
              <a:ext cx="43" cy="33"/>
            </a:xfrm>
            <a:custGeom>
              <a:avLst/>
              <a:gdLst>
                <a:gd name="T0" fmla="*/ 4 w 18"/>
                <a:gd name="T1" fmla="*/ 0 h 14"/>
                <a:gd name="T2" fmla="*/ 0 w 18"/>
                <a:gd name="T3" fmla="*/ 6 h 14"/>
                <a:gd name="T4" fmla="*/ 11 w 18"/>
                <a:gd name="T5" fmla="*/ 14 h 14"/>
                <a:gd name="T6" fmla="*/ 18 w 18"/>
                <a:gd name="T7" fmla="*/ 7 h 14"/>
                <a:gd name="T8" fmla="*/ 4 w 18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4">
                  <a:moveTo>
                    <a:pt x="4" y="0"/>
                  </a:moveTo>
                  <a:cubicBezTo>
                    <a:pt x="2" y="0"/>
                    <a:pt x="0" y="1"/>
                    <a:pt x="0" y="6"/>
                  </a:cubicBezTo>
                  <a:cubicBezTo>
                    <a:pt x="0" y="8"/>
                    <a:pt x="6" y="14"/>
                    <a:pt x="11" y="14"/>
                  </a:cubicBezTo>
                  <a:cubicBezTo>
                    <a:pt x="14" y="14"/>
                    <a:pt x="16" y="10"/>
                    <a:pt x="18" y="7"/>
                  </a:cubicBezTo>
                  <a:cubicBezTo>
                    <a:pt x="16" y="6"/>
                    <a:pt x="8" y="0"/>
                    <a:pt x="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6" name="Freeform 146"/>
            <p:cNvSpPr/>
            <p:nvPr/>
          </p:nvSpPr>
          <p:spPr bwMode="auto">
            <a:xfrm>
              <a:off x="-201" y="-202"/>
              <a:ext cx="213" cy="171"/>
            </a:xfrm>
            <a:custGeom>
              <a:avLst/>
              <a:gdLst>
                <a:gd name="T0" fmla="*/ 39 w 90"/>
                <a:gd name="T1" fmla="*/ 0 h 72"/>
                <a:gd name="T2" fmla="*/ 19 w 90"/>
                <a:gd name="T3" fmla="*/ 7 h 72"/>
                <a:gd name="T4" fmla="*/ 15 w 90"/>
                <a:gd name="T5" fmla="*/ 11 h 72"/>
                <a:gd name="T6" fmla="*/ 32 w 90"/>
                <a:gd name="T7" fmla="*/ 18 h 72"/>
                <a:gd name="T8" fmla="*/ 32 w 90"/>
                <a:gd name="T9" fmla="*/ 32 h 72"/>
                <a:gd name="T10" fmla="*/ 24 w 90"/>
                <a:gd name="T11" fmla="*/ 32 h 72"/>
                <a:gd name="T12" fmla="*/ 0 w 90"/>
                <a:gd name="T13" fmla="*/ 26 h 72"/>
                <a:gd name="T14" fmla="*/ 0 w 90"/>
                <a:gd name="T15" fmla="*/ 35 h 72"/>
                <a:gd name="T16" fmla="*/ 47 w 90"/>
                <a:gd name="T17" fmla="*/ 63 h 72"/>
                <a:gd name="T18" fmla="*/ 58 w 90"/>
                <a:gd name="T19" fmla="*/ 72 h 72"/>
                <a:gd name="T20" fmla="*/ 69 w 90"/>
                <a:gd name="T21" fmla="*/ 64 h 72"/>
                <a:gd name="T22" fmla="*/ 90 w 90"/>
                <a:gd name="T23" fmla="*/ 36 h 72"/>
                <a:gd name="T24" fmla="*/ 78 w 90"/>
                <a:gd name="T25" fmla="*/ 34 h 72"/>
                <a:gd name="T26" fmla="*/ 80 w 90"/>
                <a:gd name="T27" fmla="*/ 26 h 72"/>
                <a:gd name="T28" fmla="*/ 75 w 90"/>
                <a:gd name="T29" fmla="*/ 23 h 72"/>
                <a:gd name="T30" fmla="*/ 60 w 90"/>
                <a:gd name="T31" fmla="*/ 25 h 72"/>
                <a:gd name="T32" fmla="*/ 77 w 90"/>
                <a:gd name="T33" fmla="*/ 6 h 72"/>
                <a:gd name="T34" fmla="*/ 72 w 90"/>
                <a:gd name="T35" fmla="*/ 0 h 72"/>
                <a:gd name="T36" fmla="*/ 50 w 90"/>
                <a:gd name="T37" fmla="*/ 0 h 72"/>
                <a:gd name="T38" fmla="*/ 39 w 90"/>
                <a:gd name="T39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0" h="72">
                  <a:moveTo>
                    <a:pt x="39" y="0"/>
                  </a:moveTo>
                  <a:cubicBezTo>
                    <a:pt x="31" y="0"/>
                    <a:pt x="24" y="1"/>
                    <a:pt x="19" y="7"/>
                  </a:cubicBezTo>
                  <a:cubicBezTo>
                    <a:pt x="18" y="8"/>
                    <a:pt x="15" y="9"/>
                    <a:pt x="15" y="11"/>
                  </a:cubicBezTo>
                  <a:cubicBezTo>
                    <a:pt x="15" y="18"/>
                    <a:pt x="25" y="17"/>
                    <a:pt x="32" y="18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8" y="32"/>
                    <a:pt x="29" y="32"/>
                    <a:pt x="24" y="32"/>
                  </a:cubicBezTo>
                  <a:cubicBezTo>
                    <a:pt x="15" y="32"/>
                    <a:pt x="7" y="26"/>
                    <a:pt x="0" y="2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6" y="50"/>
                    <a:pt x="32" y="48"/>
                    <a:pt x="47" y="63"/>
                  </a:cubicBezTo>
                  <a:cubicBezTo>
                    <a:pt x="50" y="66"/>
                    <a:pt x="51" y="72"/>
                    <a:pt x="58" y="72"/>
                  </a:cubicBezTo>
                  <a:cubicBezTo>
                    <a:pt x="63" y="72"/>
                    <a:pt x="64" y="65"/>
                    <a:pt x="69" y="64"/>
                  </a:cubicBezTo>
                  <a:cubicBezTo>
                    <a:pt x="86" y="57"/>
                    <a:pt x="88" y="65"/>
                    <a:pt x="90" y="36"/>
                  </a:cubicBezTo>
                  <a:cubicBezTo>
                    <a:pt x="87" y="35"/>
                    <a:pt x="80" y="34"/>
                    <a:pt x="78" y="34"/>
                  </a:cubicBezTo>
                  <a:cubicBezTo>
                    <a:pt x="78" y="28"/>
                    <a:pt x="80" y="33"/>
                    <a:pt x="80" y="26"/>
                  </a:cubicBezTo>
                  <a:cubicBezTo>
                    <a:pt x="80" y="24"/>
                    <a:pt x="77" y="23"/>
                    <a:pt x="75" y="23"/>
                  </a:cubicBezTo>
                  <a:cubicBezTo>
                    <a:pt x="70" y="23"/>
                    <a:pt x="63" y="25"/>
                    <a:pt x="60" y="25"/>
                  </a:cubicBezTo>
                  <a:cubicBezTo>
                    <a:pt x="64" y="20"/>
                    <a:pt x="77" y="16"/>
                    <a:pt x="77" y="6"/>
                  </a:cubicBezTo>
                  <a:cubicBezTo>
                    <a:pt x="77" y="3"/>
                    <a:pt x="73" y="0"/>
                    <a:pt x="72" y="0"/>
                  </a:cubicBezTo>
                  <a:cubicBezTo>
                    <a:pt x="72" y="0"/>
                    <a:pt x="60" y="0"/>
                    <a:pt x="50" y="0"/>
                  </a:cubicBezTo>
                  <a:cubicBezTo>
                    <a:pt x="47" y="0"/>
                    <a:pt x="43" y="0"/>
                    <a:pt x="3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7" name="Freeform 147"/>
            <p:cNvSpPr/>
            <p:nvPr/>
          </p:nvSpPr>
          <p:spPr bwMode="auto">
            <a:xfrm>
              <a:off x="-276" y="-410"/>
              <a:ext cx="236" cy="121"/>
            </a:xfrm>
            <a:custGeom>
              <a:avLst/>
              <a:gdLst>
                <a:gd name="T0" fmla="*/ 50 w 100"/>
                <a:gd name="T1" fmla="*/ 0 h 51"/>
                <a:gd name="T2" fmla="*/ 46 w 100"/>
                <a:gd name="T3" fmla="*/ 1 h 51"/>
                <a:gd name="T4" fmla="*/ 64 w 100"/>
                <a:gd name="T5" fmla="*/ 8 h 51"/>
                <a:gd name="T6" fmla="*/ 64 w 100"/>
                <a:gd name="T7" fmla="*/ 20 h 51"/>
                <a:gd name="T8" fmla="*/ 35 w 100"/>
                <a:gd name="T9" fmla="*/ 8 h 51"/>
                <a:gd name="T10" fmla="*/ 35 w 100"/>
                <a:gd name="T11" fmla="*/ 14 h 51"/>
                <a:gd name="T12" fmla="*/ 46 w 100"/>
                <a:gd name="T13" fmla="*/ 23 h 51"/>
                <a:gd name="T14" fmla="*/ 42 w 100"/>
                <a:gd name="T15" fmla="*/ 24 h 51"/>
                <a:gd name="T16" fmla="*/ 6 w 100"/>
                <a:gd name="T17" fmla="*/ 1 h 51"/>
                <a:gd name="T18" fmla="*/ 0 w 100"/>
                <a:gd name="T19" fmla="*/ 1 h 51"/>
                <a:gd name="T20" fmla="*/ 1 w 100"/>
                <a:gd name="T21" fmla="*/ 7 h 51"/>
                <a:gd name="T22" fmla="*/ 1 w 100"/>
                <a:gd name="T23" fmla="*/ 7 h 51"/>
                <a:gd name="T24" fmla="*/ 1 w 100"/>
                <a:gd name="T25" fmla="*/ 16 h 51"/>
                <a:gd name="T26" fmla="*/ 11 w 100"/>
                <a:gd name="T27" fmla="*/ 22 h 51"/>
                <a:gd name="T28" fmla="*/ 14 w 100"/>
                <a:gd name="T29" fmla="*/ 21 h 51"/>
                <a:gd name="T30" fmla="*/ 15 w 100"/>
                <a:gd name="T31" fmla="*/ 27 h 51"/>
                <a:gd name="T32" fmla="*/ 23 w 100"/>
                <a:gd name="T33" fmla="*/ 27 h 51"/>
                <a:gd name="T34" fmla="*/ 30 w 100"/>
                <a:gd name="T35" fmla="*/ 33 h 51"/>
                <a:gd name="T36" fmla="*/ 68 w 100"/>
                <a:gd name="T37" fmla="*/ 28 h 51"/>
                <a:gd name="T38" fmla="*/ 75 w 100"/>
                <a:gd name="T39" fmla="*/ 29 h 51"/>
                <a:gd name="T40" fmla="*/ 61 w 100"/>
                <a:gd name="T41" fmla="*/ 37 h 51"/>
                <a:gd name="T42" fmla="*/ 61 w 100"/>
                <a:gd name="T43" fmla="*/ 42 h 51"/>
                <a:gd name="T44" fmla="*/ 58 w 100"/>
                <a:gd name="T45" fmla="*/ 48 h 51"/>
                <a:gd name="T46" fmla="*/ 66 w 100"/>
                <a:gd name="T47" fmla="*/ 51 h 51"/>
                <a:gd name="T48" fmla="*/ 75 w 100"/>
                <a:gd name="T49" fmla="*/ 50 h 51"/>
                <a:gd name="T50" fmla="*/ 96 w 100"/>
                <a:gd name="T51" fmla="*/ 48 h 51"/>
                <a:gd name="T52" fmla="*/ 100 w 100"/>
                <a:gd name="T53" fmla="*/ 14 h 51"/>
                <a:gd name="T54" fmla="*/ 89 w 100"/>
                <a:gd name="T55" fmla="*/ 1 h 51"/>
                <a:gd name="T56" fmla="*/ 79 w 100"/>
                <a:gd name="T57" fmla="*/ 5 h 51"/>
                <a:gd name="T58" fmla="*/ 55 w 100"/>
                <a:gd name="T59" fmla="*/ 0 h 51"/>
                <a:gd name="T60" fmla="*/ 50 w 100"/>
                <a:gd name="T61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0" h="51">
                  <a:moveTo>
                    <a:pt x="50" y="0"/>
                  </a:moveTo>
                  <a:cubicBezTo>
                    <a:pt x="48" y="0"/>
                    <a:pt x="47" y="0"/>
                    <a:pt x="46" y="1"/>
                  </a:cubicBezTo>
                  <a:cubicBezTo>
                    <a:pt x="48" y="8"/>
                    <a:pt x="55" y="8"/>
                    <a:pt x="64" y="8"/>
                  </a:cubicBezTo>
                  <a:cubicBezTo>
                    <a:pt x="64" y="20"/>
                    <a:pt x="64" y="20"/>
                    <a:pt x="64" y="20"/>
                  </a:cubicBezTo>
                  <a:cubicBezTo>
                    <a:pt x="51" y="20"/>
                    <a:pt x="47" y="8"/>
                    <a:pt x="35" y="8"/>
                  </a:cubicBezTo>
                  <a:cubicBezTo>
                    <a:pt x="35" y="14"/>
                    <a:pt x="35" y="14"/>
                    <a:pt x="35" y="14"/>
                  </a:cubicBezTo>
                  <a:cubicBezTo>
                    <a:pt x="37" y="17"/>
                    <a:pt x="41" y="21"/>
                    <a:pt x="46" y="23"/>
                  </a:cubicBezTo>
                  <a:cubicBezTo>
                    <a:pt x="44" y="24"/>
                    <a:pt x="43" y="24"/>
                    <a:pt x="42" y="24"/>
                  </a:cubicBezTo>
                  <a:cubicBezTo>
                    <a:pt x="28" y="24"/>
                    <a:pt x="20" y="1"/>
                    <a:pt x="6" y="1"/>
                  </a:cubicBezTo>
                  <a:cubicBezTo>
                    <a:pt x="4" y="1"/>
                    <a:pt x="2" y="1"/>
                    <a:pt x="0" y="1"/>
                  </a:cubicBezTo>
                  <a:cubicBezTo>
                    <a:pt x="0" y="4"/>
                    <a:pt x="0" y="6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4" y="19"/>
                    <a:pt x="7" y="22"/>
                    <a:pt x="11" y="22"/>
                  </a:cubicBezTo>
                  <a:cubicBezTo>
                    <a:pt x="12" y="22"/>
                    <a:pt x="13" y="22"/>
                    <a:pt x="14" y="21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30"/>
                    <a:pt x="26" y="33"/>
                    <a:pt x="30" y="33"/>
                  </a:cubicBezTo>
                  <a:cubicBezTo>
                    <a:pt x="40" y="33"/>
                    <a:pt x="59" y="28"/>
                    <a:pt x="68" y="28"/>
                  </a:cubicBezTo>
                  <a:cubicBezTo>
                    <a:pt x="70" y="28"/>
                    <a:pt x="73" y="28"/>
                    <a:pt x="75" y="29"/>
                  </a:cubicBezTo>
                  <a:cubicBezTo>
                    <a:pt x="71" y="32"/>
                    <a:pt x="61" y="32"/>
                    <a:pt x="61" y="37"/>
                  </a:cubicBezTo>
                  <a:cubicBezTo>
                    <a:pt x="61" y="39"/>
                    <a:pt x="61" y="41"/>
                    <a:pt x="61" y="42"/>
                  </a:cubicBezTo>
                  <a:cubicBezTo>
                    <a:pt x="59" y="43"/>
                    <a:pt x="58" y="46"/>
                    <a:pt x="58" y="48"/>
                  </a:cubicBezTo>
                  <a:cubicBezTo>
                    <a:pt x="58" y="50"/>
                    <a:pt x="62" y="51"/>
                    <a:pt x="66" y="51"/>
                  </a:cubicBezTo>
                  <a:cubicBezTo>
                    <a:pt x="69" y="51"/>
                    <a:pt x="73" y="50"/>
                    <a:pt x="75" y="50"/>
                  </a:cubicBezTo>
                  <a:cubicBezTo>
                    <a:pt x="76" y="50"/>
                    <a:pt x="88" y="50"/>
                    <a:pt x="96" y="48"/>
                  </a:cubicBezTo>
                  <a:cubicBezTo>
                    <a:pt x="94" y="33"/>
                    <a:pt x="100" y="27"/>
                    <a:pt x="100" y="14"/>
                  </a:cubicBezTo>
                  <a:cubicBezTo>
                    <a:pt x="100" y="7"/>
                    <a:pt x="99" y="1"/>
                    <a:pt x="89" y="1"/>
                  </a:cubicBezTo>
                  <a:cubicBezTo>
                    <a:pt x="85" y="1"/>
                    <a:pt x="83" y="5"/>
                    <a:pt x="79" y="5"/>
                  </a:cubicBezTo>
                  <a:cubicBezTo>
                    <a:pt x="69" y="5"/>
                    <a:pt x="63" y="0"/>
                    <a:pt x="55" y="0"/>
                  </a:cubicBezTo>
                  <a:cubicBezTo>
                    <a:pt x="53" y="0"/>
                    <a:pt x="51" y="0"/>
                    <a:pt x="5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8" name="Freeform 148"/>
            <p:cNvSpPr/>
            <p:nvPr/>
          </p:nvSpPr>
          <p:spPr bwMode="auto">
            <a:xfrm>
              <a:off x="-97" y="66"/>
              <a:ext cx="140" cy="83"/>
            </a:xfrm>
            <a:custGeom>
              <a:avLst/>
              <a:gdLst>
                <a:gd name="T0" fmla="*/ 27 w 59"/>
                <a:gd name="T1" fmla="*/ 0 h 35"/>
                <a:gd name="T2" fmla="*/ 12 w 59"/>
                <a:gd name="T3" fmla="*/ 17 h 35"/>
                <a:gd name="T4" fmla="*/ 11 w 59"/>
                <a:gd name="T5" fmla="*/ 17 h 35"/>
                <a:gd name="T6" fmla="*/ 8 w 59"/>
                <a:gd name="T7" fmla="*/ 17 h 35"/>
                <a:gd name="T8" fmla="*/ 6 w 59"/>
                <a:gd name="T9" fmla="*/ 17 h 35"/>
                <a:gd name="T10" fmla="*/ 0 w 59"/>
                <a:gd name="T11" fmla="*/ 19 h 35"/>
                <a:gd name="T12" fmla="*/ 46 w 59"/>
                <a:gd name="T13" fmla="*/ 35 h 35"/>
                <a:gd name="T14" fmla="*/ 59 w 59"/>
                <a:gd name="T15" fmla="*/ 27 h 35"/>
                <a:gd name="T16" fmla="*/ 27 w 59"/>
                <a:gd name="T1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9" h="35">
                  <a:moveTo>
                    <a:pt x="27" y="0"/>
                  </a:moveTo>
                  <a:cubicBezTo>
                    <a:pt x="16" y="0"/>
                    <a:pt x="18" y="15"/>
                    <a:pt x="12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0" y="17"/>
                    <a:pt x="9" y="17"/>
                    <a:pt x="8" y="17"/>
                  </a:cubicBezTo>
                  <a:cubicBezTo>
                    <a:pt x="8" y="17"/>
                    <a:pt x="7" y="17"/>
                    <a:pt x="6" y="17"/>
                  </a:cubicBezTo>
                  <a:cubicBezTo>
                    <a:pt x="3" y="17"/>
                    <a:pt x="0" y="17"/>
                    <a:pt x="0" y="19"/>
                  </a:cubicBezTo>
                  <a:cubicBezTo>
                    <a:pt x="0" y="21"/>
                    <a:pt x="39" y="35"/>
                    <a:pt x="46" y="35"/>
                  </a:cubicBezTo>
                  <a:cubicBezTo>
                    <a:pt x="52" y="35"/>
                    <a:pt x="54" y="30"/>
                    <a:pt x="59" y="27"/>
                  </a:cubicBezTo>
                  <a:cubicBezTo>
                    <a:pt x="56" y="19"/>
                    <a:pt x="34" y="0"/>
                    <a:pt x="2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9" name="Freeform 149"/>
            <p:cNvSpPr/>
            <p:nvPr/>
          </p:nvSpPr>
          <p:spPr bwMode="auto">
            <a:xfrm>
              <a:off x="38" y="-228"/>
              <a:ext cx="184" cy="149"/>
            </a:xfrm>
            <a:custGeom>
              <a:avLst/>
              <a:gdLst>
                <a:gd name="T0" fmla="*/ 26 w 78"/>
                <a:gd name="T1" fmla="*/ 0 h 63"/>
                <a:gd name="T2" fmla="*/ 12 w 78"/>
                <a:gd name="T3" fmla="*/ 8 h 63"/>
                <a:gd name="T4" fmla="*/ 12 w 78"/>
                <a:gd name="T5" fmla="*/ 13 h 63"/>
                <a:gd name="T6" fmla="*/ 0 w 78"/>
                <a:gd name="T7" fmla="*/ 13 h 63"/>
                <a:gd name="T8" fmla="*/ 0 w 78"/>
                <a:gd name="T9" fmla="*/ 22 h 63"/>
                <a:gd name="T10" fmla="*/ 8 w 78"/>
                <a:gd name="T11" fmla="*/ 47 h 63"/>
                <a:gd name="T12" fmla="*/ 8 w 78"/>
                <a:gd name="T13" fmla="*/ 63 h 63"/>
                <a:gd name="T14" fmla="*/ 18 w 78"/>
                <a:gd name="T15" fmla="*/ 63 h 63"/>
                <a:gd name="T16" fmla="*/ 30 w 78"/>
                <a:gd name="T17" fmla="*/ 46 h 63"/>
                <a:gd name="T18" fmla="*/ 23 w 78"/>
                <a:gd name="T19" fmla="*/ 46 h 63"/>
                <a:gd name="T20" fmla="*/ 27 w 78"/>
                <a:gd name="T21" fmla="*/ 40 h 63"/>
                <a:gd name="T22" fmla="*/ 38 w 78"/>
                <a:gd name="T23" fmla="*/ 42 h 63"/>
                <a:gd name="T24" fmla="*/ 68 w 78"/>
                <a:gd name="T25" fmla="*/ 21 h 63"/>
                <a:gd name="T26" fmla="*/ 78 w 78"/>
                <a:gd name="T27" fmla="*/ 13 h 63"/>
                <a:gd name="T28" fmla="*/ 78 w 78"/>
                <a:gd name="T29" fmla="*/ 6 h 63"/>
                <a:gd name="T30" fmla="*/ 26 w 78"/>
                <a:gd name="T31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8" h="63">
                  <a:moveTo>
                    <a:pt x="26" y="0"/>
                  </a:moveTo>
                  <a:cubicBezTo>
                    <a:pt x="15" y="0"/>
                    <a:pt x="12" y="7"/>
                    <a:pt x="12" y="8"/>
                  </a:cubicBezTo>
                  <a:cubicBezTo>
                    <a:pt x="12" y="9"/>
                    <a:pt x="11" y="12"/>
                    <a:pt x="12" y="13"/>
                  </a:cubicBezTo>
                  <a:cubicBezTo>
                    <a:pt x="10" y="13"/>
                    <a:pt x="4" y="13"/>
                    <a:pt x="0" y="13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3" y="32"/>
                    <a:pt x="0" y="39"/>
                    <a:pt x="8" y="47"/>
                  </a:cubicBezTo>
                  <a:cubicBezTo>
                    <a:pt x="8" y="50"/>
                    <a:pt x="8" y="56"/>
                    <a:pt x="8" y="63"/>
                  </a:cubicBezTo>
                  <a:cubicBezTo>
                    <a:pt x="18" y="63"/>
                    <a:pt x="18" y="63"/>
                    <a:pt x="18" y="63"/>
                  </a:cubicBezTo>
                  <a:cubicBezTo>
                    <a:pt x="24" y="57"/>
                    <a:pt x="29" y="55"/>
                    <a:pt x="30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5" y="41"/>
                    <a:pt x="26" y="40"/>
                    <a:pt x="27" y="40"/>
                  </a:cubicBezTo>
                  <a:cubicBezTo>
                    <a:pt x="29" y="40"/>
                    <a:pt x="32" y="42"/>
                    <a:pt x="38" y="42"/>
                  </a:cubicBezTo>
                  <a:cubicBezTo>
                    <a:pt x="54" y="42"/>
                    <a:pt x="61" y="30"/>
                    <a:pt x="68" y="21"/>
                  </a:cubicBezTo>
                  <a:cubicBezTo>
                    <a:pt x="68" y="21"/>
                    <a:pt x="78" y="14"/>
                    <a:pt x="78" y="13"/>
                  </a:cubicBezTo>
                  <a:cubicBezTo>
                    <a:pt x="78" y="10"/>
                    <a:pt x="77" y="9"/>
                    <a:pt x="78" y="6"/>
                  </a:cubicBezTo>
                  <a:cubicBezTo>
                    <a:pt x="59" y="6"/>
                    <a:pt x="44" y="0"/>
                    <a:pt x="2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0" name="Freeform 150"/>
            <p:cNvSpPr/>
            <p:nvPr/>
          </p:nvSpPr>
          <p:spPr bwMode="auto">
            <a:xfrm>
              <a:off x="-338" y="-495"/>
              <a:ext cx="62" cy="50"/>
            </a:xfrm>
            <a:custGeom>
              <a:avLst/>
              <a:gdLst>
                <a:gd name="T0" fmla="*/ 0 w 26"/>
                <a:gd name="T1" fmla="*/ 0 h 21"/>
                <a:gd name="T2" fmla="*/ 19 w 26"/>
                <a:gd name="T3" fmla="*/ 21 h 21"/>
                <a:gd name="T4" fmla="*/ 26 w 26"/>
                <a:gd name="T5" fmla="*/ 15 h 21"/>
                <a:gd name="T6" fmla="*/ 0 w 26"/>
                <a:gd name="T7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1">
                  <a:moveTo>
                    <a:pt x="0" y="0"/>
                  </a:moveTo>
                  <a:cubicBezTo>
                    <a:pt x="0" y="7"/>
                    <a:pt x="13" y="21"/>
                    <a:pt x="19" y="21"/>
                  </a:cubicBezTo>
                  <a:cubicBezTo>
                    <a:pt x="22" y="21"/>
                    <a:pt x="26" y="19"/>
                    <a:pt x="26" y="15"/>
                  </a:cubicBezTo>
                  <a:cubicBezTo>
                    <a:pt x="15" y="11"/>
                    <a:pt x="14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1" name="Freeform 151"/>
            <p:cNvSpPr/>
            <p:nvPr/>
          </p:nvSpPr>
          <p:spPr bwMode="auto">
            <a:xfrm>
              <a:off x="-300" y="-325"/>
              <a:ext cx="45" cy="34"/>
            </a:xfrm>
            <a:custGeom>
              <a:avLst/>
              <a:gdLst>
                <a:gd name="T0" fmla="*/ 15 w 19"/>
                <a:gd name="T1" fmla="*/ 0 h 14"/>
                <a:gd name="T2" fmla="*/ 0 w 19"/>
                <a:gd name="T3" fmla="*/ 14 h 14"/>
                <a:gd name="T4" fmla="*/ 2 w 19"/>
                <a:gd name="T5" fmla="*/ 14 h 14"/>
                <a:gd name="T6" fmla="*/ 11 w 19"/>
                <a:gd name="T7" fmla="*/ 14 h 14"/>
                <a:gd name="T8" fmla="*/ 19 w 19"/>
                <a:gd name="T9" fmla="*/ 7 h 14"/>
                <a:gd name="T10" fmla="*/ 15 w 19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14">
                  <a:moveTo>
                    <a:pt x="15" y="0"/>
                  </a:moveTo>
                  <a:cubicBezTo>
                    <a:pt x="7" y="2"/>
                    <a:pt x="2" y="5"/>
                    <a:pt x="0" y="14"/>
                  </a:cubicBezTo>
                  <a:cubicBezTo>
                    <a:pt x="1" y="14"/>
                    <a:pt x="2" y="14"/>
                    <a:pt x="2" y="14"/>
                  </a:cubicBezTo>
                  <a:cubicBezTo>
                    <a:pt x="5" y="14"/>
                    <a:pt x="6" y="14"/>
                    <a:pt x="11" y="14"/>
                  </a:cubicBezTo>
                  <a:cubicBezTo>
                    <a:pt x="14" y="14"/>
                    <a:pt x="19" y="14"/>
                    <a:pt x="19" y="7"/>
                  </a:cubicBezTo>
                  <a:cubicBezTo>
                    <a:pt x="19" y="4"/>
                    <a:pt x="16" y="2"/>
                    <a:pt x="1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2" name="Freeform 152"/>
            <p:cNvSpPr/>
            <p:nvPr/>
          </p:nvSpPr>
          <p:spPr bwMode="auto">
            <a:xfrm>
              <a:off x="-321" y="-620"/>
              <a:ext cx="231" cy="123"/>
            </a:xfrm>
            <a:custGeom>
              <a:avLst/>
              <a:gdLst>
                <a:gd name="T0" fmla="*/ 17 w 98"/>
                <a:gd name="T1" fmla="*/ 0 h 52"/>
                <a:gd name="T2" fmla="*/ 0 w 98"/>
                <a:gd name="T3" fmla="*/ 5 h 52"/>
                <a:gd name="T4" fmla="*/ 9 w 98"/>
                <a:gd name="T5" fmla="*/ 13 h 52"/>
                <a:gd name="T6" fmla="*/ 5 w 98"/>
                <a:gd name="T7" fmla="*/ 18 h 52"/>
                <a:gd name="T8" fmla="*/ 9 w 98"/>
                <a:gd name="T9" fmla="*/ 19 h 52"/>
                <a:gd name="T10" fmla="*/ 24 w 98"/>
                <a:gd name="T11" fmla="*/ 18 h 52"/>
                <a:gd name="T12" fmla="*/ 24 w 98"/>
                <a:gd name="T13" fmla="*/ 24 h 52"/>
                <a:gd name="T14" fmla="*/ 8 w 98"/>
                <a:gd name="T15" fmla="*/ 31 h 52"/>
                <a:gd name="T16" fmla="*/ 19 w 98"/>
                <a:gd name="T17" fmla="*/ 35 h 52"/>
                <a:gd name="T18" fmla="*/ 22 w 98"/>
                <a:gd name="T19" fmla="*/ 35 h 52"/>
                <a:gd name="T20" fmla="*/ 33 w 98"/>
                <a:gd name="T21" fmla="*/ 34 h 52"/>
                <a:gd name="T22" fmla="*/ 40 w 98"/>
                <a:gd name="T23" fmla="*/ 37 h 52"/>
                <a:gd name="T24" fmla="*/ 44 w 98"/>
                <a:gd name="T25" fmla="*/ 37 h 52"/>
                <a:gd name="T26" fmla="*/ 65 w 98"/>
                <a:gd name="T27" fmla="*/ 39 h 52"/>
                <a:gd name="T28" fmla="*/ 88 w 98"/>
                <a:gd name="T29" fmla="*/ 52 h 52"/>
                <a:gd name="T30" fmla="*/ 98 w 98"/>
                <a:gd name="T31" fmla="*/ 45 h 52"/>
                <a:gd name="T32" fmla="*/ 83 w 98"/>
                <a:gd name="T33" fmla="*/ 31 h 52"/>
                <a:gd name="T34" fmla="*/ 87 w 98"/>
                <a:gd name="T35" fmla="*/ 26 h 52"/>
                <a:gd name="T36" fmla="*/ 71 w 98"/>
                <a:gd name="T37" fmla="*/ 14 h 52"/>
                <a:gd name="T38" fmla="*/ 63 w 98"/>
                <a:gd name="T39" fmla="*/ 18 h 52"/>
                <a:gd name="T40" fmla="*/ 48 w 98"/>
                <a:gd name="T41" fmla="*/ 6 h 52"/>
                <a:gd name="T42" fmla="*/ 37 w 98"/>
                <a:gd name="T43" fmla="*/ 10 h 52"/>
                <a:gd name="T44" fmla="*/ 17 w 98"/>
                <a:gd name="T4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98" h="52">
                  <a:moveTo>
                    <a:pt x="17" y="0"/>
                  </a:moveTo>
                  <a:cubicBezTo>
                    <a:pt x="11" y="0"/>
                    <a:pt x="6" y="4"/>
                    <a:pt x="0" y="5"/>
                  </a:cubicBezTo>
                  <a:cubicBezTo>
                    <a:pt x="0" y="11"/>
                    <a:pt x="2" y="13"/>
                    <a:pt x="9" y="13"/>
                  </a:cubicBezTo>
                  <a:cubicBezTo>
                    <a:pt x="9" y="15"/>
                    <a:pt x="7" y="17"/>
                    <a:pt x="5" y="18"/>
                  </a:cubicBezTo>
                  <a:cubicBezTo>
                    <a:pt x="7" y="19"/>
                    <a:pt x="8" y="19"/>
                    <a:pt x="9" y="19"/>
                  </a:cubicBezTo>
                  <a:cubicBezTo>
                    <a:pt x="12" y="19"/>
                    <a:pt x="16" y="18"/>
                    <a:pt x="24" y="18"/>
                  </a:cubicBezTo>
                  <a:cubicBezTo>
                    <a:pt x="23" y="20"/>
                    <a:pt x="23" y="23"/>
                    <a:pt x="24" y="24"/>
                  </a:cubicBezTo>
                  <a:cubicBezTo>
                    <a:pt x="18" y="26"/>
                    <a:pt x="13" y="26"/>
                    <a:pt x="8" y="31"/>
                  </a:cubicBezTo>
                  <a:cubicBezTo>
                    <a:pt x="12" y="34"/>
                    <a:pt x="14" y="35"/>
                    <a:pt x="19" y="35"/>
                  </a:cubicBezTo>
                  <a:cubicBezTo>
                    <a:pt x="20" y="35"/>
                    <a:pt x="21" y="35"/>
                    <a:pt x="22" y="35"/>
                  </a:cubicBezTo>
                  <a:cubicBezTo>
                    <a:pt x="26" y="35"/>
                    <a:pt x="30" y="34"/>
                    <a:pt x="33" y="34"/>
                  </a:cubicBezTo>
                  <a:cubicBezTo>
                    <a:pt x="36" y="34"/>
                    <a:pt x="38" y="35"/>
                    <a:pt x="40" y="37"/>
                  </a:cubicBezTo>
                  <a:cubicBezTo>
                    <a:pt x="41" y="37"/>
                    <a:pt x="42" y="37"/>
                    <a:pt x="44" y="37"/>
                  </a:cubicBezTo>
                  <a:cubicBezTo>
                    <a:pt x="51" y="37"/>
                    <a:pt x="56" y="39"/>
                    <a:pt x="65" y="39"/>
                  </a:cubicBezTo>
                  <a:cubicBezTo>
                    <a:pt x="77" y="39"/>
                    <a:pt x="76" y="52"/>
                    <a:pt x="88" y="52"/>
                  </a:cubicBezTo>
                  <a:cubicBezTo>
                    <a:pt x="92" y="52"/>
                    <a:pt x="98" y="51"/>
                    <a:pt x="98" y="45"/>
                  </a:cubicBezTo>
                  <a:cubicBezTo>
                    <a:pt x="98" y="40"/>
                    <a:pt x="87" y="35"/>
                    <a:pt x="83" y="31"/>
                  </a:cubicBezTo>
                  <a:cubicBezTo>
                    <a:pt x="84" y="30"/>
                    <a:pt x="86" y="27"/>
                    <a:pt x="87" y="26"/>
                  </a:cubicBezTo>
                  <a:cubicBezTo>
                    <a:pt x="85" y="23"/>
                    <a:pt x="79" y="14"/>
                    <a:pt x="71" y="14"/>
                  </a:cubicBezTo>
                  <a:cubicBezTo>
                    <a:pt x="68" y="14"/>
                    <a:pt x="67" y="18"/>
                    <a:pt x="63" y="18"/>
                  </a:cubicBezTo>
                  <a:cubicBezTo>
                    <a:pt x="58" y="18"/>
                    <a:pt x="58" y="6"/>
                    <a:pt x="48" y="6"/>
                  </a:cubicBezTo>
                  <a:cubicBezTo>
                    <a:pt x="43" y="6"/>
                    <a:pt x="41" y="10"/>
                    <a:pt x="37" y="10"/>
                  </a:cubicBezTo>
                  <a:cubicBezTo>
                    <a:pt x="31" y="10"/>
                    <a:pt x="28" y="0"/>
                    <a:pt x="1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3" name="Freeform 153"/>
            <p:cNvSpPr/>
            <p:nvPr/>
          </p:nvSpPr>
          <p:spPr bwMode="auto">
            <a:xfrm>
              <a:off x="-229" y="-514"/>
              <a:ext cx="61" cy="19"/>
            </a:xfrm>
            <a:custGeom>
              <a:avLst/>
              <a:gdLst>
                <a:gd name="T0" fmla="*/ 14 w 26"/>
                <a:gd name="T1" fmla="*/ 0 h 8"/>
                <a:gd name="T2" fmla="*/ 9 w 26"/>
                <a:gd name="T3" fmla="*/ 8 h 8"/>
                <a:gd name="T4" fmla="*/ 26 w 26"/>
                <a:gd name="T5" fmla="*/ 5 h 8"/>
                <a:gd name="T6" fmla="*/ 14 w 26"/>
                <a:gd name="T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8">
                  <a:moveTo>
                    <a:pt x="14" y="0"/>
                  </a:moveTo>
                  <a:cubicBezTo>
                    <a:pt x="12" y="0"/>
                    <a:pt x="0" y="8"/>
                    <a:pt x="9" y="8"/>
                  </a:cubicBezTo>
                  <a:cubicBezTo>
                    <a:pt x="17" y="8"/>
                    <a:pt x="23" y="8"/>
                    <a:pt x="26" y="5"/>
                  </a:cubicBezTo>
                  <a:cubicBezTo>
                    <a:pt x="21" y="3"/>
                    <a:pt x="20" y="0"/>
                    <a:pt x="1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4" name="Freeform 154"/>
            <p:cNvSpPr/>
            <p:nvPr/>
          </p:nvSpPr>
          <p:spPr bwMode="auto">
            <a:xfrm>
              <a:off x="-2" y="-440"/>
              <a:ext cx="610" cy="189"/>
            </a:xfrm>
            <a:custGeom>
              <a:avLst/>
              <a:gdLst>
                <a:gd name="T0" fmla="*/ 16 w 258"/>
                <a:gd name="T1" fmla="*/ 0 h 80"/>
                <a:gd name="T2" fmla="*/ 0 w 258"/>
                <a:gd name="T3" fmla="*/ 8 h 80"/>
                <a:gd name="T4" fmla="*/ 38 w 258"/>
                <a:gd name="T5" fmla="*/ 26 h 80"/>
                <a:gd name="T6" fmla="*/ 48 w 258"/>
                <a:gd name="T7" fmla="*/ 21 h 80"/>
                <a:gd name="T8" fmla="*/ 69 w 258"/>
                <a:gd name="T9" fmla="*/ 48 h 80"/>
                <a:gd name="T10" fmla="*/ 63 w 258"/>
                <a:gd name="T11" fmla="*/ 56 h 80"/>
                <a:gd name="T12" fmla="*/ 101 w 258"/>
                <a:gd name="T13" fmla="*/ 80 h 80"/>
                <a:gd name="T14" fmla="*/ 116 w 258"/>
                <a:gd name="T15" fmla="*/ 71 h 80"/>
                <a:gd name="T16" fmla="*/ 122 w 258"/>
                <a:gd name="T17" fmla="*/ 71 h 80"/>
                <a:gd name="T18" fmla="*/ 139 w 258"/>
                <a:gd name="T19" fmla="*/ 80 h 80"/>
                <a:gd name="T20" fmla="*/ 149 w 258"/>
                <a:gd name="T21" fmla="*/ 79 h 80"/>
                <a:gd name="T22" fmla="*/ 191 w 258"/>
                <a:gd name="T23" fmla="*/ 79 h 80"/>
                <a:gd name="T24" fmla="*/ 204 w 258"/>
                <a:gd name="T25" fmla="*/ 72 h 80"/>
                <a:gd name="T26" fmla="*/ 215 w 258"/>
                <a:gd name="T27" fmla="*/ 80 h 80"/>
                <a:gd name="T28" fmla="*/ 258 w 258"/>
                <a:gd name="T29" fmla="*/ 62 h 80"/>
                <a:gd name="T30" fmla="*/ 256 w 258"/>
                <a:gd name="T31" fmla="*/ 62 h 80"/>
                <a:gd name="T32" fmla="*/ 252 w 258"/>
                <a:gd name="T33" fmla="*/ 61 h 80"/>
                <a:gd name="T34" fmla="*/ 254 w 258"/>
                <a:gd name="T35" fmla="*/ 56 h 80"/>
                <a:gd name="T36" fmla="*/ 258 w 258"/>
                <a:gd name="T37" fmla="*/ 55 h 80"/>
                <a:gd name="T38" fmla="*/ 216 w 258"/>
                <a:gd name="T39" fmla="*/ 41 h 80"/>
                <a:gd name="T40" fmla="*/ 150 w 258"/>
                <a:gd name="T41" fmla="*/ 54 h 80"/>
                <a:gd name="T42" fmla="*/ 114 w 258"/>
                <a:gd name="T43" fmla="*/ 48 h 80"/>
                <a:gd name="T44" fmla="*/ 109 w 258"/>
                <a:gd name="T45" fmla="*/ 50 h 80"/>
                <a:gd name="T46" fmla="*/ 105 w 258"/>
                <a:gd name="T47" fmla="*/ 45 h 80"/>
                <a:gd name="T48" fmla="*/ 109 w 258"/>
                <a:gd name="T49" fmla="*/ 42 h 80"/>
                <a:gd name="T50" fmla="*/ 85 w 258"/>
                <a:gd name="T51" fmla="*/ 30 h 80"/>
                <a:gd name="T52" fmla="*/ 106 w 258"/>
                <a:gd name="T53" fmla="*/ 30 h 80"/>
                <a:gd name="T54" fmla="*/ 82 w 258"/>
                <a:gd name="T55" fmla="*/ 14 h 80"/>
                <a:gd name="T56" fmla="*/ 72 w 258"/>
                <a:gd name="T57" fmla="*/ 14 h 80"/>
                <a:gd name="T58" fmla="*/ 62 w 258"/>
                <a:gd name="T59" fmla="*/ 18 h 80"/>
                <a:gd name="T60" fmla="*/ 16 w 258"/>
                <a:gd name="T61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58" h="80">
                  <a:moveTo>
                    <a:pt x="16" y="0"/>
                  </a:moveTo>
                  <a:cubicBezTo>
                    <a:pt x="9" y="0"/>
                    <a:pt x="0" y="0"/>
                    <a:pt x="0" y="8"/>
                  </a:cubicBezTo>
                  <a:cubicBezTo>
                    <a:pt x="0" y="13"/>
                    <a:pt x="32" y="26"/>
                    <a:pt x="38" y="26"/>
                  </a:cubicBezTo>
                  <a:cubicBezTo>
                    <a:pt x="42" y="26"/>
                    <a:pt x="45" y="24"/>
                    <a:pt x="48" y="21"/>
                  </a:cubicBezTo>
                  <a:cubicBezTo>
                    <a:pt x="57" y="30"/>
                    <a:pt x="60" y="39"/>
                    <a:pt x="69" y="48"/>
                  </a:cubicBezTo>
                  <a:cubicBezTo>
                    <a:pt x="67" y="49"/>
                    <a:pt x="63" y="53"/>
                    <a:pt x="63" y="56"/>
                  </a:cubicBezTo>
                  <a:cubicBezTo>
                    <a:pt x="63" y="67"/>
                    <a:pt x="89" y="80"/>
                    <a:pt x="101" y="80"/>
                  </a:cubicBezTo>
                  <a:cubicBezTo>
                    <a:pt x="106" y="80"/>
                    <a:pt x="114" y="74"/>
                    <a:pt x="116" y="71"/>
                  </a:cubicBezTo>
                  <a:cubicBezTo>
                    <a:pt x="122" y="71"/>
                    <a:pt x="122" y="71"/>
                    <a:pt x="122" y="71"/>
                  </a:cubicBezTo>
                  <a:cubicBezTo>
                    <a:pt x="121" y="78"/>
                    <a:pt x="130" y="80"/>
                    <a:pt x="139" y="80"/>
                  </a:cubicBezTo>
                  <a:cubicBezTo>
                    <a:pt x="142" y="80"/>
                    <a:pt x="146" y="80"/>
                    <a:pt x="149" y="79"/>
                  </a:cubicBezTo>
                  <a:cubicBezTo>
                    <a:pt x="191" y="79"/>
                    <a:pt x="191" y="79"/>
                    <a:pt x="191" y="79"/>
                  </a:cubicBezTo>
                  <a:cubicBezTo>
                    <a:pt x="196" y="76"/>
                    <a:pt x="197" y="73"/>
                    <a:pt x="204" y="72"/>
                  </a:cubicBezTo>
                  <a:cubicBezTo>
                    <a:pt x="205" y="76"/>
                    <a:pt x="208" y="80"/>
                    <a:pt x="215" y="80"/>
                  </a:cubicBezTo>
                  <a:cubicBezTo>
                    <a:pt x="233" y="80"/>
                    <a:pt x="257" y="80"/>
                    <a:pt x="258" y="62"/>
                  </a:cubicBezTo>
                  <a:cubicBezTo>
                    <a:pt x="258" y="62"/>
                    <a:pt x="258" y="62"/>
                    <a:pt x="256" y="62"/>
                  </a:cubicBezTo>
                  <a:cubicBezTo>
                    <a:pt x="255" y="62"/>
                    <a:pt x="253" y="62"/>
                    <a:pt x="252" y="61"/>
                  </a:cubicBezTo>
                  <a:cubicBezTo>
                    <a:pt x="252" y="59"/>
                    <a:pt x="253" y="58"/>
                    <a:pt x="254" y="56"/>
                  </a:cubicBezTo>
                  <a:cubicBezTo>
                    <a:pt x="256" y="56"/>
                    <a:pt x="258" y="56"/>
                    <a:pt x="258" y="55"/>
                  </a:cubicBezTo>
                  <a:cubicBezTo>
                    <a:pt x="251" y="42"/>
                    <a:pt x="237" y="41"/>
                    <a:pt x="216" y="41"/>
                  </a:cubicBezTo>
                  <a:cubicBezTo>
                    <a:pt x="189" y="41"/>
                    <a:pt x="179" y="54"/>
                    <a:pt x="150" y="54"/>
                  </a:cubicBezTo>
                  <a:cubicBezTo>
                    <a:pt x="137" y="54"/>
                    <a:pt x="126" y="51"/>
                    <a:pt x="114" y="48"/>
                  </a:cubicBezTo>
                  <a:cubicBezTo>
                    <a:pt x="113" y="48"/>
                    <a:pt x="110" y="50"/>
                    <a:pt x="109" y="50"/>
                  </a:cubicBezTo>
                  <a:cubicBezTo>
                    <a:pt x="107" y="50"/>
                    <a:pt x="105" y="48"/>
                    <a:pt x="105" y="45"/>
                  </a:cubicBezTo>
                  <a:cubicBezTo>
                    <a:pt x="105" y="43"/>
                    <a:pt x="108" y="43"/>
                    <a:pt x="109" y="42"/>
                  </a:cubicBezTo>
                  <a:cubicBezTo>
                    <a:pt x="102" y="36"/>
                    <a:pt x="88" y="44"/>
                    <a:pt x="85" y="30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2" y="23"/>
                    <a:pt x="77" y="26"/>
                    <a:pt x="82" y="14"/>
                  </a:cubicBezTo>
                  <a:cubicBezTo>
                    <a:pt x="82" y="14"/>
                    <a:pt x="76" y="14"/>
                    <a:pt x="72" y="14"/>
                  </a:cubicBezTo>
                  <a:cubicBezTo>
                    <a:pt x="70" y="17"/>
                    <a:pt x="67" y="18"/>
                    <a:pt x="62" y="18"/>
                  </a:cubicBezTo>
                  <a:cubicBezTo>
                    <a:pt x="44" y="18"/>
                    <a:pt x="39" y="0"/>
                    <a:pt x="1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5" name="Freeform 155"/>
            <p:cNvSpPr/>
            <p:nvPr/>
          </p:nvSpPr>
          <p:spPr bwMode="auto">
            <a:xfrm>
              <a:off x="5" y="-339"/>
              <a:ext cx="106" cy="83"/>
            </a:xfrm>
            <a:custGeom>
              <a:avLst/>
              <a:gdLst>
                <a:gd name="T0" fmla="*/ 23 w 45"/>
                <a:gd name="T1" fmla="*/ 0 h 35"/>
                <a:gd name="T2" fmla="*/ 7 w 45"/>
                <a:gd name="T3" fmla="*/ 12 h 35"/>
                <a:gd name="T4" fmla="*/ 0 w 45"/>
                <a:gd name="T5" fmla="*/ 20 h 35"/>
                <a:gd name="T6" fmla="*/ 35 w 45"/>
                <a:gd name="T7" fmla="*/ 35 h 35"/>
                <a:gd name="T8" fmla="*/ 45 w 45"/>
                <a:gd name="T9" fmla="*/ 18 h 35"/>
                <a:gd name="T10" fmla="*/ 23 w 45"/>
                <a:gd name="T11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35">
                  <a:moveTo>
                    <a:pt x="23" y="0"/>
                  </a:moveTo>
                  <a:cubicBezTo>
                    <a:pt x="11" y="0"/>
                    <a:pt x="13" y="12"/>
                    <a:pt x="7" y="12"/>
                  </a:cubicBezTo>
                  <a:cubicBezTo>
                    <a:pt x="6" y="12"/>
                    <a:pt x="0" y="15"/>
                    <a:pt x="0" y="20"/>
                  </a:cubicBezTo>
                  <a:cubicBezTo>
                    <a:pt x="0" y="20"/>
                    <a:pt x="31" y="35"/>
                    <a:pt x="35" y="35"/>
                  </a:cubicBezTo>
                  <a:cubicBezTo>
                    <a:pt x="42" y="35"/>
                    <a:pt x="45" y="27"/>
                    <a:pt x="45" y="18"/>
                  </a:cubicBezTo>
                  <a:cubicBezTo>
                    <a:pt x="45" y="11"/>
                    <a:pt x="33" y="0"/>
                    <a:pt x="2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6" name="Freeform 156"/>
            <p:cNvSpPr/>
            <p:nvPr/>
          </p:nvSpPr>
          <p:spPr bwMode="auto">
            <a:xfrm>
              <a:off x="19" y="-495"/>
              <a:ext cx="97" cy="29"/>
            </a:xfrm>
            <a:custGeom>
              <a:avLst/>
              <a:gdLst>
                <a:gd name="T0" fmla="*/ 41 w 41"/>
                <a:gd name="T1" fmla="*/ 0 h 12"/>
                <a:gd name="T2" fmla="*/ 38 w 41"/>
                <a:gd name="T3" fmla="*/ 1 h 12"/>
                <a:gd name="T4" fmla="*/ 34 w 41"/>
                <a:gd name="T5" fmla="*/ 0 h 12"/>
                <a:gd name="T6" fmla="*/ 0 w 41"/>
                <a:gd name="T7" fmla="*/ 7 h 12"/>
                <a:gd name="T8" fmla="*/ 33 w 41"/>
                <a:gd name="T9" fmla="*/ 12 h 12"/>
                <a:gd name="T10" fmla="*/ 41 w 41"/>
                <a:gd name="T11" fmla="*/ 7 h 12"/>
                <a:gd name="T12" fmla="*/ 41 w 41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2">
                  <a:moveTo>
                    <a:pt x="41" y="0"/>
                  </a:moveTo>
                  <a:cubicBezTo>
                    <a:pt x="39" y="1"/>
                    <a:pt x="38" y="1"/>
                    <a:pt x="38" y="1"/>
                  </a:cubicBezTo>
                  <a:cubicBezTo>
                    <a:pt x="37" y="1"/>
                    <a:pt x="38" y="0"/>
                    <a:pt x="34" y="0"/>
                  </a:cubicBezTo>
                  <a:cubicBezTo>
                    <a:pt x="24" y="0"/>
                    <a:pt x="5" y="1"/>
                    <a:pt x="0" y="7"/>
                  </a:cubicBezTo>
                  <a:cubicBezTo>
                    <a:pt x="0" y="7"/>
                    <a:pt x="30" y="12"/>
                    <a:pt x="33" y="12"/>
                  </a:cubicBezTo>
                  <a:cubicBezTo>
                    <a:pt x="38" y="12"/>
                    <a:pt x="41" y="10"/>
                    <a:pt x="41" y="7"/>
                  </a:cubicBezTo>
                  <a:cubicBezTo>
                    <a:pt x="41" y="6"/>
                    <a:pt x="41" y="4"/>
                    <a:pt x="4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7" name="Freeform 157"/>
            <p:cNvSpPr/>
            <p:nvPr/>
          </p:nvSpPr>
          <p:spPr bwMode="auto">
            <a:xfrm>
              <a:off x="-57" y="-587"/>
              <a:ext cx="116" cy="87"/>
            </a:xfrm>
            <a:custGeom>
              <a:avLst/>
              <a:gdLst>
                <a:gd name="T0" fmla="*/ 12 w 49"/>
                <a:gd name="T1" fmla="*/ 0 h 37"/>
                <a:gd name="T2" fmla="*/ 0 w 49"/>
                <a:gd name="T3" fmla="*/ 8 h 37"/>
                <a:gd name="T4" fmla="*/ 17 w 49"/>
                <a:gd name="T5" fmla="*/ 28 h 37"/>
                <a:gd name="T6" fmla="*/ 12 w 49"/>
                <a:gd name="T7" fmla="*/ 33 h 37"/>
                <a:gd name="T8" fmla="*/ 22 w 49"/>
                <a:gd name="T9" fmla="*/ 37 h 37"/>
                <a:gd name="T10" fmla="*/ 49 w 49"/>
                <a:gd name="T11" fmla="*/ 33 h 37"/>
                <a:gd name="T12" fmla="*/ 49 w 49"/>
                <a:gd name="T13" fmla="*/ 20 h 37"/>
                <a:gd name="T14" fmla="*/ 31 w 49"/>
                <a:gd name="T15" fmla="*/ 8 h 37"/>
                <a:gd name="T16" fmla="*/ 12 w 49"/>
                <a:gd name="T17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" h="37">
                  <a:moveTo>
                    <a:pt x="12" y="0"/>
                  </a:moveTo>
                  <a:cubicBezTo>
                    <a:pt x="7" y="0"/>
                    <a:pt x="0" y="2"/>
                    <a:pt x="0" y="8"/>
                  </a:cubicBezTo>
                  <a:cubicBezTo>
                    <a:pt x="0" y="18"/>
                    <a:pt x="11" y="21"/>
                    <a:pt x="17" y="28"/>
                  </a:cubicBezTo>
                  <a:cubicBezTo>
                    <a:pt x="16" y="28"/>
                    <a:pt x="12" y="30"/>
                    <a:pt x="12" y="33"/>
                  </a:cubicBezTo>
                  <a:cubicBezTo>
                    <a:pt x="12" y="36"/>
                    <a:pt x="16" y="37"/>
                    <a:pt x="22" y="37"/>
                  </a:cubicBezTo>
                  <a:cubicBezTo>
                    <a:pt x="29" y="37"/>
                    <a:pt x="39" y="35"/>
                    <a:pt x="49" y="33"/>
                  </a:cubicBezTo>
                  <a:cubicBezTo>
                    <a:pt x="48" y="27"/>
                    <a:pt x="49" y="23"/>
                    <a:pt x="49" y="20"/>
                  </a:cubicBezTo>
                  <a:cubicBezTo>
                    <a:pt x="49" y="9"/>
                    <a:pt x="31" y="20"/>
                    <a:pt x="31" y="8"/>
                  </a:cubicBezTo>
                  <a:cubicBezTo>
                    <a:pt x="25" y="8"/>
                    <a:pt x="14" y="4"/>
                    <a:pt x="1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8" name="Freeform 158"/>
            <p:cNvSpPr/>
            <p:nvPr/>
          </p:nvSpPr>
          <p:spPr bwMode="auto">
            <a:xfrm>
              <a:off x="-99" y="-672"/>
              <a:ext cx="42" cy="26"/>
            </a:xfrm>
            <a:custGeom>
              <a:avLst/>
              <a:gdLst>
                <a:gd name="T0" fmla="*/ 7 w 18"/>
                <a:gd name="T1" fmla="*/ 0 h 11"/>
                <a:gd name="T2" fmla="*/ 0 w 18"/>
                <a:gd name="T3" fmla="*/ 0 h 11"/>
                <a:gd name="T4" fmla="*/ 9 w 18"/>
                <a:gd name="T5" fmla="*/ 11 h 11"/>
                <a:gd name="T6" fmla="*/ 18 w 18"/>
                <a:gd name="T7" fmla="*/ 11 h 11"/>
                <a:gd name="T8" fmla="*/ 18 w 18"/>
                <a:gd name="T9" fmla="*/ 0 h 11"/>
                <a:gd name="T10" fmla="*/ 7 w 18"/>
                <a:gd name="T11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11">
                  <a:moveTo>
                    <a:pt x="7" y="0"/>
                  </a:moveTo>
                  <a:cubicBezTo>
                    <a:pt x="4" y="0"/>
                    <a:pt x="2" y="0"/>
                    <a:pt x="0" y="0"/>
                  </a:cubicBezTo>
                  <a:cubicBezTo>
                    <a:pt x="0" y="7"/>
                    <a:pt x="6" y="8"/>
                    <a:pt x="9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6" y="0"/>
                    <a:pt x="11" y="0"/>
                    <a:pt x="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9" name="Freeform 159"/>
            <p:cNvSpPr/>
            <p:nvPr/>
          </p:nvSpPr>
          <p:spPr bwMode="auto">
            <a:xfrm>
              <a:off x="24" y="-783"/>
              <a:ext cx="390" cy="262"/>
            </a:xfrm>
            <a:custGeom>
              <a:avLst/>
              <a:gdLst>
                <a:gd name="T0" fmla="*/ 29 w 165"/>
                <a:gd name="T1" fmla="*/ 0 h 111"/>
                <a:gd name="T2" fmla="*/ 45 w 165"/>
                <a:gd name="T3" fmla="*/ 11 h 111"/>
                <a:gd name="T4" fmla="*/ 36 w 165"/>
                <a:gd name="T5" fmla="*/ 11 h 111"/>
                <a:gd name="T6" fmla="*/ 31 w 165"/>
                <a:gd name="T7" fmla="*/ 11 h 111"/>
                <a:gd name="T8" fmla="*/ 16 w 165"/>
                <a:gd name="T9" fmla="*/ 16 h 111"/>
                <a:gd name="T10" fmla="*/ 23 w 165"/>
                <a:gd name="T11" fmla="*/ 25 h 111"/>
                <a:gd name="T12" fmla="*/ 32 w 165"/>
                <a:gd name="T13" fmla="*/ 23 h 111"/>
                <a:gd name="T14" fmla="*/ 38 w 165"/>
                <a:gd name="T15" fmla="*/ 25 h 111"/>
                <a:gd name="T16" fmla="*/ 32 w 165"/>
                <a:gd name="T17" fmla="*/ 30 h 111"/>
                <a:gd name="T18" fmla="*/ 18 w 165"/>
                <a:gd name="T19" fmla="*/ 26 h 111"/>
                <a:gd name="T20" fmla="*/ 15 w 165"/>
                <a:gd name="T21" fmla="*/ 26 h 111"/>
                <a:gd name="T22" fmla="*/ 6 w 165"/>
                <a:gd name="T23" fmla="*/ 31 h 111"/>
                <a:gd name="T24" fmla="*/ 29 w 165"/>
                <a:gd name="T25" fmla="*/ 43 h 111"/>
                <a:gd name="T26" fmla="*/ 24 w 165"/>
                <a:gd name="T27" fmla="*/ 47 h 111"/>
                <a:gd name="T28" fmla="*/ 8 w 165"/>
                <a:gd name="T29" fmla="*/ 42 h 111"/>
                <a:gd name="T30" fmla="*/ 0 w 165"/>
                <a:gd name="T31" fmla="*/ 42 h 111"/>
                <a:gd name="T32" fmla="*/ 31 w 165"/>
                <a:gd name="T33" fmla="*/ 59 h 111"/>
                <a:gd name="T34" fmla="*/ 19 w 165"/>
                <a:gd name="T35" fmla="*/ 66 h 111"/>
                <a:gd name="T36" fmla="*/ 23 w 165"/>
                <a:gd name="T37" fmla="*/ 71 h 111"/>
                <a:gd name="T38" fmla="*/ 34 w 165"/>
                <a:gd name="T39" fmla="*/ 67 h 111"/>
                <a:gd name="T40" fmla="*/ 42 w 165"/>
                <a:gd name="T41" fmla="*/ 74 h 111"/>
                <a:gd name="T42" fmla="*/ 57 w 165"/>
                <a:gd name="T43" fmla="*/ 69 h 111"/>
                <a:gd name="T44" fmla="*/ 79 w 165"/>
                <a:gd name="T45" fmla="*/ 74 h 111"/>
                <a:gd name="T46" fmla="*/ 39 w 165"/>
                <a:gd name="T47" fmla="*/ 84 h 111"/>
                <a:gd name="T48" fmla="*/ 63 w 165"/>
                <a:gd name="T49" fmla="*/ 97 h 111"/>
                <a:gd name="T50" fmla="*/ 56 w 165"/>
                <a:gd name="T51" fmla="*/ 101 h 111"/>
                <a:gd name="T52" fmla="*/ 77 w 165"/>
                <a:gd name="T53" fmla="*/ 111 h 111"/>
                <a:gd name="T54" fmla="*/ 90 w 165"/>
                <a:gd name="T55" fmla="*/ 99 h 111"/>
                <a:gd name="T56" fmla="*/ 108 w 165"/>
                <a:gd name="T57" fmla="*/ 108 h 111"/>
                <a:gd name="T58" fmla="*/ 109 w 165"/>
                <a:gd name="T59" fmla="*/ 108 h 111"/>
                <a:gd name="T60" fmla="*/ 109 w 165"/>
                <a:gd name="T61" fmla="*/ 101 h 111"/>
                <a:gd name="T62" fmla="*/ 118 w 165"/>
                <a:gd name="T63" fmla="*/ 101 h 111"/>
                <a:gd name="T64" fmla="*/ 111 w 165"/>
                <a:gd name="T65" fmla="*/ 91 h 111"/>
                <a:gd name="T66" fmla="*/ 118 w 165"/>
                <a:gd name="T67" fmla="*/ 83 h 111"/>
                <a:gd name="T68" fmla="*/ 126 w 165"/>
                <a:gd name="T69" fmla="*/ 93 h 111"/>
                <a:gd name="T70" fmla="*/ 151 w 165"/>
                <a:gd name="T71" fmla="*/ 76 h 111"/>
                <a:gd name="T72" fmla="*/ 163 w 165"/>
                <a:gd name="T73" fmla="*/ 74 h 111"/>
                <a:gd name="T74" fmla="*/ 164 w 165"/>
                <a:gd name="T75" fmla="*/ 66 h 111"/>
                <a:gd name="T76" fmla="*/ 138 w 165"/>
                <a:gd name="T77" fmla="*/ 59 h 111"/>
                <a:gd name="T78" fmla="*/ 131 w 165"/>
                <a:gd name="T79" fmla="*/ 61 h 111"/>
                <a:gd name="T80" fmla="*/ 129 w 165"/>
                <a:gd name="T81" fmla="*/ 59 h 111"/>
                <a:gd name="T82" fmla="*/ 132 w 165"/>
                <a:gd name="T83" fmla="*/ 51 h 111"/>
                <a:gd name="T84" fmla="*/ 126 w 165"/>
                <a:gd name="T85" fmla="*/ 43 h 111"/>
                <a:gd name="T86" fmla="*/ 119 w 165"/>
                <a:gd name="T87" fmla="*/ 34 h 111"/>
                <a:gd name="T88" fmla="*/ 114 w 165"/>
                <a:gd name="T89" fmla="*/ 34 h 111"/>
                <a:gd name="T90" fmla="*/ 117 w 165"/>
                <a:gd name="T91" fmla="*/ 38 h 111"/>
                <a:gd name="T92" fmla="*/ 117 w 165"/>
                <a:gd name="T93" fmla="*/ 45 h 111"/>
                <a:gd name="T94" fmla="*/ 110 w 165"/>
                <a:gd name="T95" fmla="*/ 45 h 111"/>
                <a:gd name="T96" fmla="*/ 101 w 165"/>
                <a:gd name="T97" fmla="*/ 30 h 111"/>
                <a:gd name="T98" fmla="*/ 95 w 165"/>
                <a:gd name="T99" fmla="*/ 29 h 111"/>
                <a:gd name="T100" fmla="*/ 90 w 165"/>
                <a:gd name="T101" fmla="*/ 29 h 111"/>
                <a:gd name="T102" fmla="*/ 85 w 165"/>
                <a:gd name="T103" fmla="*/ 30 h 111"/>
                <a:gd name="T104" fmla="*/ 80 w 165"/>
                <a:gd name="T105" fmla="*/ 29 h 111"/>
                <a:gd name="T106" fmla="*/ 63 w 165"/>
                <a:gd name="T107" fmla="*/ 6 h 111"/>
                <a:gd name="T108" fmla="*/ 29 w 165"/>
                <a:gd name="T109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65" h="111">
                  <a:moveTo>
                    <a:pt x="29" y="0"/>
                  </a:moveTo>
                  <a:cubicBezTo>
                    <a:pt x="30" y="8"/>
                    <a:pt x="39" y="8"/>
                    <a:pt x="45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4" y="11"/>
                    <a:pt x="32" y="11"/>
                    <a:pt x="31" y="11"/>
                  </a:cubicBezTo>
                  <a:cubicBezTo>
                    <a:pt x="25" y="11"/>
                    <a:pt x="21" y="13"/>
                    <a:pt x="16" y="16"/>
                  </a:cubicBezTo>
                  <a:cubicBezTo>
                    <a:pt x="16" y="17"/>
                    <a:pt x="21" y="25"/>
                    <a:pt x="23" y="25"/>
                  </a:cubicBezTo>
                  <a:cubicBezTo>
                    <a:pt x="25" y="25"/>
                    <a:pt x="29" y="23"/>
                    <a:pt x="32" y="23"/>
                  </a:cubicBezTo>
                  <a:cubicBezTo>
                    <a:pt x="34" y="23"/>
                    <a:pt x="36" y="24"/>
                    <a:pt x="38" y="25"/>
                  </a:cubicBezTo>
                  <a:cubicBezTo>
                    <a:pt x="36" y="26"/>
                    <a:pt x="35" y="30"/>
                    <a:pt x="32" y="30"/>
                  </a:cubicBezTo>
                  <a:cubicBezTo>
                    <a:pt x="28" y="30"/>
                    <a:pt x="25" y="26"/>
                    <a:pt x="18" y="26"/>
                  </a:cubicBezTo>
                  <a:cubicBezTo>
                    <a:pt x="17" y="26"/>
                    <a:pt x="16" y="26"/>
                    <a:pt x="15" y="26"/>
                  </a:cubicBezTo>
                  <a:cubicBezTo>
                    <a:pt x="11" y="26"/>
                    <a:pt x="6" y="27"/>
                    <a:pt x="6" y="31"/>
                  </a:cubicBezTo>
                  <a:cubicBezTo>
                    <a:pt x="6" y="37"/>
                    <a:pt x="22" y="41"/>
                    <a:pt x="29" y="43"/>
                  </a:cubicBezTo>
                  <a:cubicBezTo>
                    <a:pt x="29" y="43"/>
                    <a:pt x="26" y="47"/>
                    <a:pt x="24" y="47"/>
                  </a:cubicBezTo>
                  <a:cubicBezTo>
                    <a:pt x="19" y="47"/>
                    <a:pt x="11" y="44"/>
                    <a:pt x="8" y="42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2" y="57"/>
                    <a:pt x="13" y="59"/>
                    <a:pt x="31" y="59"/>
                  </a:cubicBezTo>
                  <a:cubicBezTo>
                    <a:pt x="28" y="63"/>
                    <a:pt x="24" y="64"/>
                    <a:pt x="19" y="66"/>
                  </a:cubicBezTo>
                  <a:cubicBezTo>
                    <a:pt x="19" y="69"/>
                    <a:pt x="19" y="71"/>
                    <a:pt x="23" y="71"/>
                  </a:cubicBezTo>
                  <a:cubicBezTo>
                    <a:pt x="27" y="71"/>
                    <a:pt x="29" y="69"/>
                    <a:pt x="34" y="67"/>
                  </a:cubicBezTo>
                  <a:cubicBezTo>
                    <a:pt x="36" y="70"/>
                    <a:pt x="36" y="74"/>
                    <a:pt x="42" y="74"/>
                  </a:cubicBezTo>
                  <a:cubicBezTo>
                    <a:pt x="48" y="74"/>
                    <a:pt x="49" y="69"/>
                    <a:pt x="57" y="69"/>
                  </a:cubicBezTo>
                  <a:cubicBezTo>
                    <a:pt x="65" y="69"/>
                    <a:pt x="71" y="72"/>
                    <a:pt x="79" y="74"/>
                  </a:cubicBezTo>
                  <a:cubicBezTo>
                    <a:pt x="72" y="75"/>
                    <a:pt x="39" y="74"/>
                    <a:pt x="39" y="84"/>
                  </a:cubicBezTo>
                  <a:cubicBezTo>
                    <a:pt x="39" y="92"/>
                    <a:pt x="54" y="97"/>
                    <a:pt x="63" y="97"/>
                  </a:cubicBezTo>
                  <a:cubicBezTo>
                    <a:pt x="61" y="99"/>
                    <a:pt x="59" y="101"/>
                    <a:pt x="56" y="101"/>
                  </a:cubicBezTo>
                  <a:cubicBezTo>
                    <a:pt x="57" y="109"/>
                    <a:pt x="68" y="111"/>
                    <a:pt x="77" y="111"/>
                  </a:cubicBezTo>
                  <a:cubicBezTo>
                    <a:pt x="85" y="111"/>
                    <a:pt x="90" y="108"/>
                    <a:pt x="90" y="99"/>
                  </a:cubicBezTo>
                  <a:cubicBezTo>
                    <a:pt x="94" y="102"/>
                    <a:pt x="103" y="108"/>
                    <a:pt x="108" y="108"/>
                  </a:cubicBezTo>
                  <a:cubicBezTo>
                    <a:pt x="108" y="108"/>
                    <a:pt x="108" y="108"/>
                    <a:pt x="109" y="108"/>
                  </a:cubicBezTo>
                  <a:cubicBezTo>
                    <a:pt x="109" y="101"/>
                    <a:pt x="109" y="101"/>
                    <a:pt x="109" y="101"/>
                  </a:cubicBezTo>
                  <a:cubicBezTo>
                    <a:pt x="118" y="101"/>
                    <a:pt x="118" y="101"/>
                    <a:pt x="118" y="101"/>
                  </a:cubicBezTo>
                  <a:cubicBezTo>
                    <a:pt x="117" y="97"/>
                    <a:pt x="114" y="96"/>
                    <a:pt x="111" y="91"/>
                  </a:cubicBezTo>
                  <a:cubicBezTo>
                    <a:pt x="114" y="88"/>
                    <a:pt x="115" y="85"/>
                    <a:pt x="118" y="83"/>
                  </a:cubicBezTo>
                  <a:cubicBezTo>
                    <a:pt x="119" y="89"/>
                    <a:pt x="119" y="93"/>
                    <a:pt x="126" y="93"/>
                  </a:cubicBezTo>
                  <a:cubicBezTo>
                    <a:pt x="133" y="93"/>
                    <a:pt x="140" y="77"/>
                    <a:pt x="151" y="76"/>
                  </a:cubicBezTo>
                  <a:cubicBezTo>
                    <a:pt x="155" y="76"/>
                    <a:pt x="161" y="77"/>
                    <a:pt x="163" y="74"/>
                  </a:cubicBezTo>
                  <a:cubicBezTo>
                    <a:pt x="165" y="72"/>
                    <a:pt x="164" y="69"/>
                    <a:pt x="164" y="66"/>
                  </a:cubicBezTo>
                  <a:cubicBezTo>
                    <a:pt x="157" y="65"/>
                    <a:pt x="143" y="59"/>
                    <a:pt x="138" y="59"/>
                  </a:cubicBezTo>
                  <a:cubicBezTo>
                    <a:pt x="137" y="59"/>
                    <a:pt x="133" y="61"/>
                    <a:pt x="131" y="61"/>
                  </a:cubicBezTo>
                  <a:cubicBezTo>
                    <a:pt x="130" y="61"/>
                    <a:pt x="129" y="61"/>
                    <a:pt x="129" y="59"/>
                  </a:cubicBezTo>
                  <a:cubicBezTo>
                    <a:pt x="129" y="56"/>
                    <a:pt x="132" y="55"/>
                    <a:pt x="132" y="51"/>
                  </a:cubicBezTo>
                  <a:cubicBezTo>
                    <a:pt x="132" y="47"/>
                    <a:pt x="126" y="47"/>
                    <a:pt x="126" y="43"/>
                  </a:cubicBezTo>
                  <a:cubicBezTo>
                    <a:pt x="126" y="37"/>
                    <a:pt x="127" y="34"/>
                    <a:pt x="119" y="34"/>
                  </a:cubicBezTo>
                  <a:cubicBezTo>
                    <a:pt x="118" y="34"/>
                    <a:pt x="115" y="34"/>
                    <a:pt x="114" y="34"/>
                  </a:cubicBezTo>
                  <a:cubicBezTo>
                    <a:pt x="117" y="38"/>
                    <a:pt x="117" y="38"/>
                    <a:pt x="117" y="38"/>
                  </a:cubicBezTo>
                  <a:cubicBezTo>
                    <a:pt x="117" y="45"/>
                    <a:pt x="117" y="45"/>
                    <a:pt x="117" y="45"/>
                  </a:cubicBezTo>
                  <a:cubicBezTo>
                    <a:pt x="110" y="45"/>
                    <a:pt x="110" y="45"/>
                    <a:pt x="110" y="45"/>
                  </a:cubicBezTo>
                  <a:cubicBezTo>
                    <a:pt x="105" y="40"/>
                    <a:pt x="109" y="33"/>
                    <a:pt x="101" y="30"/>
                  </a:cubicBezTo>
                  <a:cubicBezTo>
                    <a:pt x="99" y="29"/>
                    <a:pt x="97" y="29"/>
                    <a:pt x="95" y="29"/>
                  </a:cubicBezTo>
                  <a:cubicBezTo>
                    <a:pt x="93" y="29"/>
                    <a:pt x="92" y="29"/>
                    <a:pt x="90" y="29"/>
                  </a:cubicBezTo>
                  <a:cubicBezTo>
                    <a:pt x="88" y="30"/>
                    <a:pt x="87" y="30"/>
                    <a:pt x="85" y="30"/>
                  </a:cubicBezTo>
                  <a:cubicBezTo>
                    <a:pt x="83" y="30"/>
                    <a:pt x="82" y="30"/>
                    <a:pt x="80" y="29"/>
                  </a:cubicBezTo>
                  <a:cubicBezTo>
                    <a:pt x="71" y="26"/>
                    <a:pt x="73" y="10"/>
                    <a:pt x="63" y="6"/>
                  </a:cubicBezTo>
                  <a:cubicBezTo>
                    <a:pt x="53" y="2"/>
                    <a:pt x="43" y="1"/>
                    <a:pt x="2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0" name="Freeform 160"/>
            <p:cNvSpPr/>
            <p:nvPr/>
          </p:nvSpPr>
          <p:spPr bwMode="auto">
            <a:xfrm>
              <a:off x="336" y="305"/>
              <a:ext cx="255" cy="160"/>
            </a:xfrm>
            <a:custGeom>
              <a:avLst/>
              <a:gdLst>
                <a:gd name="T0" fmla="*/ 31 w 108"/>
                <a:gd name="T1" fmla="*/ 0 h 68"/>
                <a:gd name="T2" fmla="*/ 14 w 108"/>
                <a:gd name="T3" fmla="*/ 32 h 68"/>
                <a:gd name="T4" fmla="*/ 14 w 108"/>
                <a:gd name="T5" fmla="*/ 40 h 68"/>
                <a:gd name="T6" fmla="*/ 8 w 108"/>
                <a:gd name="T7" fmla="*/ 47 h 68"/>
                <a:gd name="T8" fmla="*/ 0 w 108"/>
                <a:gd name="T9" fmla="*/ 57 h 68"/>
                <a:gd name="T10" fmla="*/ 13 w 108"/>
                <a:gd name="T11" fmla="*/ 56 h 68"/>
                <a:gd name="T12" fmla="*/ 23 w 108"/>
                <a:gd name="T13" fmla="*/ 57 h 68"/>
                <a:gd name="T14" fmla="*/ 27 w 108"/>
                <a:gd name="T15" fmla="*/ 68 h 68"/>
                <a:gd name="T16" fmla="*/ 31 w 108"/>
                <a:gd name="T17" fmla="*/ 64 h 68"/>
                <a:gd name="T18" fmla="*/ 34 w 108"/>
                <a:gd name="T19" fmla="*/ 64 h 68"/>
                <a:gd name="T20" fmla="*/ 56 w 108"/>
                <a:gd name="T21" fmla="*/ 44 h 68"/>
                <a:gd name="T22" fmla="*/ 76 w 108"/>
                <a:gd name="T23" fmla="*/ 57 h 68"/>
                <a:gd name="T24" fmla="*/ 90 w 108"/>
                <a:gd name="T25" fmla="*/ 57 h 68"/>
                <a:gd name="T26" fmla="*/ 108 w 108"/>
                <a:gd name="T27" fmla="*/ 51 h 68"/>
                <a:gd name="T28" fmla="*/ 85 w 108"/>
                <a:gd name="T29" fmla="*/ 41 h 68"/>
                <a:gd name="T30" fmla="*/ 81 w 108"/>
                <a:gd name="T31" fmla="*/ 32 h 68"/>
                <a:gd name="T32" fmla="*/ 44 w 108"/>
                <a:gd name="T33" fmla="*/ 11 h 68"/>
                <a:gd name="T34" fmla="*/ 39 w 108"/>
                <a:gd name="T35" fmla="*/ 15 h 68"/>
                <a:gd name="T36" fmla="*/ 31 w 108"/>
                <a:gd name="T3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8" h="68">
                  <a:moveTo>
                    <a:pt x="31" y="0"/>
                  </a:moveTo>
                  <a:cubicBezTo>
                    <a:pt x="16" y="2"/>
                    <a:pt x="14" y="23"/>
                    <a:pt x="14" y="32"/>
                  </a:cubicBezTo>
                  <a:cubicBezTo>
                    <a:pt x="14" y="37"/>
                    <a:pt x="14" y="35"/>
                    <a:pt x="14" y="40"/>
                  </a:cubicBezTo>
                  <a:cubicBezTo>
                    <a:pt x="14" y="43"/>
                    <a:pt x="11" y="45"/>
                    <a:pt x="8" y="47"/>
                  </a:cubicBezTo>
                  <a:cubicBezTo>
                    <a:pt x="7" y="49"/>
                    <a:pt x="1" y="48"/>
                    <a:pt x="0" y="57"/>
                  </a:cubicBezTo>
                  <a:cubicBezTo>
                    <a:pt x="3" y="57"/>
                    <a:pt x="8" y="56"/>
                    <a:pt x="13" y="56"/>
                  </a:cubicBezTo>
                  <a:cubicBezTo>
                    <a:pt x="16" y="56"/>
                    <a:pt x="20" y="56"/>
                    <a:pt x="23" y="57"/>
                  </a:cubicBezTo>
                  <a:cubicBezTo>
                    <a:pt x="22" y="62"/>
                    <a:pt x="20" y="68"/>
                    <a:pt x="27" y="68"/>
                  </a:cubicBezTo>
                  <a:cubicBezTo>
                    <a:pt x="29" y="68"/>
                    <a:pt x="29" y="66"/>
                    <a:pt x="31" y="64"/>
                  </a:cubicBezTo>
                  <a:cubicBezTo>
                    <a:pt x="32" y="64"/>
                    <a:pt x="33" y="64"/>
                    <a:pt x="34" y="64"/>
                  </a:cubicBezTo>
                  <a:cubicBezTo>
                    <a:pt x="42" y="64"/>
                    <a:pt x="56" y="54"/>
                    <a:pt x="56" y="44"/>
                  </a:cubicBezTo>
                  <a:cubicBezTo>
                    <a:pt x="59" y="45"/>
                    <a:pt x="76" y="57"/>
                    <a:pt x="76" y="57"/>
                  </a:cubicBezTo>
                  <a:cubicBezTo>
                    <a:pt x="81" y="57"/>
                    <a:pt x="84" y="57"/>
                    <a:pt x="90" y="57"/>
                  </a:cubicBezTo>
                  <a:cubicBezTo>
                    <a:pt x="97" y="57"/>
                    <a:pt x="102" y="55"/>
                    <a:pt x="108" y="51"/>
                  </a:cubicBezTo>
                  <a:cubicBezTo>
                    <a:pt x="103" y="45"/>
                    <a:pt x="93" y="48"/>
                    <a:pt x="85" y="41"/>
                  </a:cubicBezTo>
                  <a:cubicBezTo>
                    <a:pt x="82" y="39"/>
                    <a:pt x="84" y="36"/>
                    <a:pt x="81" y="32"/>
                  </a:cubicBezTo>
                  <a:cubicBezTo>
                    <a:pt x="72" y="19"/>
                    <a:pt x="55" y="24"/>
                    <a:pt x="44" y="11"/>
                  </a:cubicBezTo>
                  <a:cubicBezTo>
                    <a:pt x="42" y="12"/>
                    <a:pt x="40" y="13"/>
                    <a:pt x="39" y="15"/>
                  </a:cubicBezTo>
                  <a:cubicBezTo>
                    <a:pt x="36" y="10"/>
                    <a:pt x="34" y="8"/>
                    <a:pt x="3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1" name="Freeform 161"/>
            <p:cNvSpPr/>
            <p:nvPr/>
          </p:nvSpPr>
          <p:spPr bwMode="auto">
            <a:xfrm>
              <a:off x="695" y="163"/>
              <a:ext cx="78" cy="61"/>
            </a:xfrm>
            <a:custGeom>
              <a:avLst/>
              <a:gdLst>
                <a:gd name="T0" fmla="*/ 16 w 33"/>
                <a:gd name="T1" fmla="*/ 0 h 26"/>
                <a:gd name="T2" fmla="*/ 0 w 33"/>
                <a:gd name="T3" fmla="*/ 14 h 26"/>
                <a:gd name="T4" fmla="*/ 14 w 33"/>
                <a:gd name="T5" fmla="*/ 26 h 26"/>
                <a:gd name="T6" fmla="*/ 33 w 33"/>
                <a:gd name="T7" fmla="*/ 14 h 26"/>
                <a:gd name="T8" fmla="*/ 16 w 33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26">
                  <a:moveTo>
                    <a:pt x="16" y="0"/>
                  </a:moveTo>
                  <a:cubicBezTo>
                    <a:pt x="8" y="0"/>
                    <a:pt x="0" y="4"/>
                    <a:pt x="0" y="14"/>
                  </a:cubicBezTo>
                  <a:cubicBezTo>
                    <a:pt x="0" y="21"/>
                    <a:pt x="6" y="26"/>
                    <a:pt x="14" y="26"/>
                  </a:cubicBezTo>
                  <a:cubicBezTo>
                    <a:pt x="20" y="26"/>
                    <a:pt x="33" y="21"/>
                    <a:pt x="33" y="14"/>
                  </a:cubicBezTo>
                  <a:cubicBezTo>
                    <a:pt x="33" y="5"/>
                    <a:pt x="24" y="0"/>
                    <a:pt x="1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2" name="Freeform 162"/>
            <p:cNvSpPr/>
            <p:nvPr/>
          </p:nvSpPr>
          <p:spPr bwMode="auto">
            <a:xfrm>
              <a:off x="466" y="473"/>
              <a:ext cx="61" cy="47"/>
            </a:xfrm>
            <a:custGeom>
              <a:avLst/>
              <a:gdLst>
                <a:gd name="T0" fmla="*/ 18 w 26"/>
                <a:gd name="T1" fmla="*/ 0 h 20"/>
                <a:gd name="T2" fmla="*/ 11 w 26"/>
                <a:gd name="T3" fmla="*/ 0 h 20"/>
                <a:gd name="T4" fmla="*/ 0 w 26"/>
                <a:gd name="T5" fmla="*/ 14 h 20"/>
                <a:gd name="T6" fmla="*/ 0 w 26"/>
                <a:gd name="T7" fmla="*/ 20 h 20"/>
                <a:gd name="T8" fmla="*/ 26 w 26"/>
                <a:gd name="T9" fmla="*/ 3 h 20"/>
                <a:gd name="T10" fmla="*/ 18 w 26"/>
                <a:gd name="T1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20">
                  <a:moveTo>
                    <a:pt x="18" y="0"/>
                  </a:moveTo>
                  <a:cubicBezTo>
                    <a:pt x="17" y="0"/>
                    <a:pt x="15" y="0"/>
                    <a:pt x="11" y="0"/>
                  </a:cubicBezTo>
                  <a:cubicBezTo>
                    <a:pt x="11" y="4"/>
                    <a:pt x="4" y="8"/>
                    <a:pt x="0" y="14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8" y="19"/>
                    <a:pt x="21" y="9"/>
                    <a:pt x="26" y="3"/>
                  </a:cubicBezTo>
                  <a:cubicBezTo>
                    <a:pt x="22" y="1"/>
                    <a:pt x="21" y="0"/>
                    <a:pt x="1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3" name="Freeform 163"/>
            <p:cNvSpPr/>
            <p:nvPr/>
          </p:nvSpPr>
          <p:spPr bwMode="auto">
            <a:xfrm>
              <a:off x="565" y="-202"/>
              <a:ext cx="168" cy="74"/>
            </a:xfrm>
            <a:custGeom>
              <a:avLst/>
              <a:gdLst>
                <a:gd name="T0" fmla="*/ 9 w 71"/>
                <a:gd name="T1" fmla="*/ 0 h 31"/>
                <a:gd name="T2" fmla="*/ 0 w 71"/>
                <a:gd name="T3" fmla="*/ 8 h 31"/>
                <a:gd name="T4" fmla="*/ 11 w 71"/>
                <a:gd name="T5" fmla="*/ 19 h 31"/>
                <a:gd name="T6" fmla="*/ 26 w 71"/>
                <a:gd name="T7" fmla="*/ 31 h 31"/>
                <a:gd name="T8" fmla="*/ 46 w 71"/>
                <a:gd name="T9" fmla="*/ 26 h 31"/>
                <a:gd name="T10" fmla="*/ 62 w 71"/>
                <a:gd name="T11" fmla="*/ 29 h 31"/>
                <a:gd name="T12" fmla="*/ 71 w 71"/>
                <a:gd name="T13" fmla="*/ 21 h 31"/>
                <a:gd name="T14" fmla="*/ 35 w 71"/>
                <a:gd name="T15" fmla="*/ 5 h 31"/>
                <a:gd name="T16" fmla="*/ 9 w 71"/>
                <a:gd name="T17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1" h="31">
                  <a:moveTo>
                    <a:pt x="9" y="0"/>
                  </a:moveTo>
                  <a:cubicBezTo>
                    <a:pt x="5" y="0"/>
                    <a:pt x="0" y="3"/>
                    <a:pt x="0" y="8"/>
                  </a:cubicBezTo>
                  <a:cubicBezTo>
                    <a:pt x="0" y="14"/>
                    <a:pt x="6" y="17"/>
                    <a:pt x="11" y="19"/>
                  </a:cubicBezTo>
                  <a:cubicBezTo>
                    <a:pt x="7" y="28"/>
                    <a:pt x="16" y="31"/>
                    <a:pt x="26" y="31"/>
                  </a:cubicBezTo>
                  <a:cubicBezTo>
                    <a:pt x="35" y="31"/>
                    <a:pt x="40" y="26"/>
                    <a:pt x="46" y="26"/>
                  </a:cubicBezTo>
                  <a:cubicBezTo>
                    <a:pt x="52" y="26"/>
                    <a:pt x="55" y="29"/>
                    <a:pt x="62" y="29"/>
                  </a:cubicBezTo>
                  <a:cubicBezTo>
                    <a:pt x="66" y="29"/>
                    <a:pt x="70" y="26"/>
                    <a:pt x="71" y="21"/>
                  </a:cubicBezTo>
                  <a:cubicBezTo>
                    <a:pt x="62" y="16"/>
                    <a:pt x="50" y="5"/>
                    <a:pt x="35" y="5"/>
                  </a:cubicBezTo>
                  <a:cubicBezTo>
                    <a:pt x="24" y="5"/>
                    <a:pt x="21" y="0"/>
                    <a:pt x="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4" name="Freeform 164"/>
            <p:cNvSpPr/>
            <p:nvPr/>
          </p:nvSpPr>
          <p:spPr bwMode="auto">
            <a:xfrm>
              <a:off x="579" y="508"/>
              <a:ext cx="43" cy="38"/>
            </a:xfrm>
            <a:custGeom>
              <a:avLst/>
              <a:gdLst>
                <a:gd name="T0" fmla="*/ 9 w 18"/>
                <a:gd name="T1" fmla="*/ 0 h 16"/>
                <a:gd name="T2" fmla="*/ 0 w 18"/>
                <a:gd name="T3" fmla="*/ 8 h 16"/>
                <a:gd name="T4" fmla="*/ 8 w 18"/>
                <a:gd name="T5" fmla="*/ 16 h 16"/>
                <a:gd name="T6" fmla="*/ 18 w 18"/>
                <a:gd name="T7" fmla="*/ 4 h 16"/>
                <a:gd name="T8" fmla="*/ 9 w 18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6">
                  <a:moveTo>
                    <a:pt x="9" y="0"/>
                  </a:moveTo>
                  <a:cubicBezTo>
                    <a:pt x="4" y="0"/>
                    <a:pt x="0" y="3"/>
                    <a:pt x="0" y="8"/>
                  </a:cubicBezTo>
                  <a:cubicBezTo>
                    <a:pt x="0" y="8"/>
                    <a:pt x="7" y="16"/>
                    <a:pt x="8" y="16"/>
                  </a:cubicBezTo>
                  <a:cubicBezTo>
                    <a:pt x="13" y="16"/>
                    <a:pt x="15" y="9"/>
                    <a:pt x="18" y="4"/>
                  </a:cubicBezTo>
                  <a:cubicBezTo>
                    <a:pt x="15" y="2"/>
                    <a:pt x="12" y="0"/>
                    <a:pt x="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5" name="Freeform 165"/>
            <p:cNvSpPr/>
            <p:nvPr/>
          </p:nvSpPr>
          <p:spPr bwMode="auto">
            <a:xfrm>
              <a:off x="785" y="167"/>
              <a:ext cx="42" cy="24"/>
            </a:xfrm>
            <a:custGeom>
              <a:avLst/>
              <a:gdLst>
                <a:gd name="T0" fmla="*/ 7 w 18"/>
                <a:gd name="T1" fmla="*/ 0 h 10"/>
                <a:gd name="T2" fmla="*/ 0 w 18"/>
                <a:gd name="T3" fmla="*/ 5 h 10"/>
                <a:gd name="T4" fmla="*/ 7 w 18"/>
                <a:gd name="T5" fmla="*/ 10 h 10"/>
                <a:gd name="T6" fmla="*/ 11 w 18"/>
                <a:gd name="T7" fmla="*/ 10 h 10"/>
                <a:gd name="T8" fmla="*/ 18 w 18"/>
                <a:gd name="T9" fmla="*/ 9 h 10"/>
                <a:gd name="T10" fmla="*/ 7 w 18"/>
                <a:gd name="T11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10">
                  <a:moveTo>
                    <a:pt x="7" y="0"/>
                  </a:moveTo>
                  <a:cubicBezTo>
                    <a:pt x="6" y="0"/>
                    <a:pt x="0" y="4"/>
                    <a:pt x="0" y="5"/>
                  </a:cubicBezTo>
                  <a:cubicBezTo>
                    <a:pt x="0" y="9"/>
                    <a:pt x="4" y="10"/>
                    <a:pt x="7" y="10"/>
                  </a:cubicBezTo>
                  <a:cubicBezTo>
                    <a:pt x="9" y="10"/>
                    <a:pt x="10" y="10"/>
                    <a:pt x="11" y="10"/>
                  </a:cubicBezTo>
                  <a:cubicBezTo>
                    <a:pt x="13" y="10"/>
                    <a:pt x="14" y="10"/>
                    <a:pt x="18" y="9"/>
                  </a:cubicBezTo>
                  <a:cubicBezTo>
                    <a:pt x="16" y="6"/>
                    <a:pt x="12" y="0"/>
                    <a:pt x="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6" name="Freeform 166"/>
            <p:cNvSpPr/>
            <p:nvPr/>
          </p:nvSpPr>
          <p:spPr bwMode="auto">
            <a:xfrm>
              <a:off x="608" y="94"/>
              <a:ext cx="45" cy="31"/>
            </a:xfrm>
            <a:custGeom>
              <a:avLst/>
              <a:gdLst>
                <a:gd name="T0" fmla="*/ 19 w 19"/>
                <a:gd name="T1" fmla="*/ 0 h 13"/>
                <a:gd name="T2" fmla="*/ 7 w 19"/>
                <a:gd name="T3" fmla="*/ 13 h 13"/>
                <a:gd name="T4" fmla="*/ 19 w 19"/>
                <a:gd name="T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13">
                  <a:moveTo>
                    <a:pt x="19" y="0"/>
                  </a:moveTo>
                  <a:cubicBezTo>
                    <a:pt x="13" y="0"/>
                    <a:pt x="0" y="13"/>
                    <a:pt x="7" y="13"/>
                  </a:cubicBezTo>
                  <a:cubicBezTo>
                    <a:pt x="13" y="13"/>
                    <a:pt x="17" y="7"/>
                    <a:pt x="1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7" name="Freeform 167"/>
            <p:cNvSpPr/>
            <p:nvPr/>
          </p:nvSpPr>
          <p:spPr bwMode="auto">
            <a:xfrm>
              <a:off x="234" y="-204"/>
              <a:ext cx="1026" cy="740"/>
            </a:xfrm>
            <a:custGeom>
              <a:avLst/>
              <a:gdLst>
                <a:gd name="T0" fmla="*/ 14 w 434"/>
                <a:gd name="T1" fmla="*/ 20 h 313"/>
                <a:gd name="T2" fmla="*/ 0 w 434"/>
                <a:gd name="T3" fmla="*/ 58 h 313"/>
                <a:gd name="T4" fmla="*/ 37 w 434"/>
                <a:gd name="T5" fmla="*/ 78 h 313"/>
                <a:gd name="T6" fmla="*/ 19 w 434"/>
                <a:gd name="T7" fmla="*/ 82 h 313"/>
                <a:gd name="T8" fmla="*/ 25 w 434"/>
                <a:gd name="T9" fmla="*/ 99 h 313"/>
                <a:gd name="T10" fmla="*/ 66 w 434"/>
                <a:gd name="T11" fmla="*/ 110 h 313"/>
                <a:gd name="T12" fmla="*/ 146 w 434"/>
                <a:gd name="T13" fmla="*/ 110 h 313"/>
                <a:gd name="T14" fmla="*/ 175 w 434"/>
                <a:gd name="T15" fmla="*/ 102 h 313"/>
                <a:gd name="T16" fmla="*/ 202 w 434"/>
                <a:gd name="T17" fmla="*/ 138 h 313"/>
                <a:gd name="T18" fmla="*/ 223 w 434"/>
                <a:gd name="T19" fmla="*/ 138 h 313"/>
                <a:gd name="T20" fmla="*/ 252 w 434"/>
                <a:gd name="T21" fmla="*/ 201 h 313"/>
                <a:gd name="T22" fmla="*/ 248 w 434"/>
                <a:gd name="T23" fmla="*/ 220 h 313"/>
                <a:gd name="T24" fmla="*/ 202 w 434"/>
                <a:gd name="T25" fmla="*/ 227 h 313"/>
                <a:gd name="T26" fmla="*/ 203 w 434"/>
                <a:gd name="T27" fmla="*/ 256 h 313"/>
                <a:gd name="T28" fmla="*/ 228 w 434"/>
                <a:gd name="T29" fmla="*/ 252 h 313"/>
                <a:gd name="T30" fmla="*/ 280 w 434"/>
                <a:gd name="T31" fmla="*/ 271 h 313"/>
                <a:gd name="T32" fmla="*/ 354 w 434"/>
                <a:gd name="T33" fmla="*/ 306 h 313"/>
                <a:gd name="T34" fmla="*/ 364 w 434"/>
                <a:gd name="T35" fmla="*/ 306 h 313"/>
                <a:gd name="T36" fmla="*/ 334 w 434"/>
                <a:gd name="T37" fmla="*/ 270 h 313"/>
                <a:gd name="T38" fmla="*/ 391 w 434"/>
                <a:gd name="T39" fmla="*/ 270 h 313"/>
                <a:gd name="T40" fmla="*/ 381 w 434"/>
                <a:gd name="T41" fmla="*/ 247 h 313"/>
                <a:gd name="T42" fmla="*/ 368 w 434"/>
                <a:gd name="T43" fmla="*/ 242 h 313"/>
                <a:gd name="T44" fmla="*/ 365 w 434"/>
                <a:gd name="T45" fmla="*/ 242 h 313"/>
                <a:gd name="T46" fmla="*/ 346 w 434"/>
                <a:gd name="T47" fmla="*/ 220 h 313"/>
                <a:gd name="T48" fmla="*/ 339 w 434"/>
                <a:gd name="T49" fmla="*/ 213 h 313"/>
                <a:gd name="T50" fmla="*/ 347 w 434"/>
                <a:gd name="T51" fmla="*/ 213 h 313"/>
                <a:gd name="T52" fmla="*/ 342 w 434"/>
                <a:gd name="T53" fmla="*/ 207 h 313"/>
                <a:gd name="T54" fmla="*/ 347 w 434"/>
                <a:gd name="T55" fmla="*/ 199 h 313"/>
                <a:gd name="T56" fmla="*/ 407 w 434"/>
                <a:gd name="T57" fmla="*/ 220 h 313"/>
                <a:gd name="T58" fmla="*/ 418 w 434"/>
                <a:gd name="T59" fmla="*/ 207 h 313"/>
                <a:gd name="T60" fmla="*/ 420 w 434"/>
                <a:gd name="T61" fmla="*/ 186 h 313"/>
                <a:gd name="T62" fmla="*/ 405 w 434"/>
                <a:gd name="T63" fmla="*/ 178 h 313"/>
                <a:gd name="T64" fmla="*/ 380 w 434"/>
                <a:gd name="T65" fmla="*/ 162 h 313"/>
                <a:gd name="T66" fmla="*/ 339 w 434"/>
                <a:gd name="T67" fmla="*/ 140 h 313"/>
                <a:gd name="T68" fmla="*/ 348 w 434"/>
                <a:gd name="T69" fmla="*/ 123 h 313"/>
                <a:gd name="T70" fmla="*/ 351 w 434"/>
                <a:gd name="T71" fmla="*/ 114 h 313"/>
                <a:gd name="T72" fmla="*/ 327 w 434"/>
                <a:gd name="T73" fmla="*/ 102 h 313"/>
                <a:gd name="T74" fmla="*/ 290 w 434"/>
                <a:gd name="T75" fmla="*/ 78 h 313"/>
                <a:gd name="T76" fmla="*/ 260 w 434"/>
                <a:gd name="T77" fmla="*/ 67 h 313"/>
                <a:gd name="T78" fmla="*/ 187 w 434"/>
                <a:gd name="T79" fmla="*/ 33 h 313"/>
                <a:gd name="T80" fmla="*/ 154 w 434"/>
                <a:gd name="T81" fmla="*/ 41 h 313"/>
                <a:gd name="T82" fmla="*/ 144 w 434"/>
                <a:gd name="T83" fmla="*/ 36 h 313"/>
                <a:gd name="T84" fmla="*/ 66 w 434"/>
                <a:gd name="T85" fmla="*/ 32 h 313"/>
                <a:gd name="T86" fmla="*/ 61 w 434"/>
                <a:gd name="T87" fmla="*/ 57 h 313"/>
                <a:gd name="T88" fmla="*/ 55 w 434"/>
                <a:gd name="T89" fmla="*/ 38 h 313"/>
                <a:gd name="T90" fmla="*/ 74 w 434"/>
                <a:gd name="T91" fmla="*/ 6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34" h="313">
                  <a:moveTo>
                    <a:pt x="57" y="0"/>
                  </a:moveTo>
                  <a:cubicBezTo>
                    <a:pt x="39" y="0"/>
                    <a:pt x="25" y="9"/>
                    <a:pt x="14" y="20"/>
                  </a:cubicBezTo>
                  <a:cubicBezTo>
                    <a:pt x="12" y="22"/>
                    <a:pt x="15" y="31"/>
                    <a:pt x="11" y="35"/>
                  </a:cubicBezTo>
                  <a:cubicBezTo>
                    <a:pt x="3" y="40"/>
                    <a:pt x="0" y="44"/>
                    <a:pt x="0" y="58"/>
                  </a:cubicBezTo>
                  <a:cubicBezTo>
                    <a:pt x="0" y="63"/>
                    <a:pt x="8" y="73"/>
                    <a:pt x="8" y="73"/>
                  </a:cubicBezTo>
                  <a:cubicBezTo>
                    <a:pt x="8" y="73"/>
                    <a:pt x="32" y="75"/>
                    <a:pt x="37" y="78"/>
                  </a:cubicBezTo>
                  <a:cubicBezTo>
                    <a:pt x="37" y="85"/>
                    <a:pt x="37" y="85"/>
                    <a:pt x="37" y="85"/>
                  </a:cubicBezTo>
                  <a:cubicBezTo>
                    <a:pt x="31" y="84"/>
                    <a:pt x="25" y="82"/>
                    <a:pt x="19" y="82"/>
                  </a:cubicBezTo>
                  <a:cubicBezTo>
                    <a:pt x="17" y="82"/>
                    <a:pt x="15" y="82"/>
                    <a:pt x="13" y="83"/>
                  </a:cubicBezTo>
                  <a:cubicBezTo>
                    <a:pt x="14" y="91"/>
                    <a:pt x="22" y="92"/>
                    <a:pt x="25" y="99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3" y="103"/>
                    <a:pt x="62" y="110"/>
                    <a:pt x="66" y="110"/>
                  </a:cubicBezTo>
                  <a:cubicBezTo>
                    <a:pt x="82" y="110"/>
                    <a:pt x="105" y="109"/>
                    <a:pt x="123" y="109"/>
                  </a:cubicBezTo>
                  <a:cubicBezTo>
                    <a:pt x="133" y="109"/>
                    <a:pt x="141" y="109"/>
                    <a:pt x="146" y="110"/>
                  </a:cubicBezTo>
                  <a:cubicBezTo>
                    <a:pt x="146" y="113"/>
                    <a:pt x="144" y="122"/>
                    <a:pt x="151" y="122"/>
                  </a:cubicBezTo>
                  <a:cubicBezTo>
                    <a:pt x="160" y="122"/>
                    <a:pt x="168" y="102"/>
                    <a:pt x="175" y="102"/>
                  </a:cubicBezTo>
                  <a:cubicBezTo>
                    <a:pt x="181" y="102"/>
                    <a:pt x="210" y="126"/>
                    <a:pt x="214" y="131"/>
                  </a:cubicBezTo>
                  <a:cubicBezTo>
                    <a:pt x="211" y="131"/>
                    <a:pt x="202" y="132"/>
                    <a:pt x="202" y="138"/>
                  </a:cubicBezTo>
                  <a:cubicBezTo>
                    <a:pt x="202" y="139"/>
                    <a:pt x="204" y="144"/>
                    <a:pt x="206" y="144"/>
                  </a:cubicBezTo>
                  <a:cubicBezTo>
                    <a:pt x="213" y="144"/>
                    <a:pt x="216" y="138"/>
                    <a:pt x="223" y="138"/>
                  </a:cubicBezTo>
                  <a:cubicBezTo>
                    <a:pt x="234" y="138"/>
                    <a:pt x="268" y="163"/>
                    <a:pt x="268" y="177"/>
                  </a:cubicBezTo>
                  <a:cubicBezTo>
                    <a:pt x="268" y="185"/>
                    <a:pt x="257" y="196"/>
                    <a:pt x="252" y="201"/>
                  </a:cubicBezTo>
                  <a:cubicBezTo>
                    <a:pt x="248" y="205"/>
                    <a:pt x="239" y="200"/>
                    <a:pt x="239" y="209"/>
                  </a:cubicBezTo>
                  <a:cubicBezTo>
                    <a:pt x="239" y="213"/>
                    <a:pt x="246" y="218"/>
                    <a:pt x="248" y="220"/>
                  </a:cubicBezTo>
                  <a:cubicBezTo>
                    <a:pt x="242" y="224"/>
                    <a:pt x="229" y="227"/>
                    <a:pt x="224" y="227"/>
                  </a:cubicBezTo>
                  <a:cubicBezTo>
                    <a:pt x="220" y="227"/>
                    <a:pt x="211" y="227"/>
                    <a:pt x="202" y="227"/>
                  </a:cubicBezTo>
                  <a:cubicBezTo>
                    <a:pt x="194" y="227"/>
                    <a:pt x="181" y="236"/>
                    <a:pt x="181" y="242"/>
                  </a:cubicBezTo>
                  <a:cubicBezTo>
                    <a:pt x="181" y="249"/>
                    <a:pt x="198" y="256"/>
                    <a:pt x="203" y="256"/>
                  </a:cubicBezTo>
                  <a:cubicBezTo>
                    <a:pt x="210" y="256"/>
                    <a:pt x="213" y="248"/>
                    <a:pt x="219" y="248"/>
                  </a:cubicBezTo>
                  <a:cubicBezTo>
                    <a:pt x="224" y="248"/>
                    <a:pt x="223" y="252"/>
                    <a:pt x="228" y="252"/>
                  </a:cubicBezTo>
                  <a:cubicBezTo>
                    <a:pt x="233" y="252"/>
                    <a:pt x="236" y="248"/>
                    <a:pt x="239" y="244"/>
                  </a:cubicBezTo>
                  <a:cubicBezTo>
                    <a:pt x="254" y="253"/>
                    <a:pt x="262" y="263"/>
                    <a:pt x="280" y="271"/>
                  </a:cubicBezTo>
                  <a:cubicBezTo>
                    <a:pt x="271" y="288"/>
                    <a:pt x="303" y="287"/>
                    <a:pt x="315" y="294"/>
                  </a:cubicBezTo>
                  <a:cubicBezTo>
                    <a:pt x="328" y="302"/>
                    <a:pt x="338" y="299"/>
                    <a:pt x="354" y="306"/>
                  </a:cubicBezTo>
                  <a:cubicBezTo>
                    <a:pt x="355" y="307"/>
                    <a:pt x="356" y="313"/>
                    <a:pt x="359" y="313"/>
                  </a:cubicBezTo>
                  <a:cubicBezTo>
                    <a:pt x="361" y="313"/>
                    <a:pt x="364" y="310"/>
                    <a:pt x="364" y="306"/>
                  </a:cubicBezTo>
                  <a:cubicBezTo>
                    <a:pt x="364" y="292"/>
                    <a:pt x="335" y="281"/>
                    <a:pt x="326" y="270"/>
                  </a:cubicBezTo>
                  <a:cubicBezTo>
                    <a:pt x="334" y="270"/>
                    <a:pt x="334" y="270"/>
                    <a:pt x="334" y="270"/>
                  </a:cubicBezTo>
                  <a:cubicBezTo>
                    <a:pt x="340" y="277"/>
                    <a:pt x="373" y="290"/>
                    <a:pt x="383" y="291"/>
                  </a:cubicBezTo>
                  <a:cubicBezTo>
                    <a:pt x="385" y="285"/>
                    <a:pt x="391" y="275"/>
                    <a:pt x="391" y="270"/>
                  </a:cubicBezTo>
                  <a:cubicBezTo>
                    <a:pt x="391" y="264"/>
                    <a:pt x="381" y="261"/>
                    <a:pt x="381" y="257"/>
                  </a:cubicBezTo>
                  <a:cubicBezTo>
                    <a:pt x="381" y="255"/>
                    <a:pt x="381" y="255"/>
                    <a:pt x="381" y="247"/>
                  </a:cubicBezTo>
                  <a:cubicBezTo>
                    <a:pt x="378" y="247"/>
                    <a:pt x="378" y="247"/>
                    <a:pt x="372" y="247"/>
                  </a:cubicBezTo>
                  <a:cubicBezTo>
                    <a:pt x="372" y="242"/>
                    <a:pt x="371" y="242"/>
                    <a:pt x="368" y="242"/>
                  </a:cubicBezTo>
                  <a:cubicBezTo>
                    <a:pt x="368" y="242"/>
                    <a:pt x="367" y="242"/>
                    <a:pt x="367" y="242"/>
                  </a:cubicBezTo>
                  <a:cubicBezTo>
                    <a:pt x="366" y="242"/>
                    <a:pt x="365" y="242"/>
                    <a:pt x="365" y="242"/>
                  </a:cubicBezTo>
                  <a:cubicBezTo>
                    <a:pt x="363" y="242"/>
                    <a:pt x="360" y="242"/>
                    <a:pt x="357" y="241"/>
                  </a:cubicBezTo>
                  <a:cubicBezTo>
                    <a:pt x="353" y="239"/>
                    <a:pt x="347" y="227"/>
                    <a:pt x="346" y="220"/>
                  </a:cubicBezTo>
                  <a:cubicBezTo>
                    <a:pt x="339" y="220"/>
                    <a:pt x="339" y="220"/>
                    <a:pt x="339" y="220"/>
                  </a:cubicBezTo>
                  <a:cubicBezTo>
                    <a:pt x="339" y="213"/>
                    <a:pt x="339" y="213"/>
                    <a:pt x="339" y="213"/>
                  </a:cubicBezTo>
                  <a:cubicBezTo>
                    <a:pt x="340" y="213"/>
                    <a:pt x="341" y="214"/>
                    <a:pt x="342" y="214"/>
                  </a:cubicBezTo>
                  <a:cubicBezTo>
                    <a:pt x="344" y="214"/>
                    <a:pt x="345" y="213"/>
                    <a:pt x="347" y="213"/>
                  </a:cubicBezTo>
                  <a:cubicBezTo>
                    <a:pt x="347" y="206"/>
                    <a:pt x="347" y="206"/>
                    <a:pt x="347" y="206"/>
                  </a:cubicBezTo>
                  <a:cubicBezTo>
                    <a:pt x="345" y="207"/>
                    <a:pt x="343" y="207"/>
                    <a:pt x="342" y="207"/>
                  </a:cubicBezTo>
                  <a:cubicBezTo>
                    <a:pt x="340" y="207"/>
                    <a:pt x="339" y="207"/>
                    <a:pt x="336" y="205"/>
                  </a:cubicBezTo>
                  <a:cubicBezTo>
                    <a:pt x="337" y="205"/>
                    <a:pt x="344" y="199"/>
                    <a:pt x="347" y="199"/>
                  </a:cubicBezTo>
                  <a:cubicBezTo>
                    <a:pt x="372" y="199"/>
                    <a:pt x="373" y="235"/>
                    <a:pt x="400" y="235"/>
                  </a:cubicBezTo>
                  <a:cubicBezTo>
                    <a:pt x="406" y="235"/>
                    <a:pt x="407" y="226"/>
                    <a:pt x="407" y="220"/>
                  </a:cubicBezTo>
                  <a:cubicBezTo>
                    <a:pt x="417" y="220"/>
                    <a:pt x="418" y="216"/>
                    <a:pt x="418" y="214"/>
                  </a:cubicBezTo>
                  <a:cubicBezTo>
                    <a:pt x="418" y="211"/>
                    <a:pt x="419" y="213"/>
                    <a:pt x="418" y="207"/>
                  </a:cubicBezTo>
                  <a:cubicBezTo>
                    <a:pt x="425" y="207"/>
                    <a:pt x="434" y="205"/>
                    <a:pt x="434" y="198"/>
                  </a:cubicBezTo>
                  <a:cubicBezTo>
                    <a:pt x="434" y="190"/>
                    <a:pt x="430" y="186"/>
                    <a:pt x="420" y="186"/>
                  </a:cubicBezTo>
                  <a:cubicBezTo>
                    <a:pt x="417" y="186"/>
                    <a:pt x="413" y="186"/>
                    <a:pt x="410" y="184"/>
                  </a:cubicBezTo>
                  <a:cubicBezTo>
                    <a:pt x="409" y="179"/>
                    <a:pt x="407" y="178"/>
                    <a:pt x="405" y="178"/>
                  </a:cubicBezTo>
                  <a:cubicBezTo>
                    <a:pt x="402" y="178"/>
                    <a:pt x="399" y="181"/>
                    <a:pt x="392" y="181"/>
                  </a:cubicBezTo>
                  <a:cubicBezTo>
                    <a:pt x="384" y="181"/>
                    <a:pt x="381" y="172"/>
                    <a:pt x="380" y="162"/>
                  </a:cubicBezTo>
                  <a:cubicBezTo>
                    <a:pt x="369" y="161"/>
                    <a:pt x="355" y="156"/>
                    <a:pt x="354" y="144"/>
                  </a:cubicBezTo>
                  <a:cubicBezTo>
                    <a:pt x="347" y="144"/>
                    <a:pt x="344" y="142"/>
                    <a:pt x="339" y="140"/>
                  </a:cubicBezTo>
                  <a:cubicBezTo>
                    <a:pt x="344" y="132"/>
                    <a:pt x="348" y="132"/>
                    <a:pt x="356" y="128"/>
                  </a:cubicBezTo>
                  <a:cubicBezTo>
                    <a:pt x="355" y="124"/>
                    <a:pt x="351" y="123"/>
                    <a:pt x="348" y="123"/>
                  </a:cubicBezTo>
                  <a:cubicBezTo>
                    <a:pt x="344" y="123"/>
                    <a:pt x="342" y="123"/>
                    <a:pt x="333" y="122"/>
                  </a:cubicBezTo>
                  <a:cubicBezTo>
                    <a:pt x="337" y="115"/>
                    <a:pt x="344" y="116"/>
                    <a:pt x="351" y="114"/>
                  </a:cubicBezTo>
                  <a:cubicBezTo>
                    <a:pt x="348" y="107"/>
                    <a:pt x="344" y="102"/>
                    <a:pt x="336" y="102"/>
                  </a:cubicBezTo>
                  <a:cubicBezTo>
                    <a:pt x="336" y="102"/>
                    <a:pt x="331" y="102"/>
                    <a:pt x="327" y="102"/>
                  </a:cubicBezTo>
                  <a:cubicBezTo>
                    <a:pt x="327" y="93"/>
                    <a:pt x="327" y="93"/>
                    <a:pt x="327" y="93"/>
                  </a:cubicBezTo>
                  <a:cubicBezTo>
                    <a:pt x="313" y="91"/>
                    <a:pt x="305" y="83"/>
                    <a:pt x="290" y="78"/>
                  </a:cubicBezTo>
                  <a:cubicBezTo>
                    <a:pt x="292" y="69"/>
                    <a:pt x="279" y="67"/>
                    <a:pt x="273" y="67"/>
                  </a:cubicBezTo>
                  <a:cubicBezTo>
                    <a:pt x="269" y="67"/>
                    <a:pt x="268" y="67"/>
                    <a:pt x="260" y="67"/>
                  </a:cubicBezTo>
                  <a:cubicBezTo>
                    <a:pt x="242" y="67"/>
                    <a:pt x="239" y="49"/>
                    <a:pt x="227" y="41"/>
                  </a:cubicBezTo>
                  <a:cubicBezTo>
                    <a:pt x="220" y="36"/>
                    <a:pt x="198" y="33"/>
                    <a:pt x="187" y="33"/>
                  </a:cubicBezTo>
                  <a:cubicBezTo>
                    <a:pt x="178" y="33"/>
                    <a:pt x="175" y="46"/>
                    <a:pt x="166" y="46"/>
                  </a:cubicBezTo>
                  <a:cubicBezTo>
                    <a:pt x="162" y="46"/>
                    <a:pt x="160" y="41"/>
                    <a:pt x="154" y="41"/>
                  </a:cubicBezTo>
                  <a:cubicBezTo>
                    <a:pt x="149" y="41"/>
                    <a:pt x="147" y="46"/>
                    <a:pt x="144" y="46"/>
                  </a:cubicBezTo>
                  <a:cubicBezTo>
                    <a:pt x="141" y="46"/>
                    <a:pt x="144" y="38"/>
                    <a:pt x="144" y="36"/>
                  </a:cubicBezTo>
                  <a:cubicBezTo>
                    <a:pt x="144" y="24"/>
                    <a:pt x="136" y="6"/>
                    <a:pt x="123" y="6"/>
                  </a:cubicBezTo>
                  <a:cubicBezTo>
                    <a:pt x="101" y="6"/>
                    <a:pt x="66" y="12"/>
                    <a:pt x="66" y="32"/>
                  </a:cubicBezTo>
                  <a:cubicBezTo>
                    <a:pt x="66" y="37"/>
                    <a:pt x="71" y="41"/>
                    <a:pt x="71" y="46"/>
                  </a:cubicBezTo>
                  <a:cubicBezTo>
                    <a:pt x="71" y="50"/>
                    <a:pt x="64" y="57"/>
                    <a:pt x="61" y="57"/>
                  </a:cubicBezTo>
                  <a:cubicBezTo>
                    <a:pt x="54" y="57"/>
                    <a:pt x="55" y="52"/>
                    <a:pt x="55" y="48"/>
                  </a:cubicBezTo>
                  <a:cubicBezTo>
                    <a:pt x="55" y="48"/>
                    <a:pt x="54" y="42"/>
                    <a:pt x="55" y="38"/>
                  </a:cubicBezTo>
                  <a:cubicBezTo>
                    <a:pt x="53" y="38"/>
                    <a:pt x="51" y="36"/>
                    <a:pt x="51" y="33"/>
                  </a:cubicBezTo>
                  <a:cubicBezTo>
                    <a:pt x="51" y="18"/>
                    <a:pt x="69" y="17"/>
                    <a:pt x="74" y="6"/>
                  </a:cubicBezTo>
                  <a:cubicBezTo>
                    <a:pt x="73" y="6"/>
                    <a:pt x="57" y="0"/>
                    <a:pt x="5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8" name="Freeform 168"/>
            <p:cNvSpPr/>
            <p:nvPr/>
          </p:nvSpPr>
          <p:spPr bwMode="auto">
            <a:xfrm>
              <a:off x="655" y="442"/>
              <a:ext cx="28" cy="16"/>
            </a:xfrm>
            <a:custGeom>
              <a:avLst/>
              <a:gdLst>
                <a:gd name="T0" fmla="*/ 5 w 12"/>
                <a:gd name="T1" fmla="*/ 0 h 7"/>
                <a:gd name="T2" fmla="*/ 0 w 12"/>
                <a:gd name="T3" fmla="*/ 4 h 7"/>
                <a:gd name="T4" fmla="*/ 6 w 12"/>
                <a:gd name="T5" fmla="*/ 7 h 7"/>
                <a:gd name="T6" fmla="*/ 12 w 12"/>
                <a:gd name="T7" fmla="*/ 4 h 7"/>
                <a:gd name="T8" fmla="*/ 5 w 12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7">
                  <a:moveTo>
                    <a:pt x="5" y="0"/>
                  </a:moveTo>
                  <a:cubicBezTo>
                    <a:pt x="4" y="0"/>
                    <a:pt x="2" y="1"/>
                    <a:pt x="0" y="4"/>
                  </a:cubicBezTo>
                  <a:cubicBezTo>
                    <a:pt x="3" y="6"/>
                    <a:pt x="4" y="7"/>
                    <a:pt x="6" y="7"/>
                  </a:cubicBezTo>
                  <a:cubicBezTo>
                    <a:pt x="8" y="7"/>
                    <a:pt x="9" y="6"/>
                    <a:pt x="12" y="4"/>
                  </a:cubicBezTo>
                  <a:cubicBezTo>
                    <a:pt x="8" y="2"/>
                    <a:pt x="7" y="0"/>
                    <a:pt x="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9" name="Freeform 169"/>
            <p:cNvSpPr/>
            <p:nvPr/>
          </p:nvSpPr>
          <p:spPr bwMode="auto">
            <a:xfrm>
              <a:off x="445" y="298"/>
              <a:ext cx="26" cy="21"/>
            </a:xfrm>
            <a:custGeom>
              <a:avLst/>
              <a:gdLst>
                <a:gd name="T0" fmla="*/ 4 w 11"/>
                <a:gd name="T1" fmla="*/ 0 h 9"/>
                <a:gd name="T2" fmla="*/ 1 w 11"/>
                <a:gd name="T3" fmla="*/ 1 h 9"/>
                <a:gd name="T4" fmla="*/ 11 w 11"/>
                <a:gd name="T5" fmla="*/ 9 h 9"/>
                <a:gd name="T6" fmla="*/ 4 w 11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9">
                  <a:moveTo>
                    <a:pt x="4" y="0"/>
                  </a:moveTo>
                  <a:cubicBezTo>
                    <a:pt x="3" y="0"/>
                    <a:pt x="2" y="0"/>
                    <a:pt x="1" y="1"/>
                  </a:cubicBezTo>
                  <a:cubicBezTo>
                    <a:pt x="0" y="4"/>
                    <a:pt x="4" y="8"/>
                    <a:pt x="11" y="9"/>
                  </a:cubicBezTo>
                  <a:cubicBezTo>
                    <a:pt x="8" y="5"/>
                    <a:pt x="8" y="0"/>
                    <a:pt x="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0" name="Freeform 170"/>
            <p:cNvSpPr/>
            <p:nvPr/>
          </p:nvSpPr>
          <p:spPr bwMode="auto">
            <a:xfrm>
              <a:off x="173" y="-947"/>
              <a:ext cx="1094" cy="575"/>
            </a:xfrm>
            <a:custGeom>
              <a:avLst/>
              <a:gdLst>
                <a:gd name="T0" fmla="*/ 261 w 463"/>
                <a:gd name="T1" fmla="*/ 9 h 243"/>
                <a:gd name="T2" fmla="*/ 235 w 463"/>
                <a:gd name="T3" fmla="*/ 7 h 243"/>
                <a:gd name="T4" fmla="*/ 162 w 463"/>
                <a:gd name="T5" fmla="*/ 13 h 243"/>
                <a:gd name="T6" fmla="*/ 151 w 463"/>
                <a:gd name="T7" fmla="*/ 14 h 243"/>
                <a:gd name="T8" fmla="*/ 89 w 463"/>
                <a:gd name="T9" fmla="*/ 27 h 243"/>
                <a:gd name="T10" fmla="*/ 64 w 463"/>
                <a:gd name="T11" fmla="*/ 42 h 243"/>
                <a:gd name="T12" fmla="*/ 0 w 463"/>
                <a:gd name="T13" fmla="*/ 62 h 243"/>
                <a:gd name="T14" fmla="*/ 19 w 463"/>
                <a:gd name="T15" fmla="*/ 58 h 243"/>
                <a:gd name="T16" fmla="*/ 20 w 463"/>
                <a:gd name="T17" fmla="*/ 67 h 243"/>
                <a:gd name="T18" fmla="*/ 51 w 463"/>
                <a:gd name="T19" fmla="*/ 62 h 243"/>
                <a:gd name="T20" fmla="*/ 29 w 463"/>
                <a:gd name="T21" fmla="*/ 79 h 243"/>
                <a:gd name="T22" fmla="*/ 54 w 463"/>
                <a:gd name="T23" fmla="*/ 79 h 243"/>
                <a:gd name="T24" fmla="*/ 68 w 463"/>
                <a:gd name="T25" fmla="*/ 96 h 243"/>
                <a:gd name="T26" fmla="*/ 87 w 463"/>
                <a:gd name="T27" fmla="*/ 91 h 243"/>
                <a:gd name="T28" fmla="*/ 118 w 463"/>
                <a:gd name="T29" fmla="*/ 96 h 243"/>
                <a:gd name="T30" fmla="*/ 177 w 463"/>
                <a:gd name="T31" fmla="*/ 88 h 243"/>
                <a:gd name="T32" fmla="*/ 159 w 463"/>
                <a:gd name="T33" fmla="*/ 103 h 243"/>
                <a:gd name="T34" fmla="*/ 129 w 463"/>
                <a:gd name="T35" fmla="*/ 108 h 243"/>
                <a:gd name="T36" fmla="*/ 146 w 463"/>
                <a:gd name="T37" fmla="*/ 125 h 243"/>
                <a:gd name="T38" fmla="*/ 102 w 463"/>
                <a:gd name="T39" fmla="*/ 105 h 243"/>
                <a:gd name="T40" fmla="*/ 83 w 463"/>
                <a:gd name="T41" fmla="*/ 105 h 243"/>
                <a:gd name="T42" fmla="*/ 88 w 463"/>
                <a:gd name="T43" fmla="*/ 112 h 243"/>
                <a:gd name="T44" fmla="*/ 75 w 463"/>
                <a:gd name="T45" fmla="*/ 116 h 243"/>
                <a:gd name="T46" fmla="*/ 81 w 463"/>
                <a:gd name="T47" fmla="*/ 157 h 243"/>
                <a:gd name="T48" fmla="*/ 66 w 463"/>
                <a:gd name="T49" fmla="*/ 181 h 243"/>
                <a:gd name="T50" fmla="*/ 79 w 463"/>
                <a:gd name="T51" fmla="*/ 177 h 243"/>
                <a:gd name="T52" fmla="*/ 111 w 463"/>
                <a:gd name="T53" fmla="*/ 203 h 243"/>
                <a:gd name="T54" fmla="*/ 68 w 463"/>
                <a:gd name="T55" fmla="*/ 189 h 243"/>
                <a:gd name="T56" fmla="*/ 55 w 463"/>
                <a:gd name="T57" fmla="*/ 194 h 243"/>
                <a:gd name="T58" fmla="*/ 34 w 463"/>
                <a:gd name="T59" fmla="*/ 231 h 243"/>
                <a:gd name="T60" fmla="*/ 46 w 463"/>
                <a:gd name="T61" fmla="*/ 230 h 243"/>
                <a:gd name="T62" fmla="*/ 112 w 463"/>
                <a:gd name="T63" fmla="*/ 235 h 243"/>
                <a:gd name="T64" fmla="*/ 169 w 463"/>
                <a:gd name="T65" fmla="*/ 243 h 243"/>
                <a:gd name="T66" fmla="*/ 204 w 463"/>
                <a:gd name="T67" fmla="*/ 220 h 243"/>
                <a:gd name="T68" fmla="*/ 190 w 463"/>
                <a:gd name="T69" fmla="*/ 220 h 243"/>
                <a:gd name="T70" fmla="*/ 208 w 463"/>
                <a:gd name="T71" fmla="*/ 188 h 243"/>
                <a:gd name="T72" fmla="*/ 258 w 463"/>
                <a:gd name="T73" fmla="*/ 163 h 243"/>
                <a:gd name="T74" fmla="*/ 251 w 463"/>
                <a:gd name="T75" fmla="*/ 151 h 243"/>
                <a:gd name="T76" fmla="*/ 244 w 463"/>
                <a:gd name="T77" fmla="*/ 141 h 243"/>
                <a:gd name="T78" fmla="*/ 282 w 463"/>
                <a:gd name="T79" fmla="*/ 129 h 243"/>
                <a:gd name="T80" fmla="*/ 296 w 463"/>
                <a:gd name="T81" fmla="*/ 130 h 243"/>
                <a:gd name="T82" fmla="*/ 353 w 463"/>
                <a:gd name="T83" fmla="*/ 88 h 243"/>
                <a:gd name="T84" fmla="*/ 411 w 463"/>
                <a:gd name="T85" fmla="*/ 62 h 243"/>
                <a:gd name="T86" fmla="*/ 387 w 463"/>
                <a:gd name="T87" fmla="*/ 64 h 243"/>
                <a:gd name="T88" fmla="*/ 449 w 463"/>
                <a:gd name="T89" fmla="*/ 41 h 243"/>
                <a:gd name="T90" fmla="*/ 428 w 463"/>
                <a:gd name="T91" fmla="*/ 20 h 243"/>
                <a:gd name="T92" fmla="*/ 410 w 463"/>
                <a:gd name="T93" fmla="*/ 7 h 243"/>
                <a:gd name="T94" fmla="*/ 377 w 463"/>
                <a:gd name="T95" fmla="*/ 13 h 243"/>
                <a:gd name="T96" fmla="*/ 309 w 463"/>
                <a:gd name="T97" fmla="*/ 4 h 243"/>
                <a:gd name="T98" fmla="*/ 278 w 463"/>
                <a:gd name="T99" fmla="*/ 0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63" h="243">
                  <a:moveTo>
                    <a:pt x="278" y="0"/>
                  </a:moveTo>
                  <a:cubicBezTo>
                    <a:pt x="270" y="0"/>
                    <a:pt x="268" y="9"/>
                    <a:pt x="261" y="9"/>
                  </a:cubicBezTo>
                  <a:cubicBezTo>
                    <a:pt x="253" y="9"/>
                    <a:pt x="250" y="3"/>
                    <a:pt x="241" y="3"/>
                  </a:cubicBezTo>
                  <a:cubicBezTo>
                    <a:pt x="238" y="3"/>
                    <a:pt x="236" y="4"/>
                    <a:pt x="235" y="7"/>
                  </a:cubicBezTo>
                  <a:cubicBezTo>
                    <a:pt x="207" y="7"/>
                    <a:pt x="201" y="7"/>
                    <a:pt x="174" y="7"/>
                  </a:cubicBezTo>
                  <a:cubicBezTo>
                    <a:pt x="169" y="7"/>
                    <a:pt x="164" y="8"/>
                    <a:pt x="162" y="13"/>
                  </a:cubicBezTo>
                  <a:cubicBezTo>
                    <a:pt x="159" y="16"/>
                    <a:pt x="158" y="16"/>
                    <a:pt x="158" y="16"/>
                  </a:cubicBezTo>
                  <a:cubicBezTo>
                    <a:pt x="157" y="16"/>
                    <a:pt x="157" y="14"/>
                    <a:pt x="151" y="14"/>
                  </a:cubicBezTo>
                  <a:cubicBezTo>
                    <a:pt x="136" y="14"/>
                    <a:pt x="130" y="26"/>
                    <a:pt x="125" y="38"/>
                  </a:cubicBezTo>
                  <a:cubicBezTo>
                    <a:pt x="120" y="37"/>
                    <a:pt x="99" y="27"/>
                    <a:pt x="89" y="27"/>
                  </a:cubicBezTo>
                  <a:cubicBezTo>
                    <a:pt x="78" y="27"/>
                    <a:pt x="85" y="38"/>
                    <a:pt x="68" y="38"/>
                  </a:cubicBezTo>
                  <a:cubicBezTo>
                    <a:pt x="68" y="40"/>
                    <a:pt x="66" y="42"/>
                    <a:pt x="64" y="42"/>
                  </a:cubicBezTo>
                  <a:cubicBezTo>
                    <a:pt x="63" y="42"/>
                    <a:pt x="59" y="42"/>
                    <a:pt x="52" y="42"/>
                  </a:cubicBezTo>
                  <a:cubicBezTo>
                    <a:pt x="37" y="42"/>
                    <a:pt x="3" y="49"/>
                    <a:pt x="0" y="62"/>
                  </a:cubicBezTo>
                  <a:cubicBezTo>
                    <a:pt x="3" y="62"/>
                    <a:pt x="9" y="62"/>
                    <a:pt x="11" y="62"/>
                  </a:cubicBezTo>
                  <a:cubicBezTo>
                    <a:pt x="13" y="61"/>
                    <a:pt x="16" y="59"/>
                    <a:pt x="19" y="58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29" y="60"/>
                    <a:pt x="26" y="62"/>
                    <a:pt x="20" y="67"/>
                  </a:cubicBezTo>
                  <a:cubicBezTo>
                    <a:pt x="21" y="68"/>
                    <a:pt x="27" y="71"/>
                    <a:pt x="30" y="71"/>
                  </a:cubicBezTo>
                  <a:cubicBezTo>
                    <a:pt x="40" y="71"/>
                    <a:pt x="40" y="62"/>
                    <a:pt x="51" y="62"/>
                  </a:cubicBezTo>
                  <a:cubicBezTo>
                    <a:pt x="55" y="62"/>
                    <a:pt x="57" y="62"/>
                    <a:pt x="61" y="63"/>
                  </a:cubicBezTo>
                  <a:cubicBezTo>
                    <a:pt x="48" y="67"/>
                    <a:pt x="35" y="66"/>
                    <a:pt x="29" y="79"/>
                  </a:cubicBezTo>
                  <a:cubicBezTo>
                    <a:pt x="30" y="79"/>
                    <a:pt x="32" y="79"/>
                    <a:pt x="35" y="79"/>
                  </a:cubicBezTo>
                  <a:cubicBezTo>
                    <a:pt x="40" y="79"/>
                    <a:pt x="47" y="79"/>
                    <a:pt x="54" y="79"/>
                  </a:cubicBezTo>
                  <a:cubicBezTo>
                    <a:pt x="47" y="80"/>
                    <a:pt x="43" y="83"/>
                    <a:pt x="39" y="85"/>
                  </a:cubicBezTo>
                  <a:cubicBezTo>
                    <a:pt x="43" y="90"/>
                    <a:pt x="58" y="96"/>
                    <a:pt x="68" y="96"/>
                  </a:cubicBezTo>
                  <a:cubicBezTo>
                    <a:pt x="73" y="96"/>
                    <a:pt x="76" y="94"/>
                    <a:pt x="80" y="91"/>
                  </a:cubicBezTo>
                  <a:cubicBezTo>
                    <a:pt x="87" y="91"/>
                    <a:pt x="87" y="91"/>
                    <a:pt x="87" y="91"/>
                  </a:cubicBezTo>
                  <a:cubicBezTo>
                    <a:pt x="84" y="98"/>
                    <a:pt x="97" y="102"/>
                    <a:pt x="108" y="102"/>
                  </a:cubicBezTo>
                  <a:cubicBezTo>
                    <a:pt x="112" y="102"/>
                    <a:pt x="114" y="96"/>
                    <a:pt x="118" y="96"/>
                  </a:cubicBezTo>
                  <a:cubicBezTo>
                    <a:pt x="124" y="96"/>
                    <a:pt x="127" y="100"/>
                    <a:pt x="137" y="100"/>
                  </a:cubicBezTo>
                  <a:cubicBezTo>
                    <a:pt x="154" y="100"/>
                    <a:pt x="166" y="97"/>
                    <a:pt x="177" y="88"/>
                  </a:cubicBezTo>
                  <a:cubicBezTo>
                    <a:pt x="184" y="88"/>
                    <a:pt x="184" y="88"/>
                    <a:pt x="184" y="88"/>
                  </a:cubicBezTo>
                  <a:cubicBezTo>
                    <a:pt x="178" y="96"/>
                    <a:pt x="169" y="99"/>
                    <a:pt x="159" y="103"/>
                  </a:cubicBezTo>
                  <a:cubicBezTo>
                    <a:pt x="133" y="103"/>
                    <a:pt x="133" y="103"/>
                    <a:pt x="133" y="103"/>
                  </a:cubicBezTo>
                  <a:cubicBezTo>
                    <a:pt x="132" y="105"/>
                    <a:pt x="129" y="106"/>
                    <a:pt x="129" y="108"/>
                  </a:cubicBezTo>
                  <a:cubicBezTo>
                    <a:pt x="129" y="112"/>
                    <a:pt x="146" y="122"/>
                    <a:pt x="149" y="125"/>
                  </a:cubicBezTo>
                  <a:cubicBezTo>
                    <a:pt x="148" y="125"/>
                    <a:pt x="147" y="125"/>
                    <a:pt x="146" y="125"/>
                  </a:cubicBezTo>
                  <a:cubicBezTo>
                    <a:pt x="133" y="125"/>
                    <a:pt x="128" y="111"/>
                    <a:pt x="116" y="107"/>
                  </a:cubicBezTo>
                  <a:cubicBezTo>
                    <a:pt x="111" y="105"/>
                    <a:pt x="107" y="105"/>
                    <a:pt x="102" y="105"/>
                  </a:cubicBezTo>
                  <a:cubicBezTo>
                    <a:pt x="96" y="105"/>
                    <a:pt x="91" y="106"/>
                    <a:pt x="88" y="106"/>
                  </a:cubicBezTo>
                  <a:cubicBezTo>
                    <a:pt x="86" y="106"/>
                    <a:pt x="84" y="105"/>
                    <a:pt x="83" y="105"/>
                  </a:cubicBezTo>
                  <a:cubicBezTo>
                    <a:pt x="82" y="105"/>
                    <a:pt x="81" y="105"/>
                    <a:pt x="80" y="106"/>
                  </a:cubicBezTo>
                  <a:cubicBezTo>
                    <a:pt x="81" y="110"/>
                    <a:pt x="82" y="112"/>
                    <a:pt x="88" y="112"/>
                  </a:cubicBezTo>
                  <a:cubicBezTo>
                    <a:pt x="86" y="112"/>
                    <a:pt x="85" y="112"/>
                    <a:pt x="83" y="112"/>
                  </a:cubicBezTo>
                  <a:cubicBezTo>
                    <a:pt x="79" y="112"/>
                    <a:pt x="75" y="113"/>
                    <a:pt x="75" y="116"/>
                  </a:cubicBezTo>
                  <a:cubicBezTo>
                    <a:pt x="75" y="126"/>
                    <a:pt x="111" y="126"/>
                    <a:pt x="111" y="143"/>
                  </a:cubicBezTo>
                  <a:cubicBezTo>
                    <a:pt x="111" y="158"/>
                    <a:pt x="95" y="153"/>
                    <a:pt x="81" y="157"/>
                  </a:cubicBezTo>
                  <a:cubicBezTo>
                    <a:pt x="74" y="160"/>
                    <a:pt x="70" y="165"/>
                    <a:pt x="66" y="174"/>
                  </a:cubicBezTo>
                  <a:cubicBezTo>
                    <a:pt x="66" y="181"/>
                    <a:pt x="66" y="181"/>
                    <a:pt x="66" y="181"/>
                  </a:cubicBezTo>
                  <a:cubicBezTo>
                    <a:pt x="74" y="181"/>
                    <a:pt x="74" y="181"/>
                    <a:pt x="74" y="181"/>
                  </a:cubicBezTo>
                  <a:cubicBezTo>
                    <a:pt x="76" y="179"/>
                    <a:pt x="76" y="179"/>
                    <a:pt x="79" y="177"/>
                  </a:cubicBezTo>
                  <a:cubicBezTo>
                    <a:pt x="87" y="177"/>
                    <a:pt x="87" y="177"/>
                    <a:pt x="87" y="177"/>
                  </a:cubicBezTo>
                  <a:cubicBezTo>
                    <a:pt x="87" y="190"/>
                    <a:pt x="103" y="196"/>
                    <a:pt x="111" y="203"/>
                  </a:cubicBezTo>
                  <a:cubicBezTo>
                    <a:pt x="101" y="203"/>
                    <a:pt x="101" y="203"/>
                    <a:pt x="101" y="203"/>
                  </a:cubicBezTo>
                  <a:cubicBezTo>
                    <a:pt x="91" y="198"/>
                    <a:pt x="85" y="189"/>
                    <a:pt x="68" y="189"/>
                  </a:cubicBezTo>
                  <a:cubicBezTo>
                    <a:pt x="66" y="189"/>
                    <a:pt x="64" y="188"/>
                    <a:pt x="62" y="188"/>
                  </a:cubicBezTo>
                  <a:cubicBezTo>
                    <a:pt x="58" y="188"/>
                    <a:pt x="55" y="189"/>
                    <a:pt x="55" y="194"/>
                  </a:cubicBezTo>
                  <a:cubicBezTo>
                    <a:pt x="55" y="203"/>
                    <a:pt x="66" y="205"/>
                    <a:pt x="73" y="210"/>
                  </a:cubicBezTo>
                  <a:cubicBezTo>
                    <a:pt x="61" y="218"/>
                    <a:pt x="34" y="210"/>
                    <a:pt x="34" y="231"/>
                  </a:cubicBezTo>
                  <a:cubicBezTo>
                    <a:pt x="34" y="232"/>
                    <a:pt x="36" y="235"/>
                    <a:pt x="39" y="235"/>
                  </a:cubicBezTo>
                  <a:cubicBezTo>
                    <a:pt x="42" y="235"/>
                    <a:pt x="44" y="232"/>
                    <a:pt x="46" y="230"/>
                  </a:cubicBezTo>
                  <a:cubicBezTo>
                    <a:pt x="64" y="236"/>
                    <a:pt x="78" y="240"/>
                    <a:pt x="96" y="240"/>
                  </a:cubicBezTo>
                  <a:cubicBezTo>
                    <a:pt x="104" y="240"/>
                    <a:pt x="107" y="235"/>
                    <a:pt x="112" y="235"/>
                  </a:cubicBezTo>
                  <a:cubicBezTo>
                    <a:pt x="125" y="235"/>
                    <a:pt x="136" y="235"/>
                    <a:pt x="151" y="235"/>
                  </a:cubicBezTo>
                  <a:cubicBezTo>
                    <a:pt x="162" y="235"/>
                    <a:pt x="156" y="243"/>
                    <a:pt x="169" y="243"/>
                  </a:cubicBezTo>
                  <a:cubicBezTo>
                    <a:pt x="181" y="243"/>
                    <a:pt x="211" y="234"/>
                    <a:pt x="211" y="225"/>
                  </a:cubicBezTo>
                  <a:cubicBezTo>
                    <a:pt x="211" y="221"/>
                    <a:pt x="207" y="220"/>
                    <a:pt x="204" y="220"/>
                  </a:cubicBezTo>
                  <a:cubicBezTo>
                    <a:pt x="204" y="220"/>
                    <a:pt x="203" y="220"/>
                    <a:pt x="203" y="220"/>
                  </a:cubicBezTo>
                  <a:cubicBezTo>
                    <a:pt x="199" y="220"/>
                    <a:pt x="198" y="220"/>
                    <a:pt x="190" y="220"/>
                  </a:cubicBezTo>
                  <a:cubicBezTo>
                    <a:pt x="190" y="202"/>
                    <a:pt x="212" y="212"/>
                    <a:pt x="212" y="196"/>
                  </a:cubicBezTo>
                  <a:cubicBezTo>
                    <a:pt x="212" y="192"/>
                    <a:pt x="209" y="191"/>
                    <a:pt x="208" y="188"/>
                  </a:cubicBezTo>
                  <a:cubicBezTo>
                    <a:pt x="212" y="188"/>
                    <a:pt x="212" y="188"/>
                    <a:pt x="235" y="188"/>
                  </a:cubicBezTo>
                  <a:cubicBezTo>
                    <a:pt x="244" y="181"/>
                    <a:pt x="247" y="169"/>
                    <a:pt x="258" y="163"/>
                  </a:cubicBezTo>
                  <a:cubicBezTo>
                    <a:pt x="255" y="156"/>
                    <a:pt x="249" y="154"/>
                    <a:pt x="243" y="151"/>
                  </a:cubicBezTo>
                  <a:cubicBezTo>
                    <a:pt x="246" y="151"/>
                    <a:pt x="249" y="151"/>
                    <a:pt x="251" y="151"/>
                  </a:cubicBezTo>
                  <a:cubicBezTo>
                    <a:pt x="256" y="151"/>
                    <a:pt x="259" y="149"/>
                    <a:pt x="258" y="141"/>
                  </a:cubicBezTo>
                  <a:cubicBezTo>
                    <a:pt x="244" y="141"/>
                    <a:pt x="244" y="141"/>
                    <a:pt x="244" y="141"/>
                  </a:cubicBezTo>
                  <a:cubicBezTo>
                    <a:pt x="252" y="134"/>
                    <a:pt x="265" y="133"/>
                    <a:pt x="277" y="130"/>
                  </a:cubicBezTo>
                  <a:cubicBezTo>
                    <a:pt x="278" y="129"/>
                    <a:pt x="280" y="129"/>
                    <a:pt x="282" y="129"/>
                  </a:cubicBezTo>
                  <a:cubicBezTo>
                    <a:pt x="284" y="129"/>
                    <a:pt x="287" y="129"/>
                    <a:pt x="289" y="129"/>
                  </a:cubicBezTo>
                  <a:cubicBezTo>
                    <a:pt x="291" y="130"/>
                    <a:pt x="294" y="130"/>
                    <a:pt x="296" y="130"/>
                  </a:cubicBezTo>
                  <a:cubicBezTo>
                    <a:pt x="299" y="130"/>
                    <a:pt x="302" y="130"/>
                    <a:pt x="304" y="128"/>
                  </a:cubicBezTo>
                  <a:cubicBezTo>
                    <a:pt x="320" y="116"/>
                    <a:pt x="332" y="95"/>
                    <a:pt x="353" y="88"/>
                  </a:cubicBezTo>
                  <a:cubicBezTo>
                    <a:pt x="372" y="82"/>
                    <a:pt x="402" y="75"/>
                    <a:pt x="414" y="62"/>
                  </a:cubicBezTo>
                  <a:cubicBezTo>
                    <a:pt x="413" y="62"/>
                    <a:pt x="412" y="62"/>
                    <a:pt x="411" y="62"/>
                  </a:cubicBezTo>
                  <a:cubicBezTo>
                    <a:pt x="408" y="62"/>
                    <a:pt x="403" y="63"/>
                    <a:pt x="399" y="63"/>
                  </a:cubicBezTo>
                  <a:cubicBezTo>
                    <a:pt x="395" y="63"/>
                    <a:pt x="391" y="64"/>
                    <a:pt x="387" y="64"/>
                  </a:cubicBezTo>
                  <a:cubicBezTo>
                    <a:pt x="381" y="64"/>
                    <a:pt x="377" y="63"/>
                    <a:pt x="374" y="61"/>
                  </a:cubicBezTo>
                  <a:cubicBezTo>
                    <a:pt x="402" y="47"/>
                    <a:pt x="428" y="57"/>
                    <a:pt x="449" y="41"/>
                  </a:cubicBezTo>
                  <a:cubicBezTo>
                    <a:pt x="453" y="38"/>
                    <a:pt x="463" y="40"/>
                    <a:pt x="463" y="33"/>
                  </a:cubicBezTo>
                  <a:cubicBezTo>
                    <a:pt x="463" y="23"/>
                    <a:pt x="435" y="26"/>
                    <a:pt x="428" y="20"/>
                  </a:cubicBezTo>
                  <a:cubicBezTo>
                    <a:pt x="425" y="17"/>
                    <a:pt x="425" y="12"/>
                    <a:pt x="419" y="11"/>
                  </a:cubicBezTo>
                  <a:cubicBezTo>
                    <a:pt x="416" y="10"/>
                    <a:pt x="414" y="9"/>
                    <a:pt x="410" y="7"/>
                  </a:cubicBezTo>
                  <a:cubicBezTo>
                    <a:pt x="370" y="18"/>
                    <a:pt x="370" y="18"/>
                    <a:pt x="370" y="18"/>
                  </a:cubicBezTo>
                  <a:cubicBezTo>
                    <a:pt x="373" y="17"/>
                    <a:pt x="374" y="16"/>
                    <a:pt x="377" y="13"/>
                  </a:cubicBezTo>
                  <a:cubicBezTo>
                    <a:pt x="369" y="5"/>
                    <a:pt x="340" y="4"/>
                    <a:pt x="322" y="4"/>
                  </a:cubicBezTo>
                  <a:cubicBezTo>
                    <a:pt x="316" y="4"/>
                    <a:pt x="311" y="4"/>
                    <a:pt x="309" y="4"/>
                  </a:cubicBezTo>
                  <a:cubicBezTo>
                    <a:pt x="303" y="4"/>
                    <a:pt x="300" y="4"/>
                    <a:pt x="294" y="4"/>
                  </a:cubicBezTo>
                  <a:cubicBezTo>
                    <a:pt x="289" y="4"/>
                    <a:pt x="286" y="0"/>
                    <a:pt x="27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1" name="Freeform 171"/>
            <p:cNvSpPr/>
            <p:nvPr/>
          </p:nvSpPr>
          <p:spPr bwMode="auto">
            <a:xfrm>
              <a:off x="858" y="-1001"/>
              <a:ext cx="2139" cy="1627"/>
            </a:xfrm>
            <a:custGeom>
              <a:avLst/>
              <a:gdLst>
                <a:gd name="T0" fmla="*/ 489 w 905"/>
                <a:gd name="T1" fmla="*/ 15 h 688"/>
                <a:gd name="T2" fmla="*/ 468 w 905"/>
                <a:gd name="T3" fmla="*/ 22 h 688"/>
                <a:gd name="T4" fmla="*/ 425 w 905"/>
                <a:gd name="T5" fmla="*/ 18 h 688"/>
                <a:gd name="T6" fmla="*/ 370 w 905"/>
                <a:gd name="T7" fmla="*/ 43 h 688"/>
                <a:gd name="T8" fmla="*/ 328 w 905"/>
                <a:gd name="T9" fmla="*/ 45 h 688"/>
                <a:gd name="T10" fmla="*/ 312 w 905"/>
                <a:gd name="T11" fmla="*/ 64 h 688"/>
                <a:gd name="T12" fmla="*/ 284 w 905"/>
                <a:gd name="T13" fmla="*/ 66 h 688"/>
                <a:gd name="T14" fmla="*/ 173 w 905"/>
                <a:gd name="T15" fmla="*/ 71 h 688"/>
                <a:gd name="T16" fmla="*/ 86 w 905"/>
                <a:gd name="T17" fmla="*/ 122 h 688"/>
                <a:gd name="T18" fmla="*/ 100 w 905"/>
                <a:gd name="T19" fmla="*/ 168 h 688"/>
                <a:gd name="T20" fmla="*/ 67 w 905"/>
                <a:gd name="T21" fmla="*/ 170 h 688"/>
                <a:gd name="T22" fmla="*/ 0 w 905"/>
                <a:gd name="T23" fmla="*/ 198 h 688"/>
                <a:gd name="T24" fmla="*/ 77 w 905"/>
                <a:gd name="T25" fmla="*/ 216 h 688"/>
                <a:gd name="T26" fmla="*/ 61 w 905"/>
                <a:gd name="T27" fmla="*/ 227 h 688"/>
                <a:gd name="T28" fmla="*/ 22 w 905"/>
                <a:gd name="T29" fmla="*/ 242 h 688"/>
                <a:gd name="T30" fmla="*/ 62 w 905"/>
                <a:gd name="T31" fmla="*/ 251 h 688"/>
                <a:gd name="T32" fmla="*/ 89 w 905"/>
                <a:gd name="T33" fmla="*/ 273 h 688"/>
                <a:gd name="T34" fmla="*/ 98 w 905"/>
                <a:gd name="T35" fmla="*/ 264 h 688"/>
                <a:gd name="T36" fmla="*/ 146 w 905"/>
                <a:gd name="T37" fmla="*/ 262 h 688"/>
                <a:gd name="T38" fmla="*/ 270 w 905"/>
                <a:gd name="T39" fmla="*/ 370 h 688"/>
                <a:gd name="T40" fmla="*/ 286 w 905"/>
                <a:gd name="T41" fmla="*/ 393 h 688"/>
                <a:gd name="T42" fmla="*/ 288 w 905"/>
                <a:gd name="T43" fmla="*/ 423 h 688"/>
                <a:gd name="T44" fmla="*/ 335 w 905"/>
                <a:gd name="T45" fmla="*/ 446 h 688"/>
                <a:gd name="T46" fmla="*/ 305 w 905"/>
                <a:gd name="T47" fmla="*/ 482 h 688"/>
                <a:gd name="T48" fmla="*/ 284 w 905"/>
                <a:gd name="T49" fmla="*/ 525 h 688"/>
                <a:gd name="T50" fmla="*/ 289 w 905"/>
                <a:gd name="T51" fmla="*/ 538 h 688"/>
                <a:gd name="T52" fmla="*/ 315 w 905"/>
                <a:gd name="T53" fmla="*/ 587 h 688"/>
                <a:gd name="T54" fmla="*/ 331 w 905"/>
                <a:gd name="T55" fmla="*/ 587 h 688"/>
                <a:gd name="T56" fmla="*/ 357 w 905"/>
                <a:gd name="T57" fmla="*/ 655 h 688"/>
                <a:gd name="T58" fmla="*/ 422 w 905"/>
                <a:gd name="T59" fmla="*/ 687 h 688"/>
                <a:gd name="T60" fmla="*/ 459 w 905"/>
                <a:gd name="T61" fmla="*/ 655 h 688"/>
                <a:gd name="T62" fmla="*/ 478 w 905"/>
                <a:gd name="T63" fmla="*/ 586 h 688"/>
                <a:gd name="T64" fmla="*/ 520 w 905"/>
                <a:gd name="T65" fmla="*/ 551 h 688"/>
                <a:gd name="T66" fmla="*/ 539 w 905"/>
                <a:gd name="T67" fmla="*/ 548 h 688"/>
                <a:gd name="T68" fmla="*/ 610 w 905"/>
                <a:gd name="T69" fmla="*/ 497 h 688"/>
                <a:gd name="T70" fmla="*/ 700 w 905"/>
                <a:gd name="T71" fmla="*/ 475 h 688"/>
                <a:gd name="T72" fmla="*/ 702 w 905"/>
                <a:gd name="T73" fmla="*/ 422 h 688"/>
                <a:gd name="T74" fmla="*/ 711 w 905"/>
                <a:gd name="T75" fmla="*/ 402 h 688"/>
                <a:gd name="T76" fmla="*/ 772 w 905"/>
                <a:gd name="T77" fmla="*/ 422 h 688"/>
                <a:gd name="T78" fmla="*/ 723 w 905"/>
                <a:gd name="T79" fmla="*/ 356 h 688"/>
                <a:gd name="T80" fmla="*/ 763 w 905"/>
                <a:gd name="T81" fmla="*/ 365 h 688"/>
                <a:gd name="T82" fmla="*/ 758 w 905"/>
                <a:gd name="T83" fmla="*/ 353 h 688"/>
                <a:gd name="T84" fmla="*/ 805 w 905"/>
                <a:gd name="T85" fmla="*/ 311 h 688"/>
                <a:gd name="T86" fmla="*/ 801 w 905"/>
                <a:gd name="T87" fmla="*/ 282 h 688"/>
                <a:gd name="T88" fmla="*/ 787 w 905"/>
                <a:gd name="T89" fmla="*/ 242 h 688"/>
                <a:gd name="T90" fmla="*/ 801 w 905"/>
                <a:gd name="T91" fmla="*/ 216 h 688"/>
                <a:gd name="T92" fmla="*/ 779 w 905"/>
                <a:gd name="T93" fmla="*/ 204 h 688"/>
                <a:gd name="T94" fmla="*/ 804 w 905"/>
                <a:gd name="T95" fmla="*/ 158 h 688"/>
                <a:gd name="T96" fmla="*/ 827 w 905"/>
                <a:gd name="T97" fmla="*/ 130 h 688"/>
                <a:gd name="T98" fmla="*/ 840 w 905"/>
                <a:gd name="T99" fmla="*/ 113 h 688"/>
                <a:gd name="T100" fmla="*/ 874 w 905"/>
                <a:gd name="T101" fmla="*/ 61 h 688"/>
                <a:gd name="T102" fmla="*/ 818 w 905"/>
                <a:gd name="T103" fmla="*/ 79 h 688"/>
                <a:gd name="T104" fmla="*/ 771 w 905"/>
                <a:gd name="T105" fmla="*/ 77 h 688"/>
                <a:gd name="T106" fmla="*/ 744 w 905"/>
                <a:gd name="T107" fmla="*/ 60 h 688"/>
                <a:gd name="T108" fmla="*/ 693 w 905"/>
                <a:gd name="T109" fmla="*/ 63 h 688"/>
                <a:gd name="T110" fmla="*/ 595 w 905"/>
                <a:gd name="T111" fmla="*/ 64 h 688"/>
                <a:gd name="T112" fmla="*/ 718 w 905"/>
                <a:gd name="T113" fmla="*/ 31 h 6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05" h="688">
                  <a:moveTo>
                    <a:pt x="639" y="0"/>
                  </a:moveTo>
                  <a:cubicBezTo>
                    <a:pt x="612" y="0"/>
                    <a:pt x="592" y="0"/>
                    <a:pt x="562" y="0"/>
                  </a:cubicBezTo>
                  <a:cubicBezTo>
                    <a:pt x="535" y="0"/>
                    <a:pt x="515" y="15"/>
                    <a:pt x="489" y="15"/>
                  </a:cubicBezTo>
                  <a:cubicBezTo>
                    <a:pt x="484" y="15"/>
                    <a:pt x="480" y="15"/>
                    <a:pt x="476" y="15"/>
                  </a:cubicBezTo>
                  <a:cubicBezTo>
                    <a:pt x="473" y="15"/>
                    <a:pt x="471" y="15"/>
                    <a:pt x="468" y="15"/>
                  </a:cubicBezTo>
                  <a:cubicBezTo>
                    <a:pt x="468" y="22"/>
                    <a:pt x="468" y="22"/>
                    <a:pt x="468" y="22"/>
                  </a:cubicBezTo>
                  <a:cubicBezTo>
                    <a:pt x="458" y="22"/>
                    <a:pt x="458" y="22"/>
                    <a:pt x="458" y="22"/>
                  </a:cubicBezTo>
                  <a:cubicBezTo>
                    <a:pt x="449" y="18"/>
                    <a:pt x="441" y="18"/>
                    <a:pt x="432" y="18"/>
                  </a:cubicBezTo>
                  <a:cubicBezTo>
                    <a:pt x="430" y="18"/>
                    <a:pt x="428" y="18"/>
                    <a:pt x="425" y="18"/>
                  </a:cubicBezTo>
                  <a:cubicBezTo>
                    <a:pt x="408" y="18"/>
                    <a:pt x="394" y="22"/>
                    <a:pt x="380" y="28"/>
                  </a:cubicBezTo>
                  <a:cubicBezTo>
                    <a:pt x="383" y="32"/>
                    <a:pt x="387" y="33"/>
                    <a:pt x="391" y="36"/>
                  </a:cubicBezTo>
                  <a:cubicBezTo>
                    <a:pt x="386" y="37"/>
                    <a:pt x="370" y="35"/>
                    <a:pt x="370" y="43"/>
                  </a:cubicBezTo>
                  <a:cubicBezTo>
                    <a:pt x="370" y="53"/>
                    <a:pt x="391" y="60"/>
                    <a:pt x="400" y="64"/>
                  </a:cubicBezTo>
                  <a:cubicBezTo>
                    <a:pt x="376" y="64"/>
                    <a:pt x="376" y="64"/>
                    <a:pt x="376" y="64"/>
                  </a:cubicBezTo>
                  <a:cubicBezTo>
                    <a:pt x="363" y="57"/>
                    <a:pt x="350" y="45"/>
                    <a:pt x="328" y="45"/>
                  </a:cubicBezTo>
                  <a:cubicBezTo>
                    <a:pt x="323" y="45"/>
                    <a:pt x="315" y="46"/>
                    <a:pt x="315" y="52"/>
                  </a:cubicBezTo>
                  <a:cubicBezTo>
                    <a:pt x="315" y="56"/>
                    <a:pt x="318" y="60"/>
                    <a:pt x="319" y="64"/>
                  </a:cubicBezTo>
                  <a:cubicBezTo>
                    <a:pt x="319" y="64"/>
                    <a:pt x="314" y="64"/>
                    <a:pt x="312" y="64"/>
                  </a:cubicBezTo>
                  <a:cubicBezTo>
                    <a:pt x="301" y="60"/>
                    <a:pt x="292" y="61"/>
                    <a:pt x="286" y="51"/>
                  </a:cubicBezTo>
                  <a:cubicBezTo>
                    <a:pt x="281" y="56"/>
                    <a:pt x="281" y="56"/>
                    <a:pt x="281" y="56"/>
                  </a:cubicBezTo>
                  <a:cubicBezTo>
                    <a:pt x="281" y="60"/>
                    <a:pt x="284" y="63"/>
                    <a:pt x="284" y="66"/>
                  </a:cubicBezTo>
                  <a:cubicBezTo>
                    <a:pt x="274" y="66"/>
                    <a:pt x="271" y="51"/>
                    <a:pt x="261" y="51"/>
                  </a:cubicBezTo>
                  <a:cubicBezTo>
                    <a:pt x="247" y="51"/>
                    <a:pt x="237" y="59"/>
                    <a:pt x="222" y="63"/>
                  </a:cubicBezTo>
                  <a:cubicBezTo>
                    <a:pt x="202" y="63"/>
                    <a:pt x="194" y="68"/>
                    <a:pt x="173" y="71"/>
                  </a:cubicBezTo>
                  <a:cubicBezTo>
                    <a:pt x="156" y="73"/>
                    <a:pt x="170" y="97"/>
                    <a:pt x="152" y="97"/>
                  </a:cubicBezTo>
                  <a:cubicBezTo>
                    <a:pt x="146" y="97"/>
                    <a:pt x="142" y="96"/>
                    <a:pt x="138" y="93"/>
                  </a:cubicBezTo>
                  <a:cubicBezTo>
                    <a:pt x="127" y="103"/>
                    <a:pt x="104" y="116"/>
                    <a:pt x="86" y="122"/>
                  </a:cubicBezTo>
                  <a:cubicBezTo>
                    <a:pt x="83" y="122"/>
                    <a:pt x="75" y="125"/>
                    <a:pt x="75" y="130"/>
                  </a:cubicBezTo>
                  <a:cubicBezTo>
                    <a:pt x="75" y="140"/>
                    <a:pt x="105" y="139"/>
                    <a:pt x="115" y="140"/>
                  </a:cubicBezTo>
                  <a:cubicBezTo>
                    <a:pt x="115" y="154"/>
                    <a:pt x="109" y="163"/>
                    <a:pt x="100" y="168"/>
                  </a:cubicBezTo>
                  <a:cubicBezTo>
                    <a:pt x="96" y="171"/>
                    <a:pt x="92" y="171"/>
                    <a:pt x="86" y="171"/>
                  </a:cubicBezTo>
                  <a:cubicBezTo>
                    <a:pt x="83" y="171"/>
                    <a:pt x="80" y="171"/>
                    <a:pt x="77" y="171"/>
                  </a:cubicBezTo>
                  <a:cubicBezTo>
                    <a:pt x="74" y="171"/>
                    <a:pt x="71" y="170"/>
                    <a:pt x="67" y="170"/>
                  </a:cubicBezTo>
                  <a:cubicBezTo>
                    <a:pt x="63" y="170"/>
                    <a:pt x="59" y="171"/>
                    <a:pt x="55" y="172"/>
                  </a:cubicBezTo>
                  <a:cubicBezTo>
                    <a:pt x="45" y="175"/>
                    <a:pt x="40" y="181"/>
                    <a:pt x="30" y="184"/>
                  </a:cubicBezTo>
                  <a:cubicBezTo>
                    <a:pt x="19" y="188"/>
                    <a:pt x="0" y="182"/>
                    <a:pt x="0" y="198"/>
                  </a:cubicBezTo>
                  <a:cubicBezTo>
                    <a:pt x="0" y="207"/>
                    <a:pt x="51" y="221"/>
                    <a:pt x="53" y="221"/>
                  </a:cubicBezTo>
                  <a:cubicBezTo>
                    <a:pt x="60" y="221"/>
                    <a:pt x="63" y="221"/>
                    <a:pt x="71" y="221"/>
                  </a:cubicBezTo>
                  <a:cubicBezTo>
                    <a:pt x="74" y="221"/>
                    <a:pt x="76" y="219"/>
                    <a:pt x="77" y="216"/>
                  </a:cubicBezTo>
                  <a:cubicBezTo>
                    <a:pt x="98" y="216"/>
                    <a:pt x="98" y="216"/>
                    <a:pt x="98" y="216"/>
                  </a:cubicBezTo>
                  <a:cubicBezTo>
                    <a:pt x="96" y="222"/>
                    <a:pt x="96" y="224"/>
                    <a:pt x="91" y="227"/>
                  </a:cubicBezTo>
                  <a:cubicBezTo>
                    <a:pt x="61" y="227"/>
                    <a:pt x="61" y="227"/>
                    <a:pt x="61" y="227"/>
                  </a:cubicBezTo>
                  <a:cubicBezTo>
                    <a:pt x="58" y="231"/>
                    <a:pt x="57" y="232"/>
                    <a:pt x="51" y="232"/>
                  </a:cubicBezTo>
                  <a:cubicBezTo>
                    <a:pt x="48" y="232"/>
                    <a:pt x="44" y="232"/>
                    <a:pt x="38" y="232"/>
                  </a:cubicBezTo>
                  <a:cubicBezTo>
                    <a:pt x="34" y="232"/>
                    <a:pt x="23" y="235"/>
                    <a:pt x="22" y="242"/>
                  </a:cubicBezTo>
                  <a:cubicBezTo>
                    <a:pt x="26" y="243"/>
                    <a:pt x="27" y="244"/>
                    <a:pt x="29" y="244"/>
                  </a:cubicBezTo>
                  <a:cubicBezTo>
                    <a:pt x="32" y="244"/>
                    <a:pt x="33" y="242"/>
                    <a:pt x="41" y="242"/>
                  </a:cubicBezTo>
                  <a:cubicBezTo>
                    <a:pt x="47" y="242"/>
                    <a:pt x="53" y="248"/>
                    <a:pt x="62" y="251"/>
                  </a:cubicBezTo>
                  <a:cubicBezTo>
                    <a:pt x="60" y="256"/>
                    <a:pt x="56" y="257"/>
                    <a:pt x="51" y="260"/>
                  </a:cubicBezTo>
                  <a:cubicBezTo>
                    <a:pt x="58" y="268"/>
                    <a:pt x="74" y="272"/>
                    <a:pt x="86" y="272"/>
                  </a:cubicBezTo>
                  <a:cubicBezTo>
                    <a:pt x="88" y="272"/>
                    <a:pt x="89" y="273"/>
                    <a:pt x="89" y="273"/>
                  </a:cubicBezTo>
                  <a:cubicBezTo>
                    <a:pt x="90" y="273"/>
                    <a:pt x="91" y="272"/>
                    <a:pt x="92" y="271"/>
                  </a:cubicBezTo>
                  <a:cubicBezTo>
                    <a:pt x="91" y="270"/>
                    <a:pt x="89" y="268"/>
                    <a:pt x="87" y="267"/>
                  </a:cubicBezTo>
                  <a:cubicBezTo>
                    <a:pt x="90" y="265"/>
                    <a:pt x="92" y="264"/>
                    <a:pt x="98" y="264"/>
                  </a:cubicBezTo>
                  <a:cubicBezTo>
                    <a:pt x="104" y="264"/>
                    <a:pt x="109" y="269"/>
                    <a:pt x="114" y="269"/>
                  </a:cubicBezTo>
                  <a:cubicBezTo>
                    <a:pt x="120" y="269"/>
                    <a:pt x="124" y="262"/>
                    <a:pt x="130" y="262"/>
                  </a:cubicBezTo>
                  <a:cubicBezTo>
                    <a:pt x="135" y="262"/>
                    <a:pt x="137" y="262"/>
                    <a:pt x="146" y="262"/>
                  </a:cubicBezTo>
                  <a:cubicBezTo>
                    <a:pt x="205" y="262"/>
                    <a:pt x="242" y="308"/>
                    <a:pt x="257" y="353"/>
                  </a:cubicBezTo>
                  <a:cubicBezTo>
                    <a:pt x="257" y="361"/>
                    <a:pt x="257" y="361"/>
                    <a:pt x="257" y="361"/>
                  </a:cubicBezTo>
                  <a:cubicBezTo>
                    <a:pt x="262" y="362"/>
                    <a:pt x="270" y="362"/>
                    <a:pt x="270" y="370"/>
                  </a:cubicBezTo>
                  <a:cubicBezTo>
                    <a:pt x="270" y="382"/>
                    <a:pt x="259" y="381"/>
                    <a:pt x="259" y="393"/>
                  </a:cubicBezTo>
                  <a:cubicBezTo>
                    <a:pt x="259" y="401"/>
                    <a:pt x="263" y="402"/>
                    <a:pt x="273" y="402"/>
                  </a:cubicBezTo>
                  <a:cubicBezTo>
                    <a:pt x="280" y="402"/>
                    <a:pt x="281" y="393"/>
                    <a:pt x="286" y="393"/>
                  </a:cubicBezTo>
                  <a:cubicBezTo>
                    <a:pt x="304" y="393"/>
                    <a:pt x="308" y="418"/>
                    <a:pt x="325" y="423"/>
                  </a:cubicBezTo>
                  <a:cubicBezTo>
                    <a:pt x="324" y="426"/>
                    <a:pt x="325" y="431"/>
                    <a:pt x="319" y="431"/>
                  </a:cubicBezTo>
                  <a:cubicBezTo>
                    <a:pt x="307" y="431"/>
                    <a:pt x="299" y="423"/>
                    <a:pt x="288" y="423"/>
                  </a:cubicBezTo>
                  <a:cubicBezTo>
                    <a:pt x="285" y="423"/>
                    <a:pt x="284" y="422"/>
                    <a:pt x="282" y="422"/>
                  </a:cubicBezTo>
                  <a:cubicBezTo>
                    <a:pt x="281" y="422"/>
                    <a:pt x="280" y="422"/>
                    <a:pt x="278" y="423"/>
                  </a:cubicBezTo>
                  <a:cubicBezTo>
                    <a:pt x="280" y="438"/>
                    <a:pt x="319" y="440"/>
                    <a:pt x="335" y="446"/>
                  </a:cubicBezTo>
                  <a:cubicBezTo>
                    <a:pt x="331" y="460"/>
                    <a:pt x="323" y="466"/>
                    <a:pt x="319" y="481"/>
                  </a:cubicBezTo>
                  <a:cubicBezTo>
                    <a:pt x="316" y="480"/>
                    <a:pt x="314" y="479"/>
                    <a:pt x="313" y="479"/>
                  </a:cubicBezTo>
                  <a:cubicBezTo>
                    <a:pt x="311" y="479"/>
                    <a:pt x="309" y="480"/>
                    <a:pt x="305" y="482"/>
                  </a:cubicBezTo>
                  <a:cubicBezTo>
                    <a:pt x="305" y="484"/>
                    <a:pt x="305" y="484"/>
                    <a:pt x="305" y="484"/>
                  </a:cubicBezTo>
                  <a:cubicBezTo>
                    <a:pt x="294" y="492"/>
                    <a:pt x="291" y="503"/>
                    <a:pt x="284" y="513"/>
                  </a:cubicBezTo>
                  <a:cubicBezTo>
                    <a:pt x="284" y="525"/>
                    <a:pt x="284" y="525"/>
                    <a:pt x="284" y="525"/>
                  </a:cubicBezTo>
                  <a:cubicBezTo>
                    <a:pt x="285" y="523"/>
                    <a:pt x="287" y="523"/>
                    <a:pt x="288" y="523"/>
                  </a:cubicBezTo>
                  <a:cubicBezTo>
                    <a:pt x="290" y="523"/>
                    <a:pt x="292" y="524"/>
                    <a:pt x="294" y="525"/>
                  </a:cubicBezTo>
                  <a:cubicBezTo>
                    <a:pt x="293" y="530"/>
                    <a:pt x="289" y="533"/>
                    <a:pt x="289" y="538"/>
                  </a:cubicBezTo>
                  <a:cubicBezTo>
                    <a:pt x="289" y="552"/>
                    <a:pt x="303" y="558"/>
                    <a:pt x="306" y="568"/>
                  </a:cubicBezTo>
                  <a:cubicBezTo>
                    <a:pt x="308" y="573"/>
                    <a:pt x="309" y="583"/>
                    <a:pt x="312" y="585"/>
                  </a:cubicBezTo>
                  <a:cubicBezTo>
                    <a:pt x="313" y="586"/>
                    <a:pt x="314" y="587"/>
                    <a:pt x="315" y="587"/>
                  </a:cubicBezTo>
                  <a:cubicBezTo>
                    <a:pt x="317" y="587"/>
                    <a:pt x="319" y="586"/>
                    <a:pt x="321" y="585"/>
                  </a:cubicBezTo>
                  <a:cubicBezTo>
                    <a:pt x="322" y="584"/>
                    <a:pt x="324" y="583"/>
                    <a:pt x="325" y="583"/>
                  </a:cubicBezTo>
                  <a:cubicBezTo>
                    <a:pt x="327" y="583"/>
                    <a:pt x="329" y="584"/>
                    <a:pt x="331" y="587"/>
                  </a:cubicBezTo>
                  <a:cubicBezTo>
                    <a:pt x="327" y="591"/>
                    <a:pt x="323" y="590"/>
                    <a:pt x="323" y="597"/>
                  </a:cubicBezTo>
                  <a:cubicBezTo>
                    <a:pt x="323" y="612"/>
                    <a:pt x="343" y="636"/>
                    <a:pt x="354" y="645"/>
                  </a:cubicBezTo>
                  <a:cubicBezTo>
                    <a:pt x="355" y="646"/>
                    <a:pt x="354" y="653"/>
                    <a:pt x="357" y="655"/>
                  </a:cubicBezTo>
                  <a:cubicBezTo>
                    <a:pt x="366" y="661"/>
                    <a:pt x="371" y="658"/>
                    <a:pt x="375" y="670"/>
                  </a:cubicBezTo>
                  <a:cubicBezTo>
                    <a:pt x="381" y="669"/>
                    <a:pt x="390" y="663"/>
                    <a:pt x="397" y="663"/>
                  </a:cubicBezTo>
                  <a:cubicBezTo>
                    <a:pt x="410" y="663"/>
                    <a:pt x="409" y="687"/>
                    <a:pt x="422" y="687"/>
                  </a:cubicBezTo>
                  <a:cubicBezTo>
                    <a:pt x="426" y="687"/>
                    <a:pt x="427" y="684"/>
                    <a:pt x="433" y="683"/>
                  </a:cubicBezTo>
                  <a:cubicBezTo>
                    <a:pt x="434" y="686"/>
                    <a:pt x="436" y="688"/>
                    <a:pt x="439" y="688"/>
                  </a:cubicBezTo>
                  <a:cubicBezTo>
                    <a:pt x="454" y="688"/>
                    <a:pt x="447" y="661"/>
                    <a:pt x="459" y="655"/>
                  </a:cubicBezTo>
                  <a:cubicBezTo>
                    <a:pt x="458" y="649"/>
                    <a:pt x="459" y="636"/>
                    <a:pt x="459" y="626"/>
                  </a:cubicBezTo>
                  <a:cubicBezTo>
                    <a:pt x="459" y="611"/>
                    <a:pt x="484" y="617"/>
                    <a:pt x="484" y="599"/>
                  </a:cubicBezTo>
                  <a:cubicBezTo>
                    <a:pt x="484" y="593"/>
                    <a:pt x="478" y="590"/>
                    <a:pt x="478" y="586"/>
                  </a:cubicBezTo>
                  <a:cubicBezTo>
                    <a:pt x="478" y="584"/>
                    <a:pt x="480" y="582"/>
                    <a:pt x="482" y="580"/>
                  </a:cubicBezTo>
                  <a:cubicBezTo>
                    <a:pt x="482" y="579"/>
                    <a:pt x="480" y="576"/>
                    <a:pt x="480" y="575"/>
                  </a:cubicBezTo>
                  <a:cubicBezTo>
                    <a:pt x="480" y="557"/>
                    <a:pt x="509" y="562"/>
                    <a:pt x="520" y="551"/>
                  </a:cubicBezTo>
                  <a:cubicBezTo>
                    <a:pt x="525" y="546"/>
                    <a:pt x="523" y="541"/>
                    <a:pt x="531" y="538"/>
                  </a:cubicBezTo>
                  <a:cubicBezTo>
                    <a:pt x="531" y="548"/>
                    <a:pt x="531" y="548"/>
                    <a:pt x="531" y="548"/>
                  </a:cubicBezTo>
                  <a:cubicBezTo>
                    <a:pt x="539" y="548"/>
                    <a:pt x="539" y="548"/>
                    <a:pt x="539" y="548"/>
                  </a:cubicBezTo>
                  <a:cubicBezTo>
                    <a:pt x="550" y="541"/>
                    <a:pt x="568" y="543"/>
                    <a:pt x="578" y="533"/>
                  </a:cubicBezTo>
                  <a:cubicBezTo>
                    <a:pt x="586" y="525"/>
                    <a:pt x="587" y="514"/>
                    <a:pt x="597" y="506"/>
                  </a:cubicBezTo>
                  <a:cubicBezTo>
                    <a:pt x="610" y="497"/>
                    <a:pt x="610" y="497"/>
                    <a:pt x="610" y="497"/>
                  </a:cubicBezTo>
                  <a:cubicBezTo>
                    <a:pt x="610" y="493"/>
                    <a:pt x="615" y="491"/>
                    <a:pt x="620" y="488"/>
                  </a:cubicBezTo>
                  <a:cubicBezTo>
                    <a:pt x="645" y="488"/>
                    <a:pt x="645" y="488"/>
                    <a:pt x="645" y="488"/>
                  </a:cubicBezTo>
                  <a:cubicBezTo>
                    <a:pt x="665" y="479"/>
                    <a:pt x="681" y="481"/>
                    <a:pt x="700" y="475"/>
                  </a:cubicBezTo>
                  <a:cubicBezTo>
                    <a:pt x="715" y="470"/>
                    <a:pt x="720" y="455"/>
                    <a:pt x="738" y="449"/>
                  </a:cubicBezTo>
                  <a:cubicBezTo>
                    <a:pt x="747" y="446"/>
                    <a:pt x="752" y="446"/>
                    <a:pt x="760" y="439"/>
                  </a:cubicBezTo>
                  <a:cubicBezTo>
                    <a:pt x="749" y="435"/>
                    <a:pt x="702" y="438"/>
                    <a:pt x="702" y="422"/>
                  </a:cubicBezTo>
                  <a:cubicBezTo>
                    <a:pt x="705" y="421"/>
                    <a:pt x="714" y="420"/>
                    <a:pt x="714" y="415"/>
                  </a:cubicBezTo>
                  <a:cubicBezTo>
                    <a:pt x="714" y="411"/>
                    <a:pt x="709" y="409"/>
                    <a:pt x="709" y="402"/>
                  </a:cubicBezTo>
                  <a:cubicBezTo>
                    <a:pt x="709" y="402"/>
                    <a:pt x="710" y="402"/>
                    <a:pt x="711" y="402"/>
                  </a:cubicBezTo>
                  <a:cubicBezTo>
                    <a:pt x="713" y="402"/>
                    <a:pt x="715" y="402"/>
                    <a:pt x="716" y="402"/>
                  </a:cubicBezTo>
                  <a:cubicBezTo>
                    <a:pt x="738" y="402"/>
                    <a:pt x="733" y="428"/>
                    <a:pt x="758" y="428"/>
                  </a:cubicBezTo>
                  <a:cubicBezTo>
                    <a:pt x="763" y="428"/>
                    <a:pt x="772" y="428"/>
                    <a:pt x="772" y="422"/>
                  </a:cubicBezTo>
                  <a:cubicBezTo>
                    <a:pt x="772" y="392"/>
                    <a:pt x="738" y="383"/>
                    <a:pt x="719" y="364"/>
                  </a:cubicBezTo>
                  <a:cubicBezTo>
                    <a:pt x="719" y="356"/>
                    <a:pt x="719" y="356"/>
                    <a:pt x="719" y="356"/>
                  </a:cubicBezTo>
                  <a:cubicBezTo>
                    <a:pt x="720" y="356"/>
                    <a:pt x="721" y="356"/>
                    <a:pt x="723" y="356"/>
                  </a:cubicBezTo>
                  <a:cubicBezTo>
                    <a:pt x="723" y="356"/>
                    <a:pt x="725" y="356"/>
                    <a:pt x="726" y="356"/>
                  </a:cubicBezTo>
                  <a:cubicBezTo>
                    <a:pt x="729" y="366"/>
                    <a:pt x="746" y="380"/>
                    <a:pt x="755" y="380"/>
                  </a:cubicBezTo>
                  <a:cubicBezTo>
                    <a:pt x="761" y="380"/>
                    <a:pt x="763" y="371"/>
                    <a:pt x="763" y="365"/>
                  </a:cubicBezTo>
                  <a:cubicBezTo>
                    <a:pt x="763" y="350"/>
                    <a:pt x="739" y="355"/>
                    <a:pt x="734" y="341"/>
                  </a:cubicBezTo>
                  <a:cubicBezTo>
                    <a:pt x="742" y="341"/>
                    <a:pt x="742" y="341"/>
                    <a:pt x="742" y="341"/>
                  </a:cubicBezTo>
                  <a:cubicBezTo>
                    <a:pt x="746" y="347"/>
                    <a:pt x="752" y="349"/>
                    <a:pt x="758" y="353"/>
                  </a:cubicBezTo>
                  <a:cubicBezTo>
                    <a:pt x="762" y="342"/>
                    <a:pt x="783" y="349"/>
                    <a:pt x="787" y="333"/>
                  </a:cubicBezTo>
                  <a:cubicBezTo>
                    <a:pt x="784" y="332"/>
                    <a:pt x="781" y="329"/>
                    <a:pt x="781" y="325"/>
                  </a:cubicBezTo>
                  <a:cubicBezTo>
                    <a:pt x="791" y="324"/>
                    <a:pt x="802" y="319"/>
                    <a:pt x="805" y="311"/>
                  </a:cubicBezTo>
                  <a:cubicBezTo>
                    <a:pt x="799" y="309"/>
                    <a:pt x="784" y="309"/>
                    <a:pt x="784" y="300"/>
                  </a:cubicBezTo>
                  <a:cubicBezTo>
                    <a:pt x="784" y="293"/>
                    <a:pt x="792" y="293"/>
                    <a:pt x="801" y="293"/>
                  </a:cubicBezTo>
                  <a:cubicBezTo>
                    <a:pt x="798" y="290"/>
                    <a:pt x="801" y="286"/>
                    <a:pt x="801" y="282"/>
                  </a:cubicBezTo>
                  <a:cubicBezTo>
                    <a:pt x="801" y="274"/>
                    <a:pt x="793" y="271"/>
                    <a:pt x="793" y="259"/>
                  </a:cubicBezTo>
                  <a:cubicBezTo>
                    <a:pt x="786" y="259"/>
                    <a:pt x="776" y="259"/>
                    <a:pt x="776" y="250"/>
                  </a:cubicBezTo>
                  <a:cubicBezTo>
                    <a:pt x="776" y="246"/>
                    <a:pt x="781" y="242"/>
                    <a:pt x="787" y="242"/>
                  </a:cubicBezTo>
                  <a:cubicBezTo>
                    <a:pt x="791" y="242"/>
                    <a:pt x="798" y="243"/>
                    <a:pt x="805" y="243"/>
                  </a:cubicBezTo>
                  <a:cubicBezTo>
                    <a:pt x="815" y="243"/>
                    <a:pt x="824" y="242"/>
                    <a:pt x="824" y="234"/>
                  </a:cubicBezTo>
                  <a:cubicBezTo>
                    <a:pt x="824" y="222"/>
                    <a:pt x="803" y="224"/>
                    <a:pt x="801" y="216"/>
                  </a:cubicBezTo>
                  <a:cubicBezTo>
                    <a:pt x="804" y="216"/>
                    <a:pt x="808" y="214"/>
                    <a:pt x="810" y="213"/>
                  </a:cubicBezTo>
                  <a:cubicBezTo>
                    <a:pt x="805" y="208"/>
                    <a:pt x="798" y="203"/>
                    <a:pt x="789" y="203"/>
                  </a:cubicBezTo>
                  <a:cubicBezTo>
                    <a:pt x="785" y="203"/>
                    <a:pt x="782" y="204"/>
                    <a:pt x="779" y="204"/>
                  </a:cubicBezTo>
                  <a:cubicBezTo>
                    <a:pt x="777" y="204"/>
                    <a:pt x="775" y="204"/>
                    <a:pt x="773" y="203"/>
                  </a:cubicBezTo>
                  <a:cubicBezTo>
                    <a:pt x="777" y="197"/>
                    <a:pt x="776" y="185"/>
                    <a:pt x="782" y="180"/>
                  </a:cubicBezTo>
                  <a:cubicBezTo>
                    <a:pt x="792" y="173"/>
                    <a:pt x="804" y="169"/>
                    <a:pt x="804" y="158"/>
                  </a:cubicBezTo>
                  <a:cubicBezTo>
                    <a:pt x="804" y="156"/>
                    <a:pt x="804" y="156"/>
                    <a:pt x="804" y="150"/>
                  </a:cubicBezTo>
                  <a:cubicBezTo>
                    <a:pt x="814" y="147"/>
                    <a:pt x="827" y="145"/>
                    <a:pt x="827" y="137"/>
                  </a:cubicBezTo>
                  <a:cubicBezTo>
                    <a:pt x="827" y="131"/>
                    <a:pt x="831" y="137"/>
                    <a:pt x="827" y="130"/>
                  </a:cubicBezTo>
                  <a:cubicBezTo>
                    <a:pt x="837" y="128"/>
                    <a:pt x="851" y="128"/>
                    <a:pt x="851" y="113"/>
                  </a:cubicBezTo>
                  <a:cubicBezTo>
                    <a:pt x="849" y="115"/>
                    <a:pt x="848" y="115"/>
                    <a:pt x="846" y="115"/>
                  </a:cubicBezTo>
                  <a:cubicBezTo>
                    <a:pt x="845" y="115"/>
                    <a:pt x="843" y="115"/>
                    <a:pt x="840" y="113"/>
                  </a:cubicBezTo>
                  <a:cubicBezTo>
                    <a:pt x="864" y="113"/>
                    <a:pt x="875" y="98"/>
                    <a:pt x="892" y="92"/>
                  </a:cubicBezTo>
                  <a:cubicBezTo>
                    <a:pt x="895" y="91"/>
                    <a:pt x="905" y="86"/>
                    <a:pt x="905" y="80"/>
                  </a:cubicBezTo>
                  <a:cubicBezTo>
                    <a:pt x="905" y="73"/>
                    <a:pt x="881" y="61"/>
                    <a:pt x="874" y="61"/>
                  </a:cubicBezTo>
                  <a:cubicBezTo>
                    <a:pt x="869" y="61"/>
                    <a:pt x="865" y="62"/>
                    <a:pt x="863" y="68"/>
                  </a:cubicBezTo>
                  <a:cubicBezTo>
                    <a:pt x="838" y="68"/>
                    <a:pt x="838" y="68"/>
                    <a:pt x="838" y="68"/>
                  </a:cubicBezTo>
                  <a:cubicBezTo>
                    <a:pt x="829" y="72"/>
                    <a:pt x="828" y="75"/>
                    <a:pt x="818" y="79"/>
                  </a:cubicBezTo>
                  <a:cubicBezTo>
                    <a:pt x="818" y="79"/>
                    <a:pt x="818" y="79"/>
                    <a:pt x="817" y="79"/>
                  </a:cubicBezTo>
                  <a:cubicBezTo>
                    <a:pt x="814" y="79"/>
                    <a:pt x="806" y="77"/>
                    <a:pt x="806" y="77"/>
                  </a:cubicBezTo>
                  <a:cubicBezTo>
                    <a:pt x="806" y="77"/>
                    <a:pt x="785" y="77"/>
                    <a:pt x="771" y="77"/>
                  </a:cubicBezTo>
                  <a:cubicBezTo>
                    <a:pt x="762" y="83"/>
                    <a:pt x="736" y="118"/>
                    <a:pt x="722" y="122"/>
                  </a:cubicBezTo>
                  <a:cubicBezTo>
                    <a:pt x="724" y="117"/>
                    <a:pt x="758" y="81"/>
                    <a:pt x="758" y="76"/>
                  </a:cubicBezTo>
                  <a:cubicBezTo>
                    <a:pt x="758" y="68"/>
                    <a:pt x="754" y="60"/>
                    <a:pt x="744" y="60"/>
                  </a:cubicBezTo>
                  <a:cubicBezTo>
                    <a:pt x="727" y="60"/>
                    <a:pt x="696" y="90"/>
                    <a:pt x="682" y="90"/>
                  </a:cubicBezTo>
                  <a:cubicBezTo>
                    <a:pt x="678" y="90"/>
                    <a:pt x="701" y="68"/>
                    <a:pt x="702" y="64"/>
                  </a:cubicBezTo>
                  <a:cubicBezTo>
                    <a:pt x="701" y="63"/>
                    <a:pt x="697" y="63"/>
                    <a:pt x="693" y="63"/>
                  </a:cubicBezTo>
                  <a:cubicBezTo>
                    <a:pt x="684" y="63"/>
                    <a:pt x="670" y="64"/>
                    <a:pt x="656" y="65"/>
                  </a:cubicBezTo>
                  <a:cubicBezTo>
                    <a:pt x="642" y="65"/>
                    <a:pt x="627" y="66"/>
                    <a:pt x="615" y="66"/>
                  </a:cubicBezTo>
                  <a:cubicBezTo>
                    <a:pt x="605" y="66"/>
                    <a:pt x="598" y="66"/>
                    <a:pt x="595" y="64"/>
                  </a:cubicBezTo>
                  <a:cubicBezTo>
                    <a:pt x="711" y="57"/>
                    <a:pt x="711" y="57"/>
                    <a:pt x="711" y="57"/>
                  </a:cubicBezTo>
                  <a:cubicBezTo>
                    <a:pt x="725" y="52"/>
                    <a:pt x="761" y="55"/>
                    <a:pt x="764" y="36"/>
                  </a:cubicBezTo>
                  <a:cubicBezTo>
                    <a:pt x="751" y="33"/>
                    <a:pt x="732" y="37"/>
                    <a:pt x="718" y="31"/>
                  </a:cubicBezTo>
                  <a:cubicBezTo>
                    <a:pt x="693" y="21"/>
                    <a:pt x="670" y="0"/>
                    <a:pt x="63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2" name="Freeform 172"/>
            <p:cNvSpPr/>
            <p:nvPr/>
          </p:nvSpPr>
          <p:spPr bwMode="auto">
            <a:xfrm>
              <a:off x="1494" y="23"/>
              <a:ext cx="104" cy="69"/>
            </a:xfrm>
            <a:custGeom>
              <a:avLst/>
              <a:gdLst>
                <a:gd name="T0" fmla="*/ 12 w 44"/>
                <a:gd name="T1" fmla="*/ 0 h 29"/>
                <a:gd name="T2" fmla="*/ 0 w 44"/>
                <a:gd name="T3" fmla="*/ 11 h 29"/>
                <a:gd name="T4" fmla="*/ 11 w 44"/>
                <a:gd name="T5" fmla="*/ 29 h 29"/>
                <a:gd name="T6" fmla="*/ 22 w 44"/>
                <a:gd name="T7" fmla="*/ 29 h 29"/>
                <a:gd name="T8" fmla="*/ 44 w 44"/>
                <a:gd name="T9" fmla="*/ 19 h 29"/>
                <a:gd name="T10" fmla="*/ 12 w 44"/>
                <a:gd name="T11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" h="29">
                  <a:moveTo>
                    <a:pt x="12" y="0"/>
                  </a:moveTo>
                  <a:cubicBezTo>
                    <a:pt x="7" y="0"/>
                    <a:pt x="0" y="3"/>
                    <a:pt x="0" y="11"/>
                  </a:cubicBezTo>
                  <a:cubicBezTo>
                    <a:pt x="0" y="17"/>
                    <a:pt x="6" y="29"/>
                    <a:pt x="11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31" y="29"/>
                    <a:pt x="43" y="28"/>
                    <a:pt x="44" y="19"/>
                  </a:cubicBezTo>
                  <a:cubicBezTo>
                    <a:pt x="30" y="15"/>
                    <a:pt x="26" y="0"/>
                    <a:pt x="1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3" name="Freeform 173"/>
            <p:cNvSpPr/>
            <p:nvPr/>
          </p:nvSpPr>
          <p:spPr bwMode="auto">
            <a:xfrm>
              <a:off x="2770" y="-325"/>
              <a:ext cx="57" cy="34"/>
            </a:xfrm>
            <a:custGeom>
              <a:avLst/>
              <a:gdLst>
                <a:gd name="T0" fmla="*/ 15 w 24"/>
                <a:gd name="T1" fmla="*/ 0 h 14"/>
                <a:gd name="T2" fmla="*/ 5 w 24"/>
                <a:gd name="T3" fmla="*/ 0 h 14"/>
                <a:gd name="T4" fmla="*/ 0 w 24"/>
                <a:gd name="T5" fmla="*/ 6 h 14"/>
                <a:gd name="T6" fmla="*/ 7 w 24"/>
                <a:gd name="T7" fmla="*/ 14 h 14"/>
                <a:gd name="T8" fmla="*/ 24 w 24"/>
                <a:gd name="T9" fmla="*/ 6 h 14"/>
                <a:gd name="T10" fmla="*/ 15 w 24"/>
                <a:gd name="T11" fmla="*/ 6 h 14"/>
                <a:gd name="T12" fmla="*/ 15 w 24"/>
                <a:gd name="T1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14">
                  <a:moveTo>
                    <a:pt x="15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4" y="1"/>
                    <a:pt x="0" y="3"/>
                    <a:pt x="0" y="6"/>
                  </a:cubicBezTo>
                  <a:cubicBezTo>
                    <a:pt x="0" y="9"/>
                    <a:pt x="3" y="14"/>
                    <a:pt x="7" y="14"/>
                  </a:cubicBezTo>
                  <a:cubicBezTo>
                    <a:pt x="12" y="14"/>
                    <a:pt x="21" y="8"/>
                    <a:pt x="24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4"/>
                    <a:pt x="15" y="3"/>
                    <a:pt x="1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4" name="Freeform 174"/>
            <p:cNvSpPr/>
            <p:nvPr/>
          </p:nvSpPr>
          <p:spPr bwMode="auto">
            <a:xfrm>
              <a:off x="1340" y="1057"/>
              <a:ext cx="234" cy="227"/>
            </a:xfrm>
            <a:custGeom>
              <a:avLst/>
              <a:gdLst>
                <a:gd name="T0" fmla="*/ 50 w 99"/>
                <a:gd name="T1" fmla="*/ 0 h 96"/>
                <a:gd name="T2" fmla="*/ 34 w 99"/>
                <a:gd name="T3" fmla="*/ 16 h 96"/>
                <a:gd name="T4" fmla="*/ 6 w 99"/>
                <a:gd name="T5" fmla="*/ 59 h 96"/>
                <a:gd name="T6" fmla="*/ 10 w 99"/>
                <a:gd name="T7" fmla="*/ 62 h 96"/>
                <a:gd name="T8" fmla="*/ 10 w 99"/>
                <a:gd name="T9" fmla="*/ 65 h 96"/>
                <a:gd name="T10" fmla="*/ 0 w 99"/>
                <a:gd name="T11" fmla="*/ 75 h 96"/>
                <a:gd name="T12" fmla="*/ 6 w 99"/>
                <a:gd name="T13" fmla="*/ 80 h 96"/>
                <a:gd name="T14" fmla="*/ 22 w 99"/>
                <a:gd name="T15" fmla="*/ 77 h 96"/>
                <a:gd name="T16" fmla="*/ 38 w 99"/>
                <a:gd name="T17" fmla="*/ 81 h 96"/>
                <a:gd name="T18" fmla="*/ 48 w 99"/>
                <a:gd name="T19" fmla="*/ 78 h 96"/>
                <a:gd name="T20" fmla="*/ 54 w 99"/>
                <a:gd name="T21" fmla="*/ 81 h 96"/>
                <a:gd name="T22" fmla="*/ 63 w 99"/>
                <a:gd name="T23" fmla="*/ 80 h 96"/>
                <a:gd name="T24" fmla="*/ 57 w 99"/>
                <a:gd name="T25" fmla="*/ 89 h 96"/>
                <a:gd name="T26" fmla="*/ 58 w 99"/>
                <a:gd name="T27" fmla="*/ 89 h 96"/>
                <a:gd name="T28" fmla="*/ 61 w 99"/>
                <a:gd name="T29" fmla="*/ 89 h 96"/>
                <a:gd name="T30" fmla="*/ 76 w 99"/>
                <a:gd name="T31" fmla="*/ 74 h 96"/>
                <a:gd name="T32" fmla="*/ 81 w 99"/>
                <a:gd name="T33" fmla="*/ 89 h 96"/>
                <a:gd name="T34" fmla="*/ 85 w 99"/>
                <a:gd name="T35" fmla="*/ 90 h 96"/>
                <a:gd name="T36" fmla="*/ 90 w 99"/>
                <a:gd name="T37" fmla="*/ 96 h 96"/>
                <a:gd name="T38" fmla="*/ 99 w 99"/>
                <a:gd name="T39" fmla="*/ 83 h 96"/>
                <a:gd name="T40" fmla="*/ 95 w 99"/>
                <a:gd name="T41" fmla="*/ 72 h 96"/>
                <a:gd name="T42" fmla="*/ 88 w 99"/>
                <a:gd name="T43" fmla="*/ 75 h 96"/>
                <a:gd name="T44" fmla="*/ 84 w 99"/>
                <a:gd name="T45" fmla="*/ 67 h 96"/>
                <a:gd name="T46" fmla="*/ 90 w 99"/>
                <a:gd name="T47" fmla="*/ 59 h 96"/>
                <a:gd name="T48" fmla="*/ 84 w 99"/>
                <a:gd name="T49" fmla="*/ 61 h 96"/>
                <a:gd name="T50" fmla="*/ 84 w 99"/>
                <a:gd name="T51" fmla="*/ 43 h 96"/>
                <a:gd name="T52" fmla="*/ 78 w 99"/>
                <a:gd name="T53" fmla="*/ 44 h 96"/>
                <a:gd name="T54" fmla="*/ 69 w 99"/>
                <a:gd name="T55" fmla="*/ 43 h 96"/>
                <a:gd name="T56" fmla="*/ 63 w 99"/>
                <a:gd name="T57" fmla="*/ 45 h 96"/>
                <a:gd name="T58" fmla="*/ 63 w 99"/>
                <a:gd name="T59" fmla="*/ 43 h 96"/>
                <a:gd name="T60" fmla="*/ 53 w 99"/>
                <a:gd name="T61" fmla="*/ 43 h 96"/>
                <a:gd name="T62" fmla="*/ 53 w 99"/>
                <a:gd name="T63" fmla="*/ 38 h 96"/>
                <a:gd name="T64" fmla="*/ 56 w 99"/>
                <a:gd name="T65" fmla="*/ 35 h 96"/>
                <a:gd name="T66" fmla="*/ 47 w 99"/>
                <a:gd name="T67" fmla="*/ 33 h 96"/>
                <a:gd name="T68" fmla="*/ 39 w 99"/>
                <a:gd name="T69" fmla="*/ 37 h 96"/>
                <a:gd name="T70" fmla="*/ 39 w 99"/>
                <a:gd name="T71" fmla="*/ 32 h 96"/>
                <a:gd name="T72" fmla="*/ 54 w 99"/>
                <a:gd name="T73" fmla="*/ 5 h 96"/>
                <a:gd name="T74" fmla="*/ 50 w 99"/>
                <a:gd name="T75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9" h="96">
                  <a:moveTo>
                    <a:pt x="50" y="0"/>
                  </a:moveTo>
                  <a:cubicBezTo>
                    <a:pt x="42" y="0"/>
                    <a:pt x="38" y="9"/>
                    <a:pt x="34" y="16"/>
                  </a:cubicBezTo>
                  <a:cubicBezTo>
                    <a:pt x="26" y="28"/>
                    <a:pt x="20" y="52"/>
                    <a:pt x="6" y="59"/>
                  </a:cubicBezTo>
                  <a:cubicBezTo>
                    <a:pt x="6" y="61"/>
                    <a:pt x="8" y="62"/>
                    <a:pt x="10" y="62"/>
                  </a:cubicBezTo>
                  <a:cubicBezTo>
                    <a:pt x="10" y="65"/>
                    <a:pt x="10" y="65"/>
                    <a:pt x="10" y="65"/>
                  </a:cubicBezTo>
                  <a:cubicBezTo>
                    <a:pt x="10" y="65"/>
                    <a:pt x="0" y="73"/>
                    <a:pt x="0" y="75"/>
                  </a:cubicBezTo>
                  <a:cubicBezTo>
                    <a:pt x="0" y="77"/>
                    <a:pt x="3" y="80"/>
                    <a:pt x="6" y="80"/>
                  </a:cubicBezTo>
                  <a:cubicBezTo>
                    <a:pt x="12" y="80"/>
                    <a:pt x="14" y="77"/>
                    <a:pt x="22" y="77"/>
                  </a:cubicBezTo>
                  <a:cubicBezTo>
                    <a:pt x="28" y="77"/>
                    <a:pt x="31" y="81"/>
                    <a:pt x="38" y="81"/>
                  </a:cubicBezTo>
                  <a:cubicBezTo>
                    <a:pt x="42" y="81"/>
                    <a:pt x="45" y="80"/>
                    <a:pt x="48" y="78"/>
                  </a:cubicBezTo>
                  <a:cubicBezTo>
                    <a:pt x="50" y="81"/>
                    <a:pt x="52" y="81"/>
                    <a:pt x="54" y="81"/>
                  </a:cubicBezTo>
                  <a:cubicBezTo>
                    <a:pt x="57" y="81"/>
                    <a:pt x="60" y="80"/>
                    <a:pt x="63" y="80"/>
                  </a:cubicBezTo>
                  <a:cubicBezTo>
                    <a:pt x="62" y="83"/>
                    <a:pt x="57" y="83"/>
                    <a:pt x="57" y="89"/>
                  </a:cubicBezTo>
                  <a:cubicBezTo>
                    <a:pt x="57" y="89"/>
                    <a:pt x="58" y="89"/>
                    <a:pt x="58" y="89"/>
                  </a:cubicBezTo>
                  <a:cubicBezTo>
                    <a:pt x="59" y="89"/>
                    <a:pt x="60" y="89"/>
                    <a:pt x="61" y="89"/>
                  </a:cubicBezTo>
                  <a:cubicBezTo>
                    <a:pt x="67" y="89"/>
                    <a:pt x="72" y="81"/>
                    <a:pt x="76" y="74"/>
                  </a:cubicBezTo>
                  <a:cubicBezTo>
                    <a:pt x="80" y="79"/>
                    <a:pt x="77" y="89"/>
                    <a:pt x="81" y="89"/>
                  </a:cubicBezTo>
                  <a:cubicBezTo>
                    <a:pt x="83" y="89"/>
                    <a:pt x="84" y="90"/>
                    <a:pt x="85" y="90"/>
                  </a:cubicBezTo>
                  <a:cubicBezTo>
                    <a:pt x="85" y="92"/>
                    <a:pt x="86" y="96"/>
                    <a:pt x="90" y="96"/>
                  </a:cubicBezTo>
                  <a:cubicBezTo>
                    <a:pt x="95" y="96"/>
                    <a:pt x="99" y="90"/>
                    <a:pt x="99" y="83"/>
                  </a:cubicBezTo>
                  <a:cubicBezTo>
                    <a:pt x="99" y="78"/>
                    <a:pt x="95" y="79"/>
                    <a:pt x="95" y="72"/>
                  </a:cubicBezTo>
                  <a:cubicBezTo>
                    <a:pt x="92" y="74"/>
                    <a:pt x="93" y="75"/>
                    <a:pt x="88" y="75"/>
                  </a:cubicBezTo>
                  <a:cubicBezTo>
                    <a:pt x="88" y="72"/>
                    <a:pt x="84" y="70"/>
                    <a:pt x="84" y="67"/>
                  </a:cubicBezTo>
                  <a:cubicBezTo>
                    <a:pt x="84" y="65"/>
                    <a:pt x="89" y="64"/>
                    <a:pt x="90" y="59"/>
                  </a:cubicBezTo>
                  <a:cubicBezTo>
                    <a:pt x="87" y="59"/>
                    <a:pt x="85" y="60"/>
                    <a:pt x="84" y="61"/>
                  </a:cubicBezTo>
                  <a:cubicBezTo>
                    <a:pt x="84" y="53"/>
                    <a:pt x="84" y="48"/>
                    <a:pt x="84" y="43"/>
                  </a:cubicBezTo>
                  <a:cubicBezTo>
                    <a:pt x="83" y="44"/>
                    <a:pt x="81" y="44"/>
                    <a:pt x="78" y="44"/>
                  </a:cubicBezTo>
                  <a:cubicBezTo>
                    <a:pt x="75" y="44"/>
                    <a:pt x="72" y="44"/>
                    <a:pt x="69" y="43"/>
                  </a:cubicBezTo>
                  <a:cubicBezTo>
                    <a:pt x="63" y="45"/>
                    <a:pt x="63" y="45"/>
                    <a:pt x="63" y="45"/>
                  </a:cubicBezTo>
                  <a:cubicBezTo>
                    <a:pt x="63" y="45"/>
                    <a:pt x="63" y="43"/>
                    <a:pt x="63" y="43"/>
                  </a:cubicBezTo>
                  <a:cubicBezTo>
                    <a:pt x="53" y="43"/>
                    <a:pt x="53" y="43"/>
                    <a:pt x="53" y="43"/>
                  </a:cubicBezTo>
                  <a:cubicBezTo>
                    <a:pt x="53" y="38"/>
                    <a:pt x="53" y="38"/>
                    <a:pt x="53" y="38"/>
                  </a:cubicBezTo>
                  <a:cubicBezTo>
                    <a:pt x="56" y="35"/>
                    <a:pt x="56" y="35"/>
                    <a:pt x="56" y="35"/>
                  </a:cubicBezTo>
                  <a:cubicBezTo>
                    <a:pt x="54" y="33"/>
                    <a:pt x="50" y="33"/>
                    <a:pt x="47" y="33"/>
                  </a:cubicBezTo>
                  <a:cubicBezTo>
                    <a:pt x="44" y="33"/>
                    <a:pt x="44" y="36"/>
                    <a:pt x="39" y="37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43" y="23"/>
                    <a:pt x="54" y="17"/>
                    <a:pt x="54" y="5"/>
                  </a:cubicBezTo>
                  <a:cubicBezTo>
                    <a:pt x="54" y="3"/>
                    <a:pt x="52" y="0"/>
                    <a:pt x="5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5" name="Freeform 175"/>
            <p:cNvSpPr/>
            <p:nvPr/>
          </p:nvSpPr>
          <p:spPr bwMode="auto">
            <a:xfrm>
              <a:off x="8308" y="-398"/>
              <a:ext cx="275" cy="107"/>
            </a:xfrm>
            <a:custGeom>
              <a:avLst/>
              <a:gdLst>
                <a:gd name="T0" fmla="*/ 24 w 116"/>
                <a:gd name="T1" fmla="*/ 0 h 45"/>
                <a:gd name="T2" fmla="*/ 0 w 116"/>
                <a:gd name="T3" fmla="*/ 22 h 45"/>
                <a:gd name="T4" fmla="*/ 26 w 116"/>
                <a:gd name="T5" fmla="*/ 45 h 45"/>
                <a:gd name="T6" fmla="*/ 38 w 116"/>
                <a:gd name="T7" fmla="*/ 37 h 45"/>
                <a:gd name="T8" fmla="*/ 47 w 116"/>
                <a:gd name="T9" fmla="*/ 43 h 45"/>
                <a:gd name="T10" fmla="*/ 59 w 116"/>
                <a:gd name="T11" fmla="*/ 38 h 45"/>
                <a:gd name="T12" fmla="*/ 70 w 116"/>
                <a:gd name="T13" fmla="*/ 35 h 45"/>
                <a:gd name="T14" fmla="*/ 79 w 116"/>
                <a:gd name="T15" fmla="*/ 40 h 45"/>
                <a:gd name="T16" fmla="*/ 92 w 116"/>
                <a:gd name="T17" fmla="*/ 35 h 45"/>
                <a:gd name="T18" fmla="*/ 107 w 116"/>
                <a:gd name="T19" fmla="*/ 35 h 45"/>
                <a:gd name="T20" fmla="*/ 116 w 116"/>
                <a:gd name="T21" fmla="*/ 17 h 45"/>
                <a:gd name="T22" fmla="*/ 64 w 116"/>
                <a:gd name="T23" fmla="*/ 3 h 45"/>
                <a:gd name="T24" fmla="*/ 55 w 116"/>
                <a:gd name="T25" fmla="*/ 17 h 45"/>
                <a:gd name="T26" fmla="*/ 24 w 116"/>
                <a:gd name="T27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6" h="45">
                  <a:moveTo>
                    <a:pt x="24" y="0"/>
                  </a:moveTo>
                  <a:cubicBezTo>
                    <a:pt x="13" y="0"/>
                    <a:pt x="0" y="9"/>
                    <a:pt x="0" y="22"/>
                  </a:cubicBezTo>
                  <a:cubicBezTo>
                    <a:pt x="0" y="34"/>
                    <a:pt x="13" y="45"/>
                    <a:pt x="26" y="45"/>
                  </a:cubicBezTo>
                  <a:cubicBezTo>
                    <a:pt x="32" y="45"/>
                    <a:pt x="34" y="41"/>
                    <a:pt x="38" y="37"/>
                  </a:cubicBezTo>
                  <a:cubicBezTo>
                    <a:pt x="41" y="41"/>
                    <a:pt x="43" y="43"/>
                    <a:pt x="47" y="43"/>
                  </a:cubicBezTo>
                  <a:cubicBezTo>
                    <a:pt x="53" y="43"/>
                    <a:pt x="56" y="38"/>
                    <a:pt x="59" y="38"/>
                  </a:cubicBezTo>
                  <a:cubicBezTo>
                    <a:pt x="63" y="38"/>
                    <a:pt x="65" y="35"/>
                    <a:pt x="70" y="35"/>
                  </a:cubicBezTo>
                  <a:cubicBezTo>
                    <a:pt x="73" y="35"/>
                    <a:pt x="75" y="40"/>
                    <a:pt x="79" y="40"/>
                  </a:cubicBezTo>
                  <a:cubicBezTo>
                    <a:pt x="85" y="40"/>
                    <a:pt x="88" y="35"/>
                    <a:pt x="92" y="35"/>
                  </a:cubicBezTo>
                  <a:cubicBezTo>
                    <a:pt x="107" y="35"/>
                    <a:pt x="107" y="35"/>
                    <a:pt x="107" y="35"/>
                  </a:cubicBezTo>
                  <a:cubicBezTo>
                    <a:pt x="107" y="31"/>
                    <a:pt x="114" y="25"/>
                    <a:pt x="116" y="17"/>
                  </a:cubicBezTo>
                  <a:cubicBezTo>
                    <a:pt x="105" y="14"/>
                    <a:pt x="74" y="3"/>
                    <a:pt x="64" y="3"/>
                  </a:cubicBezTo>
                  <a:cubicBezTo>
                    <a:pt x="58" y="3"/>
                    <a:pt x="55" y="9"/>
                    <a:pt x="55" y="17"/>
                  </a:cubicBezTo>
                  <a:cubicBezTo>
                    <a:pt x="41" y="17"/>
                    <a:pt x="40" y="0"/>
                    <a:pt x="2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6" name="Freeform 176"/>
            <p:cNvSpPr>
              <a:spLocks noEditPoints="1"/>
            </p:cNvSpPr>
            <p:nvPr/>
          </p:nvSpPr>
          <p:spPr bwMode="auto">
            <a:xfrm>
              <a:off x="-721" y="1877"/>
              <a:ext cx="1426" cy="958"/>
            </a:xfrm>
            <a:custGeom>
              <a:avLst/>
              <a:gdLst>
                <a:gd name="T0" fmla="*/ 298 w 603"/>
                <a:gd name="T1" fmla="*/ 109 h 405"/>
                <a:gd name="T2" fmla="*/ 296 w 603"/>
                <a:gd name="T3" fmla="*/ 104 h 405"/>
                <a:gd name="T4" fmla="*/ 1 w 603"/>
                <a:gd name="T5" fmla="*/ 0 h 405"/>
                <a:gd name="T6" fmla="*/ 0 w 603"/>
                <a:gd name="T7" fmla="*/ 4 h 405"/>
                <a:gd name="T8" fmla="*/ 48 w 603"/>
                <a:gd name="T9" fmla="*/ 82 h 405"/>
                <a:gd name="T10" fmla="*/ 62 w 603"/>
                <a:gd name="T11" fmla="*/ 101 h 405"/>
                <a:gd name="T12" fmla="*/ 83 w 603"/>
                <a:gd name="T13" fmla="*/ 136 h 405"/>
                <a:gd name="T14" fmla="*/ 115 w 603"/>
                <a:gd name="T15" fmla="*/ 156 h 405"/>
                <a:gd name="T16" fmla="*/ 88 w 603"/>
                <a:gd name="T17" fmla="*/ 114 h 405"/>
                <a:gd name="T18" fmla="*/ 43 w 603"/>
                <a:gd name="T19" fmla="*/ 50 h 405"/>
                <a:gd name="T20" fmla="*/ 59 w 603"/>
                <a:gd name="T21" fmla="*/ 27 h 405"/>
                <a:gd name="T22" fmla="*/ 93 w 603"/>
                <a:gd name="T23" fmla="*/ 82 h 405"/>
                <a:gd name="T24" fmla="*/ 119 w 603"/>
                <a:gd name="T25" fmla="*/ 105 h 405"/>
                <a:gd name="T26" fmla="*/ 178 w 603"/>
                <a:gd name="T27" fmla="*/ 179 h 405"/>
                <a:gd name="T28" fmla="*/ 185 w 603"/>
                <a:gd name="T29" fmla="*/ 217 h 405"/>
                <a:gd name="T30" fmla="*/ 233 w 603"/>
                <a:gd name="T31" fmla="*/ 243 h 405"/>
                <a:gd name="T32" fmla="*/ 256 w 603"/>
                <a:gd name="T33" fmla="*/ 255 h 405"/>
                <a:gd name="T34" fmla="*/ 294 w 603"/>
                <a:gd name="T35" fmla="*/ 271 h 405"/>
                <a:gd name="T36" fmla="*/ 317 w 603"/>
                <a:gd name="T37" fmla="*/ 277 h 405"/>
                <a:gd name="T38" fmla="*/ 352 w 603"/>
                <a:gd name="T39" fmla="*/ 271 h 405"/>
                <a:gd name="T40" fmla="*/ 435 w 603"/>
                <a:gd name="T41" fmla="*/ 314 h 405"/>
                <a:gd name="T42" fmla="*/ 468 w 603"/>
                <a:gd name="T43" fmla="*/ 337 h 405"/>
                <a:gd name="T44" fmla="*/ 486 w 603"/>
                <a:gd name="T45" fmla="*/ 367 h 405"/>
                <a:gd name="T46" fmla="*/ 515 w 603"/>
                <a:gd name="T47" fmla="*/ 387 h 405"/>
                <a:gd name="T48" fmla="*/ 534 w 603"/>
                <a:gd name="T49" fmla="*/ 391 h 405"/>
                <a:gd name="T50" fmla="*/ 556 w 603"/>
                <a:gd name="T51" fmla="*/ 393 h 405"/>
                <a:gd name="T52" fmla="*/ 584 w 603"/>
                <a:gd name="T53" fmla="*/ 394 h 405"/>
                <a:gd name="T54" fmla="*/ 591 w 603"/>
                <a:gd name="T55" fmla="*/ 397 h 405"/>
                <a:gd name="T56" fmla="*/ 574 w 603"/>
                <a:gd name="T57" fmla="*/ 368 h 405"/>
                <a:gd name="T58" fmla="*/ 506 w 603"/>
                <a:gd name="T59" fmla="*/ 346 h 405"/>
                <a:gd name="T60" fmla="*/ 510 w 603"/>
                <a:gd name="T61" fmla="*/ 282 h 405"/>
                <a:gd name="T62" fmla="*/ 428 w 603"/>
                <a:gd name="T63" fmla="*/ 269 h 405"/>
                <a:gd name="T64" fmla="*/ 437 w 603"/>
                <a:gd name="T65" fmla="*/ 230 h 405"/>
                <a:gd name="T66" fmla="*/ 448 w 603"/>
                <a:gd name="T67" fmla="*/ 216 h 405"/>
                <a:gd name="T68" fmla="*/ 445 w 603"/>
                <a:gd name="T69" fmla="*/ 184 h 405"/>
                <a:gd name="T70" fmla="*/ 391 w 603"/>
                <a:gd name="T71" fmla="*/ 224 h 405"/>
                <a:gd name="T72" fmla="*/ 345 w 603"/>
                <a:gd name="T73" fmla="*/ 236 h 405"/>
                <a:gd name="T74" fmla="*/ 300 w 603"/>
                <a:gd name="T75" fmla="*/ 192 h 405"/>
                <a:gd name="T76" fmla="*/ 294 w 603"/>
                <a:gd name="T77" fmla="*/ 139 h 405"/>
                <a:gd name="T78" fmla="*/ 297 w 603"/>
                <a:gd name="T79" fmla="*/ 108 h 405"/>
                <a:gd name="T80" fmla="*/ 206 w 603"/>
                <a:gd name="T81" fmla="*/ 60 h 405"/>
                <a:gd name="T82" fmla="*/ 135 w 603"/>
                <a:gd name="T83" fmla="*/ 13 h 405"/>
                <a:gd name="T84" fmla="*/ 34 w 603"/>
                <a:gd name="T85" fmla="*/ 0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03" h="405">
                  <a:moveTo>
                    <a:pt x="296" y="104"/>
                  </a:moveTo>
                  <a:cubicBezTo>
                    <a:pt x="297" y="108"/>
                    <a:pt x="297" y="108"/>
                    <a:pt x="297" y="108"/>
                  </a:cubicBezTo>
                  <a:cubicBezTo>
                    <a:pt x="298" y="108"/>
                    <a:pt x="298" y="109"/>
                    <a:pt x="298" y="109"/>
                  </a:cubicBezTo>
                  <a:cubicBezTo>
                    <a:pt x="298" y="107"/>
                    <a:pt x="297" y="106"/>
                    <a:pt x="296" y="104"/>
                  </a:cubicBezTo>
                  <a:moveTo>
                    <a:pt x="296" y="103"/>
                  </a:moveTo>
                  <a:cubicBezTo>
                    <a:pt x="296" y="104"/>
                    <a:pt x="296" y="104"/>
                    <a:pt x="296" y="104"/>
                  </a:cubicBezTo>
                  <a:cubicBezTo>
                    <a:pt x="296" y="103"/>
                    <a:pt x="296" y="103"/>
                    <a:pt x="296" y="103"/>
                  </a:cubicBezTo>
                  <a:moveTo>
                    <a:pt x="34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4" y="16"/>
                    <a:pt x="9" y="19"/>
                    <a:pt x="13" y="29"/>
                  </a:cubicBezTo>
                  <a:cubicBezTo>
                    <a:pt x="17" y="35"/>
                    <a:pt x="16" y="50"/>
                    <a:pt x="22" y="54"/>
                  </a:cubicBezTo>
                  <a:cubicBezTo>
                    <a:pt x="32" y="60"/>
                    <a:pt x="40" y="71"/>
                    <a:pt x="48" y="82"/>
                  </a:cubicBezTo>
                  <a:cubicBezTo>
                    <a:pt x="51" y="86"/>
                    <a:pt x="47" y="87"/>
                    <a:pt x="43" y="87"/>
                  </a:cubicBezTo>
                  <a:cubicBezTo>
                    <a:pt x="41" y="87"/>
                    <a:pt x="39" y="87"/>
                    <a:pt x="38" y="87"/>
                  </a:cubicBezTo>
                  <a:cubicBezTo>
                    <a:pt x="43" y="95"/>
                    <a:pt x="55" y="93"/>
                    <a:pt x="62" y="101"/>
                  </a:cubicBezTo>
                  <a:cubicBezTo>
                    <a:pt x="67" y="106"/>
                    <a:pt x="71" y="112"/>
                    <a:pt x="77" y="118"/>
                  </a:cubicBezTo>
                  <a:cubicBezTo>
                    <a:pt x="77" y="131"/>
                    <a:pt x="77" y="131"/>
                    <a:pt x="77" y="131"/>
                  </a:cubicBezTo>
                  <a:cubicBezTo>
                    <a:pt x="79" y="134"/>
                    <a:pt x="79" y="134"/>
                    <a:pt x="83" y="136"/>
                  </a:cubicBezTo>
                  <a:cubicBezTo>
                    <a:pt x="88" y="140"/>
                    <a:pt x="93" y="152"/>
                    <a:pt x="103" y="152"/>
                  </a:cubicBezTo>
                  <a:cubicBezTo>
                    <a:pt x="103" y="154"/>
                    <a:pt x="111" y="164"/>
                    <a:pt x="112" y="164"/>
                  </a:cubicBezTo>
                  <a:cubicBezTo>
                    <a:pt x="113" y="164"/>
                    <a:pt x="115" y="158"/>
                    <a:pt x="115" y="156"/>
                  </a:cubicBezTo>
                  <a:cubicBezTo>
                    <a:pt x="115" y="152"/>
                    <a:pt x="111" y="146"/>
                    <a:pt x="107" y="146"/>
                  </a:cubicBezTo>
                  <a:cubicBezTo>
                    <a:pt x="106" y="146"/>
                    <a:pt x="105" y="146"/>
                    <a:pt x="105" y="147"/>
                  </a:cubicBezTo>
                  <a:cubicBezTo>
                    <a:pt x="95" y="140"/>
                    <a:pt x="92" y="127"/>
                    <a:pt x="88" y="114"/>
                  </a:cubicBezTo>
                  <a:cubicBezTo>
                    <a:pt x="84" y="103"/>
                    <a:pt x="74" y="97"/>
                    <a:pt x="70" y="85"/>
                  </a:cubicBezTo>
                  <a:cubicBezTo>
                    <a:pt x="67" y="76"/>
                    <a:pt x="66" y="71"/>
                    <a:pt x="59" y="63"/>
                  </a:cubicBezTo>
                  <a:cubicBezTo>
                    <a:pt x="53" y="58"/>
                    <a:pt x="47" y="58"/>
                    <a:pt x="43" y="50"/>
                  </a:cubicBezTo>
                  <a:cubicBezTo>
                    <a:pt x="39" y="41"/>
                    <a:pt x="33" y="34"/>
                    <a:pt x="33" y="23"/>
                  </a:cubicBezTo>
                  <a:cubicBezTo>
                    <a:pt x="33" y="22"/>
                    <a:pt x="33" y="18"/>
                    <a:pt x="34" y="16"/>
                  </a:cubicBezTo>
                  <a:cubicBezTo>
                    <a:pt x="41" y="23"/>
                    <a:pt x="50" y="23"/>
                    <a:pt x="59" y="27"/>
                  </a:cubicBezTo>
                  <a:cubicBezTo>
                    <a:pt x="63" y="29"/>
                    <a:pt x="62" y="41"/>
                    <a:pt x="67" y="45"/>
                  </a:cubicBezTo>
                  <a:cubicBezTo>
                    <a:pt x="71" y="50"/>
                    <a:pt x="70" y="59"/>
                    <a:pt x="75" y="64"/>
                  </a:cubicBezTo>
                  <a:cubicBezTo>
                    <a:pt x="80" y="70"/>
                    <a:pt x="86" y="75"/>
                    <a:pt x="93" y="82"/>
                  </a:cubicBezTo>
                  <a:cubicBezTo>
                    <a:pt x="93" y="82"/>
                    <a:pt x="94" y="81"/>
                    <a:pt x="94" y="81"/>
                  </a:cubicBezTo>
                  <a:cubicBezTo>
                    <a:pt x="95" y="81"/>
                    <a:pt x="96" y="82"/>
                    <a:pt x="98" y="82"/>
                  </a:cubicBezTo>
                  <a:cubicBezTo>
                    <a:pt x="98" y="95"/>
                    <a:pt x="115" y="96"/>
                    <a:pt x="119" y="105"/>
                  </a:cubicBezTo>
                  <a:cubicBezTo>
                    <a:pt x="122" y="111"/>
                    <a:pt x="118" y="117"/>
                    <a:pt x="123" y="121"/>
                  </a:cubicBezTo>
                  <a:cubicBezTo>
                    <a:pt x="128" y="126"/>
                    <a:pt x="136" y="128"/>
                    <a:pt x="142" y="133"/>
                  </a:cubicBezTo>
                  <a:cubicBezTo>
                    <a:pt x="153" y="145"/>
                    <a:pt x="171" y="160"/>
                    <a:pt x="178" y="179"/>
                  </a:cubicBezTo>
                  <a:cubicBezTo>
                    <a:pt x="179" y="183"/>
                    <a:pt x="183" y="185"/>
                    <a:pt x="183" y="192"/>
                  </a:cubicBezTo>
                  <a:cubicBezTo>
                    <a:pt x="183" y="197"/>
                    <a:pt x="178" y="201"/>
                    <a:pt x="178" y="206"/>
                  </a:cubicBezTo>
                  <a:cubicBezTo>
                    <a:pt x="178" y="211"/>
                    <a:pt x="181" y="217"/>
                    <a:pt x="185" y="217"/>
                  </a:cubicBezTo>
                  <a:cubicBezTo>
                    <a:pt x="187" y="224"/>
                    <a:pt x="203" y="227"/>
                    <a:pt x="210" y="234"/>
                  </a:cubicBezTo>
                  <a:cubicBezTo>
                    <a:pt x="211" y="235"/>
                    <a:pt x="212" y="236"/>
                    <a:pt x="216" y="237"/>
                  </a:cubicBezTo>
                  <a:cubicBezTo>
                    <a:pt x="222" y="241"/>
                    <a:pt x="226" y="240"/>
                    <a:pt x="233" y="243"/>
                  </a:cubicBezTo>
                  <a:cubicBezTo>
                    <a:pt x="240" y="246"/>
                    <a:pt x="242" y="253"/>
                    <a:pt x="249" y="255"/>
                  </a:cubicBezTo>
                  <a:cubicBezTo>
                    <a:pt x="251" y="255"/>
                    <a:pt x="252" y="255"/>
                    <a:pt x="253" y="255"/>
                  </a:cubicBezTo>
                  <a:cubicBezTo>
                    <a:pt x="254" y="255"/>
                    <a:pt x="255" y="255"/>
                    <a:pt x="256" y="255"/>
                  </a:cubicBezTo>
                  <a:cubicBezTo>
                    <a:pt x="257" y="255"/>
                    <a:pt x="258" y="255"/>
                    <a:pt x="260" y="255"/>
                  </a:cubicBezTo>
                  <a:cubicBezTo>
                    <a:pt x="261" y="255"/>
                    <a:pt x="263" y="255"/>
                    <a:pt x="265" y="256"/>
                  </a:cubicBezTo>
                  <a:cubicBezTo>
                    <a:pt x="270" y="259"/>
                    <a:pt x="288" y="271"/>
                    <a:pt x="294" y="271"/>
                  </a:cubicBezTo>
                  <a:cubicBezTo>
                    <a:pt x="296" y="271"/>
                    <a:pt x="298" y="271"/>
                    <a:pt x="300" y="271"/>
                  </a:cubicBezTo>
                  <a:cubicBezTo>
                    <a:pt x="302" y="271"/>
                    <a:pt x="304" y="271"/>
                    <a:pt x="306" y="272"/>
                  </a:cubicBezTo>
                  <a:cubicBezTo>
                    <a:pt x="308" y="273"/>
                    <a:pt x="313" y="277"/>
                    <a:pt x="317" y="277"/>
                  </a:cubicBezTo>
                  <a:cubicBezTo>
                    <a:pt x="326" y="277"/>
                    <a:pt x="327" y="266"/>
                    <a:pt x="337" y="266"/>
                  </a:cubicBezTo>
                  <a:cubicBezTo>
                    <a:pt x="341" y="266"/>
                    <a:pt x="344" y="268"/>
                    <a:pt x="349" y="271"/>
                  </a:cubicBezTo>
                  <a:cubicBezTo>
                    <a:pt x="352" y="271"/>
                    <a:pt x="352" y="271"/>
                    <a:pt x="352" y="271"/>
                  </a:cubicBezTo>
                  <a:cubicBezTo>
                    <a:pt x="366" y="278"/>
                    <a:pt x="368" y="290"/>
                    <a:pt x="385" y="298"/>
                  </a:cubicBezTo>
                  <a:cubicBezTo>
                    <a:pt x="395" y="303"/>
                    <a:pt x="402" y="300"/>
                    <a:pt x="413" y="305"/>
                  </a:cubicBezTo>
                  <a:cubicBezTo>
                    <a:pt x="419" y="308"/>
                    <a:pt x="425" y="314"/>
                    <a:pt x="435" y="314"/>
                  </a:cubicBezTo>
                  <a:cubicBezTo>
                    <a:pt x="438" y="314"/>
                    <a:pt x="441" y="311"/>
                    <a:pt x="445" y="311"/>
                  </a:cubicBezTo>
                  <a:cubicBezTo>
                    <a:pt x="446" y="311"/>
                    <a:pt x="447" y="311"/>
                    <a:pt x="448" y="311"/>
                  </a:cubicBezTo>
                  <a:cubicBezTo>
                    <a:pt x="451" y="324"/>
                    <a:pt x="460" y="329"/>
                    <a:pt x="468" y="337"/>
                  </a:cubicBezTo>
                  <a:cubicBezTo>
                    <a:pt x="471" y="340"/>
                    <a:pt x="474" y="341"/>
                    <a:pt x="475" y="346"/>
                  </a:cubicBezTo>
                  <a:cubicBezTo>
                    <a:pt x="478" y="354"/>
                    <a:pt x="473" y="362"/>
                    <a:pt x="481" y="367"/>
                  </a:cubicBezTo>
                  <a:cubicBezTo>
                    <a:pt x="486" y="367"/>
                    <a:pt x="486" y="367"/>
                    <a:pt x="486" y="367"/>
                  </a:cubicBezTo>
                  <a:cubicBezTo>
                    <a:pt x="485" y="366"/>
                    <a:pt x="485" y="364"/>
                    <a:pt x="486" y="362"/>
                  </a:cubicBezTo>
                  <a:cubicBezTo>
                    <a:pt x="486" y="362"/>
                    <a:pt x="504" y="373"/>
                    <a:pt x="506" y="376"/>
                  </a:cubicBezTo>
                  <a:cubicBezTo>
                    <a:pt x="508" y="381"/>
                    <a:pt x="508" y="386"/>
                    <a:pt x="515" y="387"/>
                  </a:cubicBezTo>
                  <a:cubicBezTo>
                    <a:pt x="515" y="388"/>
                    <a:pt x="517" y="391"/>
                    <a:pt x="518" y="391"/>
                  </a:cubicBezTo>
                  <a:cubicBezTo>
                    <a:pt x="520" y="391"/>
                    <a:pt x="525" y="389"/>
                    <a:pt x="528" y="389"/>
                  </a:cubicBezTo>
                  <a:cubicBezTo>
                    <a:pt x="531" y="389"/>
                    <a:pt x="533" y="390"/>
                    <a:pt x="534" y="391"/>
                  </a:cubicBezTo>
                  <a:cubicBezTo>
                    <a:pt x="538" y="395"/>
                    <a:pt x="543" y="405"/>
                    <a:pt x="552" y="405"/>
                  </a:cubicBezTo>
                  <a:cubicBezTo>
                    <a:pt x="556" y="405"/>
                    <a:pt x="559" y="403"/>
                    <a:pt x="560" y="397"/>
                  </a:cubicBezTo>
                  <a:cubicBezTo>
                    <a:pt x="559" y="397"/>
                    <a:pt x="556" y="395"/>
                    <a:pt x="556" y="393"/>
                  </a:cubicBezTo>
                  <a:cubicBezTo>
                    <a:pt x="556" y="389"/>
                    <a:pt x="570" y="379"/>
                    <a:pt x="574" y="379"/>
                  </a:cubicBezTo>
                  <a:cubicBezTo>
                    <a:pt x="580" y="379"/>
                    <a:pt x="581" y="386"/>
                    <a:pt x="587" y="388"/>
                  </a:cubicBezTo>
                  <a:cubicBezTo>
                    <a:pt x="586" y="391"/>
                    <a:pt x="584" y="392"/>
                    <a:pt x="584" y="394"/>
                  </a:cubicBezTo>
                  <a:cubicBezTo>
                    <a:pt x="584" y="395"/>
                    <a:pt x="589" y="397"/>
                    <a:pt x="590" y="398"/>
                  </a:cubicBezTo>
                  <a:cubicBezTo>
                    <a:pt x="590" y="398"/>
                    <a:pt x="590" y="398"/>
                    <a:pt x="590" y="398"/>
                  </a:cubicBezTo>
                  <a:cubicBezTo>
                    <a:pt x="590" y="398"/>
                    <a:pt x="591" y="398"/>
                    <a:pt x="591" y="397"/>
                  </a:cubicBezTo>
                  <a:cubicBezTo>
                    <a:pt x="593" y="396"/>
                    <a:pt x="597" y="392"/>
                    <a:pt x="600" y="389"/>
                  </a:cubicBezTo>
                  <a:cubicBezTo>
                    <a:pt x="602" y="387"/>
                    <a:pt x="603" y="386"/>
                    <a:pt x="603" y="385"/>
                  </a:cubicBezTo>
                  <a:cubicBezTo>
                    <a:pt x="595" y="379"/>
                    <a:pt x="588" y="368"/>
                    <a:pt x="574" y="368"/>
                  </a:cubicBezTo>
                  <a:cubicBezTo>
                    <a:pt x="561" y="368"/>
                    <a:pt x="554" y="379"/>
                    <a:pt x="540" y="379"/>
                  </a:cubicBezTo>
                  <a:cubicBezTo>
                    <a:pt x="531" y="379"/>
                    <a:pt x="531" y="369"/>
                    <a:pt x="525" y="366"/>
                  </a:cubicBezTo>
                  <a:cubicBezTo>
                    <a:pt x="517" y="362"/>
                    <a:pt x="506" y="357"/>
                    <a:pt x="506" y="346"/>
                  </a:cubicBezTo>
                  <a:cubicBezTo>
                    <a:pt x="506" y="337"/>
                    <a:pt x="506" y="326"/>
                    <a:pt x="506" y="313"/>
                  </a:cubicBezTo>
                  <a:cubicBezTo>
                    <a:pt x="509" y="308"/>
                    <a:pt x="510" y="295"/>
                    <a:pt x="510" y="290"/>
                  </a:cubicBezTo>
                  <a:cubicBezTo>
                    <a:pt x="510" y="288"/>
                    <a:pt x="510" y="285"/>
                    <a:pt x="510" y="282"/>
                  </a:cubicBezTo>
                  <a:cubicBezTo>
                    <a:pt x="500" y="280"/>
                    <a:pt x="497" y="271"/>
                    <a:pt x="484" y="271"/>
                  </a:cubicBezTo>
                  <a:cubicBezTo>
                    <a:pt x="466" y="271"/>
                    <a:pt x="452" y="274"/>
                    <a:pt x="434" y="274"/>
                  </a:cubicBezTo>
                  <a:cubicBezTo>
                    <a:pt x="431" y="274"/>
                    <a:pt x="428" y="272"/>
                    <a:pt x="428" y="269"/>
                  </a:cubicBezTo>
                  <a:cubicBezTo>
                    <a:pt x="428" y="268"/>
                    <a:pt x="428" y="267"/>
                    <a:pt x="428" y="266"/>
                  </a:cubicBezTo>
                  <a:cubicBezTo>
                    <a:pt x="431" y="263"/>
                    <a:pt x="437" y="261"/>
                    <a:pt x="437" y="255"/>
                  </a:cubicBezTo>
                  <a:cubicBezTo>
                    <a:pt x="437" y="248"/>
                    <a:pt x="437" y="236"/>
                    <a:pt x="437" y="230"/>
                  </a:cubicBezTo>
                  <a:cubicBezTo>
                    <a:pt x="439" y="230"/>
                    <a:pt x="440" y="230"/>
                    <a:pt x="442" y="230"/>
                  </a:cubicBezTo>
                  <a:cubicBezTo>
                    <a:pt x="442" y="231"/>
                    <a:pt x="442" y="233"/>
                    <a:pt x="442" y="234"/>
                  </a:cubicBezTo>
                  <a:cubicBezTo>
                    <a:pt x="445" y="228"/>
                    <a:pt x="448" y="225"/>
                    <a:pt x="448" y="216"/>
                  </a:cubicBezTo>
                  <a:cubicBezTo>
                    <a:pt x="448" y="206"/>
                    <a:pt x="457" y="197"/>
                    <a:pt x="457" y="189"/>
                  </a:cubicBezTo>
                  <a:cubicBezTo>
                    <a:pt x="457" y="188"/>
                    <a:pt x="457" y="186"/>
                    <a:pt x="457" y="185"/>
                  </a:cubicBezTo>
                  <a:cubicBezTo>
                    <a:pt x="454" y="185"/>
                    <a:pt x="447" y="184"/>
                    <a:pt x="445" y="184"/>
                  </a:cubicBezTo>
                  <a:cubicBezTo>
                    <a:pt x="443" y="183"/>
                    <a:pt x="439" y="182"/>
                    <a:pt x="434" y="182"/>
                  </a:cubicBezTo>
                  <a:cubicBezTo>
                    <a:pt x="420" y="182"/>
                    <a:pt x="402" y="187"/>
                    <a:pt x="402" y="203"/>
                  </a:cubicBezTo>
                  <a:cubicBezTo>
                    <a:pt x="402" y="211"/>
                    <a:pt x="393" y="217"/>
                    <a:pt x="391" y="224"/>
                  </a:cubicBezTo>
                  <a:cubicBezTo>
                    <a:pt x="391" y="226"/>
                    <a:pt x="388" y="232"/>
                    <a:pt x="384" y="232"/>
                  </a:cubicBezTo>
                  <a:cubicBezTo>
                    <a:pt x="382" y="232"/>
                    <a:pt x="380" y="229"/>
                    <a:pt x="374" y="229"/>
                  </a:cubicBezTo>
                  <a:cubicBezTo>
                    <a:pt x="363" y="229"/>
                    <a:pt x="355" y="236"/>
                    <a:pt x="345" y="236"/>
                  </a:cubicBezTo>
                  <a:cubicBezTo>
                    <a:pt x="341" y="236"/>
                    <a:pt x="341" y="232"/>
                    <a:pt x="336" y="230"/>
                  </a:cubicBezTo>
                  <a:cubicBezTo>
                    <a:pt x="322" y="226"/>
                    <a:pt x="322" y="217"/>
                    <a:pt x="313" y="207"/>
                  </a:cubicBezTo>
                  <a:cubicBezTo>
                    <a:pt x="309" y="204"/>
                    <a:pt x="302" y="196"/>
                    <a:pt x="300" y="192"/>
                  </a:cubicBezTo>
                  <a:cubicBezTo>
                    <a:pt x="298" y="187"/>
                    <a:pt x="301" y="184"/>
                    <a:pt x="298" y="179"/>
                  </a:cubicBezTo>
                  <a:cubicBezTo>
                    <a:pt x="297" y="177"/>
                    <a:pt x="293" y="173"/>
                    <a:pt x="294" y="169"/>
                  </a:cubicBezTo>
                  <a:cubicBezTo>
                    <a:pt x="294" y="139"/>
                    <a:pt x="294" y="139"/>
                    <a:pt x="294" y="139"/>
                  </a:cubicBezTo>
                  <a:cubicBezTo>
                    <a:pt x="296" y="131"/>
                    <a:pt x="300" y="128"/>
                    <a:pt x="300" y="118"/>
                  </a:cubicBezTo>
                  <a:cubicBezTo>
                    <a:pt x="300" y="115"/>
                    <a:pt x="298" y="113"/>
                    <a:pt x="297" y="110"/>
                  </a:cubicBezTo>
                  <a:cubicBezTo>
                    <a:pt x="297" y="108"/>
                    <a:pt x="297" y="108"/>
                    <a:pt x="297" y="108"/>
                  </a:cubicBezTo>
                  <a:cubicBezTo>
                    <a:pt x="288" y="107"/>
                    <a:pt x="276" y="105"/>
                    <a:pt x="272" y="101"/>
                  </a:cubicBezTo>
                  <a:cubicBezTo>
                    <a:pt x="255" y="84"/>
                    <a:pt x="256" y="45"/>
                    <a:pt x="225" y="45"/>
                  </a:cubicBezTo>
                  <a:cubicBezTo>
                    <a:pt x="213" y="45"/>
                    <a:pt x="216" y="60"/>
                    <a:pt x="206" y="60"/>
                  </a:cubicBezTo>
                  <a:cubicBezTo>
                    <a:pt x="195" y="60"/>
                    <a:pt x="187" y="42"/>
                    <a:pt x="182" y="35"/>
                  </a:cubicBezTo>
                  <a:cubicBezTo>
                    <a:pt x="173" y="19"/>
                    <a:pt x="163" y="17"/>
                    <a:pt x="145" y="13"/>
                  </a:cubicBezTo>
                  <a:cubicBezTo>
                    <a:pt x="135" y="13"/>
                    <a:pt x="135" y="13"/>
                    <a:pt x="135" y="13"/>
                  </a:cubicBezTo>
                  <a:cubicBezTo>
                    <a:pt x="135" y="19"/>
                    <a:pt x="135" y="19"/>
                    <a:pt x="135" y="19"/>
                  </a:cubicBezTo>
                  <a:cubicBezTo>
                    <a:pt x="91" y="19"/>
                    <a:pt x="91" y="19"/>
                    <a:pt x="91" y="19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7" name="Freeform 177"/>
            <p:cNvSpPr/>
            <p:nvPr/>
          </p:nvSpPr>
          <p:spPr bwMode="auto">
            <a:xfrm>
              <a:off x="532" y="986"/>
              <a:ext cx="43" cy="21"/>
            </a:xfrm>
            <a:custGeom>
              <a:avLst/>
              <a:gdLst>
                <a:gd name="T0" fmla="*/ 0 w 18"/>
                <a:gd name="T1" fmla="*/ 0 h 9"/>
                <a:gd name="T2" fmla="*/ 0 w 18"/>
                <a:gd name="T3" fmla="*/ 4 h 9"/>
                <a:gd name="T4" fmla="*/ 15 w 18"/>
                <a:gd name="T5" fmla="*/ 9 h 9"/>
                <a:gd name="T6" fmla="*/ 17 w 18"/>
                <a:gd name="T7" fmla="*/ 9 h 9"/>
                <a:gd name="T8" fmla="*/ 18 w 18"/>
                <a:gd name="T9" fmla="*/ 9 h 9"/>
                <a:gd name="T10" fmla="*/ 0 w 18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9">
                  <a:moveTo>
                    <a:pt x="0" y="0"/>
                  </a:moveTo>
                  <a:cubicBezTo>
                    <a:pt x="0" y="1"/>
                    <a:pt x="0" y="3"/>
                    <a:pt x="0" y="4"/>
                  </a:cubicBezTo>
                  <a:cubicBezTo>
                    <a:pt x="3" y="7"/>
                    <a:pt x="10" y="9"/>
                    <a:pt x="15" y="9"/>
                  </a:cubicBezTo>
                  <a:cubicBezTo>
                    <a:pt x="15" y="9"/>
                    <a:pt x="16" y="9"/>
                    <a:pt x="17" y="9"/>
                  </a:cubicBezTo>
                  <a:cubicBezTo>
                    <a:pt x="17" y="9"/>
                    <a:pt x="18" y="9"/>
                    <a:pt x="18" y="9"/>
                  </a:cubicBezTo>
                  <a:cubicBezTo>
                    <a:pt x="18" y="1"/>
                    <a:pt x="9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8" name="Freeform 178"/>
            <p:cNvSpPr/>
            <p:nvPr/>
          </p:nvSpPr>
          <p:spPr bwMode="auto">
            <a:xfrm>
              <a:off x="-1118" y="1104"/>
              <a:ext cx="168" cy="109"/>
            </a:xfrm>
            <a:custGeom>
              <a:avLst/>
              <a:gdLst>
                <a:gd name="T0" fmla="*/ 8 w 71"/>
                <a:gd name="T1" fmla="*/ 0 h 46"/>
                <a:gd name="T2" fmla="*/ 0 w 71"/>
                <a:gd name="T3" fmla="*/ 3 h 46"/>
                <a:gd name="T4" fmla="*/ 2 w 71"/>
                <a:gd name="T5" fmla="*/ 3 h 46"/>
                <a:gd name="T6" fmla="*/ 10 w 71"/>
                <a:gd name="T7" fmla="*/ 5 h 46"/>
                <a:gd name="T8" fmla="*/ 5 w 71"/>
                <a:gd name="T9" fmla="*/ 10 h 46"/>
                <a:gd name="T10" fmla="*/ 32 w 71"/>
                <a:gd name="T11" fmla="*/ 21 h 46"/>
                <a:gd name="T12" fmla="*/ 27 w 71"/>
                <a:gd name="T13" fmla="*/ 26 h 46"/>
                <a:gd name="T14" fmla="*/ 66 w 71"/>
                <a:gd name="T15" fmla="*/ 46 h 46"/>
                <a:gd name="T16" fmla="*/ 71 w 71"/>
                <a:gd name="T17" fmla="*/ 46 h 46"/>
                <a:gd name="T18" fmla="*/ 71 w 71"/>
                <a:gd name="T19" fmla="*/ 41 h 46"/>
                <a:gd name="T20" fmla="*/ 22 w 71"/>
                <a:gd name="T21" fmla="*/ 7 h 46"/>
                <a:gd name="T22" fmla="*/ 8 w 71"/>
                <a:gd name="T23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1" h="46">
                  <a:moveTo>
                    <a:pt x="8" y="0"/>
                  </a:moveTo>
                  <a:cubicBezTo>
                    <a:pt x="5" y="0"/>
                    <a:pt x="2" y="2"/>
                    <a:pt x="0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8" y="4"/>
                    <a:pt x="10" y="5"/>
                  </a:cubicBezTo>
                  <a:cubicBezTo>
                    <a:pt x="10" y="6"/>
                    <a:pt x="8" y="9"/>
                    <a:pt x="5" y="10"/>
                  </a:cubicBezTo>
                  <a:cubicBezTo>
                    <a:pt x="7" y="16"/>
                    <a:pt x="22" y="21"/>
                    <a:pt x="32" y="21"/>
                  </a:cubicBezTo>
                  <a:cubicBezTo>
                    <a:pt x="31" y="23"/>
                    <a:pt x="28" y="23"/>
                    <a:pt x="27" y="26"/>
                  </a:cubicBezTo>
                  <a:cubicBezTo>
                    <a:pt x="36" y="32"/>
                    <a:pt x="54" y="46"/>
                    <a:pt x="66" y="46"/>
                  </a:cubicBezTo>
                  <a:cubicBezTo>
                    <a:pt x="68" y="46"/>
                    <a:pt x="69" y="46"/>
                    <a:pt x="71" y="46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57" y="28"/>
                    <a:pt x="45" y="15"/>
                    <a:pt x="22" y="7"/>
                  </a:cubicBezTo>
                  <a:cubicBezTo>
                    <a:pt x="18" y="6"/>
                    <a:pt x="13" y="0"/>
                    <a:pt x="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9" name="Freeform 179"/>
            <p:cNvSpPr/>
            <p:nvPr/>
          </p:nvSpPr>
          <p:spPr bwMode="auto">
            <a:xfrm>
              <a:off x="-1283" y="948"/>
              <a:ext cx="59" cy="85"/>
            </a:xfrm>
            <a:custGeom>
              <a:avLst/>
              <a:gdLst>
                <a:gd name="T0" fmla="*/ 0 w 25"/>
                <a:gd name="T1" fmla="*/ 0 h 36"/>
                <a:gd name="T2" fmla="*/ 0 w 25"/>
                <a:gd name="T3" fmla="*/ 4 h 36"/>
                <a:gd name="T4" fmla="*/ 6 w 25"/>
                <a:gd name="T5" fmla="*/ 13 h 36"/>
                <a:gd name="T6" fmla="*/ 14 w 25"/>
                <a:gd name="T7" fmla="*/ 20 h 36"/>
                <a:gd name="T8" fmla="*/ 12 w 25"/>
                <a:gd name="T9" fmla="*/ 26 h 36"/>
                <a:gd name="T10" fmla="*/ 20 w 25"/>
                <a:gd name="T11" fmla="*/ 36 h 36"/>
                <a:gd name="T12" fmla="*/ 15 w 25"/>
                <a:gd name="T13" fmla="*/ 26 h 36"/>
                <a:gd name="T14" fmla="*/ 18 w 25"/>
                <a:gd name="T15" fmla="*/ 21 h 36"/>
                <a:gd name="T16" fmla="*/ 15 w 25"/>
                <a:gd name="T17" fmla="*/ 14 h 36"/>
                <a:gd name="T18" fmla="*/ 15 w 25"/>
                <a:gd name="T19" fmla="*/ 3 h 36"/>
                <a:gd name="T20" fmla="*/ 8 w 25"/>
                <a:gd name="T21" fmla="*/ 10 h 36"/>
                <a:gd name="T22" fmla="*/ 12 w 25"/>
                <a:gd name="T23" fmla="*/ 3 h 36"/>
                <a:gd name="T24" fmla="*/ 0 w 25"/>
                <a:gd name="T2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" h="36">
                  <a:moveTo>
                    <a:pt x="0" y="0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2" y="7"/>
                    <a:pt x="4" y="13"/>
                    <a:pt x="6" y="13"/>
                  </a:cubicBezTo>
                  <a:cubicBezTo>
                    <a:pt x="9" y="13"/>
                    <a:pt x="10" y="19"/>
                    <a:pt x="14" y="20"/>
                  </a:cubicBezTo>
                  <a:cubicBezTo>
                    <a:pt x="14" y="21"/>
                    <a:pt x="12" y="23"/>
                    <a:pt x="12" y="26"/>
                  </a:cubicBezTo>
                  <a:cubicBezTo>
                    <a:pt x="12" y="30"/>
                    <a:pt x="15" y="36"/>
                    <a:pt x="20" y="36"/>
                  </a:cubicBezTo>
                  <a:cubicBezTo>
                    <a:pt x="25" y="36"/>
                    <a:pt x="15" y="28"/>
                    <a:pt x="15" y="26"/>
                  </a:cubicBezTo>
                  <a:cubicBezTo>
                    <a:pt x="15" y="24"/>
                    <a:pt x="18" y="23"/>
                    <a:pt x="18" y="21"/>
                  </a:cubicBezTo>
                  <a:cubicBezTo>
                    <a:pt x="18" y="18"/>
                    <a:pt x="15" y="17"/>
                    <a:pt x="15" y="14"/>
                  </a:cubicBezTo>
                  <a:cubicBezTo>
                    <a:pt x="15" y="9"/>
                    <a:pt x="16" y="6"/>
                    <a:pt x="15" y="3"/>
                  </a:cubicBezTo>
                  <a:cubicBezTo>
                    <a:pt x="14" y="5"/>
                    <a:pt x="12" y="10"/>
                    <a:pt x="8" y="10"/>
                  </a:cubicBezTo>
                  <a:cubicBezTo>
                    <a:pt x="5" y="10"/>
                    <a:pt x="12" y="4"/>
                    <a:pt x="12" y="3"/>
                  </a:cubicBezTo>
                  <a:cubicBezTo>
                    <a:pt x="7" y="3"/>
                    <a:pt x="4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0" name="Freeform 180"/>
            <p:cNvSpPr/>
            <p:nvPr/>
          </p:nvSpPr>
          <p:spPr bwMode="auto">
            <a:xfrm>
              <a:off x="-2047" y="759"/>
              <a:ext cx="76" cy="49"/>
            </a:xfrm>
            <a:custGeom>
              <a:avLst/>
              <a:gdLst>
                <a:gd name="T0" fmla="*/ 32 w 32"/>
                <a:gd name="T1" fmla="*/ 0 h 21"/>
                <a:gd name="T2" fmla="*/ 25 w 32"/>
                <a:gd name="T3" fmla="*/ 0 h 21"/>
                <a:gd name="T4" fmla="*/ 0 w 32"/>
                <a:gd name="T5" fmla="*/ 8 h 21"/>
                <a:gd name="T6" fmla="*/ 0 w 32"/>
                <a:gd name="T7" fmla="*/ 14 h 21"/>
                <a:gd name="T8" fmla="*/ 11 w 32"/>
                <a:gd name="T9" fmla="*/ 21 h 21"/>
                <a:gd name="T10" fmla="*/ 32 w 32"/>
                <a:gd name="T11" fmla="*/ 6 h 21"/>
                <a:gd name="T12" fmla="*/ 32 w 32"/>
                <a:gd name="T1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21">
                  <a:moveTo>
                    <a:pt x="32" y="0"/>
                  </a:moveTo>
                  <a:cubicBezTo>
                    <a:pt x="29" y="0"/>
                    <a:pt x="29" y="0"/>
                    <a:pt x="25" y="0"/>
                  </a:cubicBezTo>
                  <a:cubicBezTo>
                    <a:pt x="16" y="0"/>
                    <a:pt x="9" y="5"/>
                    <a:pt x="0" y="8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4" y="17"/>
                    <a:pt x="6" y="17"/>
                    <a:pt x="11" y="21"/>
                  </a:cubicBezTo>
                  <a:cubicBezTo>
                    <a:pt x="19" y="15"/>
                    <a:pt x="22" y="11"/>
                    <a:pt x="32" y="6"/>
                  </a:cubicBezTo>
                  <a:cubicBezTo>
                    <a:pt x="32" y="0"/>
                    <a:pt x="32" y="0"/>
                    <a:pt x="3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1" name="Freeform 181"/>
            <p:cNvSpPr/>
            <p:nvPr/>
          </p:nvSpPr>
          <p:spPr bwMode="auto">
            <a:xfrm>
              <a:off x="3881" y="1648"/>
              <a:ext cx="97" cy="59"/>
            </a:xfrm>
            <a:custGeom>
              <a:avLst/>
              <a:gdLst>
                <a:gd name="T0" fmla="*/ 38 w 41"/>
                <a:gd name="T1" fmla="*/ 0 h 25"/>
                <a:gd name="T2" fmla="*/ 23 w 41"/>
                <a:gd name="T3" fmla="*/ 4 h 25"/>
                <a:gd name="T4" fmla="*/ 8 w 41"/>
                <a:gd name="T5" fmla="*/ 0 h 25"/>
                <a:gd name="T6" fmla="*/ 0 w 41"/>
                <a:gd name="T7" fmla="*/ 2 h 25"/>
                <a:gd name="T8" fmla="*/ 0 w 41"/>
                <a:gd name="T9" fmla="*/ 6 h 25"/>
                <a:gd name="T10" fmla="*/ 7 w 41"/>
                <a:gd name="T11" fmla="*/ 9 h 25"/>
                <a:gd name="T12" fmla="*/ 31 w 41"/>
                <a:gd name="T13" fmla="*/ 22 h 25"/>
                <a:gd name="T14" fmla="*/ 36 w 41"/>
                <a:gd name="T15" fmla="*/ 25 h 25"/>
                <a:gd name="T16" fmla="*/ 39 w 41"/>
                <a:gd name="T17" fmla="*/ 21 h 25"/>
                <a:gd name="T18" fmla="*/ 36 w 41"/>
                <a:gd name="T19" fmla="*/ 12 h 25"/>
                <a:gd name="T20" fmla="*/ 39 w 41"/>
                <a:gd name="T21" fmla="*/ 7 h 25"/>
                <a:gd name="T22" fmla="*/ 41 w 41"/>
                <a:gd name="T23" fmla="*/ 0 h 25"/>
                <a:gd name="T24" fmla="*/ 38 w 41"/>
                <a:gd name="T2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" h="25">
                  <a:moveTo>
                    <a:pt x="38" y="0"/>
                  </a:moveTo>
                  <a:cubicBezTo>
                    <a:pt x="32" y="0"/>
                    <a:pt x="29" y="4"/>
                    <a:pt x="23" y="4"/>
                  </a:cubicBezTo>
                  <a:cubicBezTo>
                    <a:pt x="18" y="4"/>
                    <a:pt x="14" y="0"/>
                    <a:pt x="8" y="0"/>
                  </a:cubicBezTo>
                  <a:cubicBezTo>
                    <a:pt x="5" y="0"/>
                    <a:pt x="3" y="1"/>
                    <a:pt x="0" y="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" y="9"/>
                    <a:pt x="6" y="8"/>
                    <a:pt x="7" y="9"/>
                  </a:cubicBezTo>
                  <a:cubicBezTo>
                    <a:pt x="16" y="11"/>
                    <a:pt x="22" y="20"/>
                    <a:pt x="31" y="22"/>
                  </a:cubicBezTo>
                  <a:cubicBezTo>
                    <a:pt x="31" y="24"/>
                    <a:pt x="34" y="25"/>
                    <a:pt x="36" y="25"/>
                  </a:cubicBezTo>
                  <a:cubicBezTo>
                    <a:pt x="37" y="25"/>
                    <a:pt x="39" y="22"/>
                    <a:pt x="39" y="21"/>
                  </a:cubicBezTo>
                  <a:cubicBezTo>
                    <a:pt x="39" y="17"/>
                    <a:pt x="36" y="16"/>
                    <a:pt x="36" y="12"/>
                  </a:cubicBezTo>
                  <a:cubicBezTo>
                    <a:pt x="36" y="10"/>
                    <a:pt x="39" y="7"/>
                    <a:pt x="39" y="7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0" y="0"/>
                    <a:pt x="39" y="0"/>
                    <a:pt x="3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2" name="Freeform 182"/>
            <p:cNvSpPr/>
            <p:nvPr/>
          </p:nvSpPr>
          <p:spPr bwMode="auto">
            <a:xfrm>
              <a:off x="3744" y="1447"/>
              <a:ext cx="33" cy="64"/>
            </a:xfrm>
            <a:custGeom>
              <a:avLst/>
              <a:gdLst>
                <a:gd name="T0" fmla="*/ 12 w 14"/>
                <a:gd name="T1" fmla="*/ 0 h 27"/>
                <a:gd name="T2" fmla="*/ 4 w 14"/>
                <a:gd name="T3" fmla="*/ 5 h 27"/>
                <a:gd name="T4" fmla="*/ 0 w 14"/>
                <a:gd name="T5" fmla="*/ 6 h 27"/>
                <a:gd name="T6" fmla="*/ 10 w 14"/>
                <a:gd name="T7" fmla="*/ 27 h 27"/>
                <a:gd name="T8" fmla="*/ 14 w 14"/>
                <a:gd name="T9" fmla="*/ 6 h 27"/>
                <a:gd name="T10" fmla="*/ 12 w 14"/>
                <a:gd name="T11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27">
                  <a:moveTo>
                    <a:pt x="12" y="0"/>
                  </a:moveTo>
                  <a:cubicBezTo>
                    <a:pt x="10" y="0"/>
                    <a:pt x="8" y="5"/>
                    <a:pt x="4" y="5"/>
                  </a:cubicBezTo>
                  <a:cubicBezTo>
                    <a:pt x="3" y="5"/>
                    <a:pt x="1" y="6"/>
                    <a:pt x="0" y="6"/>
                  </a:cubicBezTo>
                  <a:cubicBezTo>
                    <a:pt x="3" y="10"/>
                    <a:pt x="4" y="26"/>
                    <a:pt x="10" y="27"/>
                  </a:cubicBezTo>
                  <a:cubicBezTo>
                    <a:pt x="11" y="23"/>
                    <a:pt x="13" y="12"/>
                    <a:pt x="14" y="6"/>
                  </a:cubicBezTo>
                  <a:cubicBezTo>
                    <a:pt x="13" y="5"/>
                    <a:pt x="12" y="2"/>
                    <a:pt x="1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3" name="Freeform 183"/>
            <p:cNvSpPr/>
            <p:nvPr/>
          </p:nvSpPr>
          <p:spPr bwMode="auto">
            <a:xfrm>
              <a:off x="3735" y="1518"/>
              <a:ext cx="54" cy="95"/>
            </a:xfrm>
            <a:custGeom>
              <a:avLst/>
              <a:gdLst>
                <a:gd name="T0" fmla="*/ 12 w 23"/>
                <a:gd name="T1" fmla="*/ 0 h 40"/>
                <a:gd name="T2" fmla="*/ 0 w 23"/>
                <a:gd name="T3" fmla="*/ 7 h 40"/>
                <a:gd name="T4" fmla="*/ 6 w 23"/>
                <a:gd name="T5" fmla="*/ 18 h 40"/>
                <a:gd name="T6" fmla="*/ 3 w 23"/>
                <a:gd name="T7" fmla="*/ 29 h 40"/>
                <a:gd name="T8" fmla="*/ 8 w 23"/>
                <a:gd name="T9" fmla="*/ 40 h 40"/>
                <a:gd name="T10" fmla="*/ 22 w 23"/>
                <a:gd name="T11" fmla="*/ 25 h 40"/>
                <a:gd name="T12" fmla="*/ 18 w 23"/>
                <a:gd name="T13" fmla="*/ 4 h 40"/>
                <a:gd name="T14" fmla="*/ 12 w 23"/>
                <a:gd name="T1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" h="40">
                  <a:moveTo>
                    <a:pt x="12" y="0"/>
                  </a:moveTo>
                  <a:cubicBezTo>
                    <a:pt x="7" y="0"/>
                    <a:pt x="6" y="6"/>
                    <a:pt x="0" y="7"/>
                  </a:cubicBezTo>
                  <a:cubicBezTo>
                    <a:pt x="1" y="11"/>
                    <a:pt x="6" y="14"/>
                    <a:pt x="6" y="18"/>
                  </a:cubicBezTo>
                  <a:cubicBezTo>
                    <a:pt x="6" y="22"/>
                    <a:pt x="3" y="25"/>
                    <a:pt x="3" y="29"/>
                  </a:cubicBezTo>
                  <a:cubicBezTo>
                    <a:pt x="3" y="33"/>
                    <a:pt x="3" y="40"/>
                    <a:pt x="8" y="40"/>
                  </a:cubicBezTo>
                  <a:cubicBezTo>
                    <a:pt x="12" y="40"/>
                    <a:pt x="22" y="33"/>
                    <a:pt x="22" y="25"/>
                  </a:cubicBezTo>
                  <a:cubicBezTo>
                    <a:pt x="22" y="17"/>
                    <a:pt x="23" y="12"/>
                    <a:pt x="18" y="4"/>
                  </a:cubicBezTo>
                  <a:cubicBezTo>
                    <a:pt x="17" y="4"/>
                    <a:pt x="15" y="0"/>
                    <a:pt x="1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4" name="Freeform 184"/>
            <p:cNvSpPr/>
            <p:nvPr/>
          </p:nvSpPr>
          <p:spPr bwMode="auto">
            <a:xfrm>
              <a:off x="3534" y="1575"/>
              <a:ext cx="28" cy="21"/>
            </a:xfrm>
            <a:custGeom>
              <a:avLst/>
              <a:gdLst>
                <a:gd name="T0" fmla="*/ 9 w 12"/>
                <a:gd name="T1" fmla="*/ 0 h 9"/>
                <a:gd name="T2" fmla="*/ 0 w 12"/>
                <a:gd name="T3" fmla="*/ 4 h 9"/>
                <a:gd name="T4" fmla="*/ 7 w 12"/>
                <a:gd name="T5" fmla="*/ 9 h 9"/>
                <a:gd name="T6" fmla="*/ 12 w 12"/>
                <a:gd name="T7" fmla="*/ 6 h 9"/>
                <a:gd name="T8" fmla="*/ 9 w 12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9">
                  <a:moveTo>
                    <a:pt x="9" y="0"/>
                  </a:moveTo>
                  <a:cubicBezTo>
                    <a:pt x="6" y="1"/>
                    <a:pt x="4" y="2"/>
                    <a:pt x="0" y="4"/>
                  </a:cubicBezTo>
                  <a:cubicBezTo>
                    <a:pt x="1" y="4"/>
                    <a:pt x="5" y="9"/>
                    <a:pt x="7" y="9"/>
                  </a:cubicBezTo>
                  <a:cubicBezTo>
                    <a:pt x="9" y="9"/>
                    <a:pt x="12" y="7"/>
                    <a:pt x="12" y="6"/>
                  </a:cubicBezTo>
                  <a:cubicBezTo>
                    <a:pt x="12" y="4"/>
                    <a:pt x="9" y="1"/>
                    <a:pt x="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5" name="Freeform 185"/>
            <p:cNvSpPr/>
            <p:nvPr/>
          </p:nvSpPr>
          <p:spPr bwMode="auto">
            <a:xfrm>
              <a:off x="3794" y="858"/>
              <a:ext cx="31" cy="38"/>
            </a:xfrm>
            <a:custGeom>
              <a:avLst/>
              <a:gdLst>
                <a:gd name="T0" fmla="*/ 10 w 13"/>
                <a:gd name="T1" fmla="*/ 0 h 16"/>
                <a:gd name="T2" fmla="*/ 0 w 13"/>
                <a:gd name="T3" fmla="*/ 0 h 16"/>
                <a:gd name="T4" fmla="*/ 0 w 13"/>
                <a:gd name="T5" fmla="*/ 5 h 16"/>
                <a:gd name="T6" fmla="*/ 12 w 13"/>
                <a:gd name="T7" fmla="*/ 12 h 16"/>
                <a:gd name="T8" fmla="*/ 12 w 13"/>
                <a:gd name="T9" fmla="*/ 16 h 16"/>
                <a:gd name="T10" fmla="*/ 13 w 13"/>
                <a:gd name="T11" fmla="*/ 10 h 16"/>
                <a:gd name="T12" fmla="*/ 10 w 13"/>
                <a:gd name="T1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" h="16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3"/>
                    <a:pt x="0" y="5"/>
                  </a:cubicBezTo>
                  <a:cubicBezTo>
                    <a:pt x="0" y="10"/>
                    <a:pt x="6" y="12"/>
                    <a:pt x="12" y="12"/>
                  </a:cubicBezTo>
                  <a:cubicBezTo>
                    <a:pt x="12" y="13"/>
                    <a:pt x="12" y="14"/>
                    <a:pt x="12" y="16"/>
                  </a:cubicBezTo>
                  <a:cubicBezTo>
                    <a:pt x="12" y="13"/>
                    <a:pt x="13" y="14"/>
                    <a:pt x="13" y="10"/>
                  </a:cubicBezTo>
                  <a:cubicBezTo>
                    <a:pt x="13" y="5"/>
                    <a:pt x="10" y="6"/>
                    <a:pt x="1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6" name="Freeform 186"/>
            <p:cNvSpPr/>
            <p:nvPr/>
          </p:nvSpPr>
          <p:spPr bwMode="auto">
            <a:xfrm>
              <a:off x="3832" y="820"/>
              <a:ext cx="56" cy="83"/>
            </a:xfrm>
            <a:custGeom>
              <a:avLst/>
              <a:gdLst>
                <a:gd name="T0" fmla="*/ 10 w 24"/>
                <a:gd name="T1" fmla="*/ 0 h 35"/>
                <a:gd name="T2" fmla="*/ 0 w 24"/>
                <a:gd name="T3" fmla="*/ 16 h 35"/>
                <a:gd name="T4" fmla="*/ 11 w 24"/>
                <a:gd name="T5" fmla="*/ 24 h 35"/>
                <a:gd name="T6" fmla="*/ 4 w 24"/>
                <a:gd name="T7" fmla="*/ 31 h 35"/>
                <a:gd name="T8" fmla="*/ 3 w 24"/>
                <a:gd name="T9" fmla="*/ 29 h 35"/>
                <a:gd name="T10" fmla="*/ 0 w 24"/>
                <a:gd name="T11" fmla="*/ 32 h 35"/>
                <a:gd name="T12" fmla="*/ 8 w 24"/>
                <a:gd name="T13" fmla="*/ 35 h 35"/>
                <a:gd name="T14" fmla="*/ 24 w 24"/>
                <a:gd name="T15" fmla="*/ 14 h 35"/>
                <a:gd name="T16" fmla="*/ 10 w 24"/>
                <a:gd name="T1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" h="35">
                  <a:moveTo>
                    <a:pt x="10" y="0"/>
                  </a:moveTo>
                  <a:cubicBezTo>
                    <a:pt x="7" y="0"/>
                    <a:pt x="0" y="14"/>
                    <a:pt x="0" y="16"/>
                  </a:cubicBezTo>
                  <a:cubicBezTo>
                    <a:pt x="0" y="19"/>
                    <a:pt x="6" y="23"/>
                    <a:pt x="11" y="24"/>
                  </a:cubicBezTo>
                  <a:cubicBezTo>
                    <a:pt x="11" y="27"/>
                    <a:pt x="8" y="31"/>
                    <a:pt x="4" y="31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2" y="30"/>
                    <a:pt x="1" y="31"/>
                    <a:pt x="0" y="32"/>
                  </a:cubicBezTo>
                  <a:cubicBezTo>
                    <a:pt x="1" y="32"/>
                    <a:pt x="4" y="35"/>
                    <a:pt x="8" y="35"/>
                  </a:cubicBezTo>
                  <a:cubicBezTo>
                    <a:pt x="19" y="35"/>
                    <a:pt x="15" y="17"/>
                    <a:pt x="24" y="14"/>
                  </a:cubicBezTo>
                  <a:cubicBezTo>
                    <a:pt x="21" y="5"/>
                    <a:pt x="21" y="0"/>
                    <a:pt x="1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7" name="Freeform 187"/>
            <p:cNvSpPr/>
            <p:nvPr/>
          </p:nvSpPr>
          <p:spPr bwMode="auto">
            <a:xfrm>
              <a:off x="4077" y="730"/>
              <a:ext cx="31" cy="48"/>
            </a:xfrm>
            <a:custGeom>
              <a:avLst/>
              <a:gdLst>
                <a:gd name="T0" fmla="*/ 13 w 13"/>
                <a:gd name="T1" fmla="*/ 0 h 20"/>
                <a:gd name="T2" fmla="*/ 1 w 13"/>
                <a:gd name="T3" fmla="*/ 13 h 20"/>
                <a:gd name="T4" fmla="*/ 1 w 13"/>
                <a:gd name="T5" fmla="*/ 20 h 20"/>
                <a:gd name="T6" fmla="*/ 9 w 13"/>
                <a:gd name="T7" fmla="*/ 7 h 20"/>
                <a:gd name="T8" fmla="*/ 13 w 13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20">
                  <a:moveTo>
                    <a:pt x="13" y="0"/>
                  </a:moveTo>
                  <a:cubicBezTo>
                    <a:pt x="4" y="0"/>
                    <a:pt x="1" y="10"/>
                    <a:pt x="1" y="13"/>
                  </a:cubicBezTo>
                  <a:cubicBezTo>
                    <a:pt x="1" y="15"/>
                    <a:pt x="0" y="18"/>
                    <a:pt x="1" y="20"/>
                  </a:cubicBezTo>
                  <a:cubicBezTo>
                    <a:pt x="5" y="15"/>
                    <a:pt x="9" y="12"/>
                    <a:pt x="9" y="7"/>
                  </a:cubicBezTo>
                  <a:cubicBezTo>
                    <a:pt x="9" y="4"/>
                    <a:pt x="12" y="2"/>
                    <a:pt x="1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8" name="Freeform 188"/>
            <p:cNvSpPr/>
            <p:nvPr/>
          </p:nvSpPr>
          <p:spPr bwMode="auto">
            <a:xfrm>
              <a:off x="4210" y="666"/>
              <a:ext cx="42" cy="57"/>
            </a:xfrm>
            <a:custGeom>
              <a:avLst/>
              <a:gdLst>
                <a:gd name="T0" fmla="*/ 12 w 18"/>
                <a:gd name="T1" fmla="*/ 0 h 24"/>
                <a:gd name="T2" fmla="*/ 8 w 18"/>
                <a:gd name="T3" fmla="*/ 6 h 24"/>
                <a:gd name="T4" fmla="*/ 11 w 18"/>
                <a:gd name="T5" fmla="*/ 12 h 24"/>
                <a:gd name="T6" fmla="*/ 0 w 18"/>
                <a:gd name="T7" fmla="*/ 16 h 24"/>
                <a:gd name="T8" fmla="*/ 5 w 18"/>
                <a:gd name="T9" fmla="*/ 24 h 24"/>
                <a:gd name="T10" fmla="*/ 14 w 18"/>
                <a:gd name="T11" fmla="*/ 19 h 24"/>
                <a:gd name="T12" fmla="*/ 14 w 18"/>
                <a:gd name="T13" fmla="*/ 12 h 24"/>
                <a:gd name="T14" fmla="*/ 18 w 18"/>
                <a:gd name="T15" fmla="*/ 6 h 24"/>
                <a:gd name="T16" fmla="*/ 12 w 18"/>
                <a:gd name="T1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24">
                  <a:moveTo>
                    <a:pt x="12" y="0"/>
                  </a:moveTo>
                  <a:cubicBezTo>
                    <a:pt x="12" y="0"/>
                    <a:pt x="8" y="3"/>
                    <a:pt x="8" y="6"/>
                  </a:cubicBezTo>
                  <a:cubicBezTo>
                    <a:pt x="8" y="8"/>
                    <a:pt x="10" y="10"/>
                    <a:pt x="11" y="12"/>
                  </a:cubicBezTo>
                  <a:cubicBezTo>
                    <a:pt x="7" y="12"/>
                    <a:pt x="4" y="16"/>
                    <a:pt x="0" y="16"/>
                  </a:cubicBezTo>
                  <a:cubicBezTo>
                    <a:pt x="0" y="19"/>
                    <a:pt x="0" y="24"/>
                    <a:pt x="5" y="24"/>
                  </a:cubicBezTo>
                  <a:cubicBezTo>
                    <a:pt x="7" y="24"/>
                    <a:pt x="14" y="20"/>
                    <a:pt x="14" y="19"/>
                  </a:cubicBezTo>
                  <a:cubicBezTo>
                    <a:pt x="14" y="17"/>
                    <a:pt x="14" y="15"/>
                    <a:pt x="14" y="12"/>
                  </a:cubicBezTo>
                  <a:cubicBezTo>
                    <a:pt x="15" y="12"/>
                    <a:pt x="18" y="8"/>
                    <a:pt x="18" y="6"/>
                  </a:cubicBezTo>
                  <a:cubicBezTo>
                    <a:pt x="16" y="5"/>
                    <a:pt x="15" y="3"/>
                    <a:pt x="1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9" name="Freeform 189"/>
            <p:cNvSpPr/>
            <p:nvPr/>
          </p:nvSpPr>
          <p:spPr bwMode="auto">
            <a:xfrm>
              <a:off x="4285" y="1762"/>
              <a:ext cx="81" cy="11"/>
            </a:xfrm>
            <a:custGeom>
              <a:avLst/>
              <a:gdLst>
                <a:gd name="T0" fmla="*/ 9 w 34"/>
                <a:gd name="T1" fmla="*/ 0 h 5"/>
                <a:gd name="T2" fmla="*/ 0 w 34"/>
                <a:gd name="T3" fmla="*/ 0 h 5"/>
                <a:gd name="T4" fmla="*/ 20 w 34"/>
                <a:gd name="T5" fmla="*/ 5 h 5"/>
                <a:gd name="T6" fmla="*/ 27 w 34"/>
                <a:gd name="T7" fmla="*/ 5 h 5"/>
                <a:gd name="T8" fmla="*/ 34 w 34"/>
                <a:gd name="T9" fmla="*/ 3 h 5"/>
                <a:gd name="T10" fmla="*/ 9 w 34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5">
                  <a:moveTo>
                    <a:pt x="9" y="0"/>
                  </a:moveTo>
                  <a:cubicBezTo>
                    <a:pt x="6" y="0"/>
                    <a:pt x="3" y="0"/>
                    <a:pt x="0" y="0"/>
                  </a:cubicBezTo>
                  <a:cubicBezTo>
                    <a:pt x="6" y="3"/>
                    <a:pt x="16" y="5"/>
                    <a:pt x="20" y="5"/>
                  </a:cubicBezTo>
                  <a:cubicBezTo>
                    <a:pt x="23" y="5"/>
                    <a:pt x="24" y="5"/>
                    <a:pt x="27" y="5"/>
                  </a:cubicBezTo>
                  <a:cubicBezTo>
                    <a:pt x="29" y="5"/>
                    <a:pt x="31" y="5"/>
                    <a:pt x="34" y="3"/>
                  </a:cubicBezTo>
                  <a:cubicBezTo>
                    <a:pt x="27" y="2"/>
                    <a:pt x="18" y="0"/>
                    <a:pt x="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0" name="Freeform 190"/>
            <p:cNvSpPr/>
            <p:nvPr/>
          </p:nvSpPr>
          <p:spPr bwMode="auto">
            <a:xfrm>
              <a:off x="4588" y="1747"/>
              <a:ext cx="71" cy="38"/>
            </a:xfrm>
            <a:custGeom>
              <a:avLst/>
              <a:gdLst>
                <a:gd name="T0" fmla="*/ 30 w 30"/>
                <a:gd name="T1" fmla="*/ 0 h 16"/>
                <a:gd name="T2" fmla="*/ 0 w 30"/>
                <a:gd name="T3" fmla="*/ 11 h 16"/>
                <a:gd name="T4" fmla="*/ 2 w 30"/>
                <a:gd name="T5" fmla="*/ 13 h 16"/>
                <a:gd name="T6" fmla="*/ 6 w 30"/>
                <a:gd name="T7" fmla="*/ 16 h 16"/>
                <a:gd name="T8" fmla="*/ 22 w 30"/>
                <a:gd name="T9" fmla="*/ 10 h 16"/>
                <a:gd name="T10" fmla="*/ 23 w 30"/>
                <a:gd name="T11" fmla="*/ 5 h 16"/>
                <a:gd name="T12" fmla="*/ 30 w 30"/>
                <a:gd name="T1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16">
                  <a:moveTo>
                    <a:pt x="30" y="0"/>
                  </a:moveTo>
                  <a:cubicBezTo>
                    <a:pt x="21" y="2"/>
                    <a:pt x="7" y="7"/>
                    <a:pt x="0" y="11"/>
                  </a:cubicBezTo>
                  <a:cubicBezTo>
                    <a:pt x="0" y="12"/>
                    <a:pt x="1" y="13"/>
                    <a:pt x="2" y="13"/>
                  </a:cubicBezTo>
                  <a:cubicBezTo>
                    <a:pt x="2" y="15"/>
                    <a:pt x="4" y="16"/>
                    <a:pt x="6" y="16"/>
                  </a:cubicBezTo>
                  <a:cubicBezTo>
                    <a:pt x="11" y="16"/>
                    <a:pt x="21" y="13"/>
                    <a:pt x="22" y="10"/>
                  </a:cubicBezTo>
                  <a:cubicBezTo>
                    <a:pt x="23" y="8"/>
                    <a:pt x="22" y="5"/>
                    <a:pt x="23" y="5"/>
                  </a:cubicBezTo>
                  <a:cubicBezTo>
                    <a:pt x="26" y="3"/>
                    <a:pt x="29" y="5"/>
                    <a:pt x="3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1" name="Freeform 191"/>
            <p:cNvSpPr/>
            <p:nvPr/>
          </p:nvSpPr>
          <p:spPr bwMode="auto">
            <a:xfrm>
              <a:off x="5328" y="2627"/>
              <a:ext cx="35" cy="17"/>
            </a:xfrm>
            <a:custGeom>
              <a:avLst/>
              <a:gdLst>
                <a:gd name="T0" fmla="*/ 15 w 15"/>
                <a:gd name="T1" fmla="*/ 0 h 7"/>
                <a:gd name="T2" fmla="*/ 0 w 15"/>
                <a:gd name="T3" fmla="*/ 3 h 7"/>
                <a:gd name="T4" fmla="*/ 5 w 15"/>
                <a:gd name="T5" fmla="*/ 7 h 7"/>
                <a:gd name="T6" fmla="*/ 15 w 15"/>
                <a:gd name="T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7">
                  <a:moveTo>
                    <a:pt x="15" y="0"/>
                  </a:moveTo>
                  <a:cubicBezTo>
                    <a:pt x="8" y="0"/>
                    <a:pt x="4" y="1"/>
                    <a:pt x="0" y="3"/>
                  </a:cubicBezTo>
                  <a:cubicBezTo>
                    <a:pt x="0" y="5"/>
                    <a:pt x="4" y="7"/>
                    <a:pt x="5" y="7"/>
                  </a:cubicBezTo>
                  <a:cubicBezTo>
                    <a:pt x="10" y="7"/>
                    <a:pt x="14" y="2"/>
                    <a:pt x="1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2" name="Freeform 192"/>
            <p:cNvSpPr/>
            <p:nvPr/>
          </p:nvSpPr>
          <p:spPr bwMode="auto">
            <a:xfrm>
              <a:off x="5134" y="68"/>
              <a:ext cx="76" cy="57"/>
            </a:xfrm>
            <a:custGeom>
              <a:avLst/>
              <a:gdLst>
                <a:gd name="T0" fmla="*/ 14 w 32"/>
                <a:gd name="T1" fmla="*/ 0 h 24"/>
                <a:gd name="T2" fmla="*/ 7 w 32"/>
                <a:gd name="T3" fmla="*/ 5 h 24"/>
                <a:gd name="T4" fmla="*/ 0 w 32"/>
                <a:gd name="T5" fmla="*/ 17 h 24"/>
                <a:gd name="T6" fmla="*/ 10 w 32"/>
                <a:gd name="T7" fmla="*/ 24 h 24"/>
                <a:gd name="T8" fmla="*/ 32 w 32"/>
                <a:gd name="T9" fmla="*/ 15 h 24"/>
                <a:gd name="T10" fmla="*/ 32 w 32"/>
                <a:gd name="T11" fmla="*/ 8 h 24"/>
                <a:gd name="T12" fmla="*/ 14 w 32"/>
                <a:gd name="T1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24">
                  <a:moveTo>
                    <a:pt x="14" y="0"/>
                  </a:moveTo>
                  <a:cubicBezTo>
                    <a:pt x="11" y="0"/>
                    <a:pt x="10" y="5"/>
                    <a:pt x="7" y="5"/>
                  </a:cubicBezTo>
                  <a:cubicBezTo>
                    <a:pt x="6" y="5"/>
                    <a:pt x="0" y="15"/>
                    <a:pt x="0" y="17"/>
                  </a:cubicBezTo>
                  <a:cubicBezTo>
                    <a:pt x="0" y="23"/>
                    <a:pt x="3" y="24"/>
                    <a:pt x="10" y="24"/>
                  </a:cubicBezTo>
                  <a:cubicBezTo>
                    <a:pt x="19" y="24"/>
                    <a:pt x="25" y="18"/>
                    <a:pt x="32" y="15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25" y="7"/>
                    <a:pt x="21" y="0"/>
                    <a:pt x="1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3" name="Freeform 193"/>
            <p:cNvSpPr/>
            <p:nvPr/>
          </p:nvSpPr>
          <p:spPr bwMode="auto">
            <a:xfrm>
              <a:off x="5510" y="18"/>
              <a:ext cx="59" cy="41"/>
            </a:xfrm>
            <a:custGeom>
              <a:avLst/>
              <a:gdLst>
                <a:gd name="T0" fmla="*/ 5 w 25"/>
                <a:gd name="T1" fmla="*/ 0 h 17"/>
                <a:gd name="T2" fmla="*/ 0 w 25"/>
                <a:gd name="T3" fmla="*/ 4 h 17"/>
                <a:gd name="T4" fmla="*/ 18 w 25"/>
                <a:gd name="T5" fmla="*/ 17 h 17"/>
                <a:gd name="T6" fmla="*/ 20 w 25"/>
                <a:gd name="T7" fmla="*/ 17 h 17"/>
                <a:gd name="T8" fmla="*/ 25 w 25"/>
                <a:gd name="T9" fmla="*/ 15 h 17"/>
                <a:gd name="T10" fmla="*/ 5 w 25"/>
                <a:gd name="T1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17">
                  <a:moveTo>
                    <a:pt x="5" y="0"/>
                  </a:moveTo>
                  <a:cubicBezTo>
                    <a:pt x="2" y="0"/>
                    <a:pt x="0" y="1"/>
                    <a:pt x="0" y="4"/>
                  </a:cubicBezTo>
                  <a:cubicBezTo>
                    <a:pt x="0" y="10"/>
                    <a:pt x="11" y="17"/>
                    <a:pt x="18" y="17"/>
                  </a:cubicBezTo>
                  <a:cubicBezTo>
                    <a:pt x="18" y="17"/>
                    <a:pt x="19" y="17"/>
                    <a:pt x="20" y="17"/>
                  </a:cubicBezTo>
                  <a:cubicBezTo>
                    <a:pt x="22" y="17"/>
                    <a:pt x="25" y="17"/>
                    <a:pt x="25" y="15"/>
                  </a:cubicBezTo>
                  <a:cubicBezTo>
                    <a:pt x="25" y="7"/>
                    <a:pt x="12" y="0"/>
                    <a:pt x="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4" name="Freeform 194"/>
            <p:cNvSpPr/>
            <p:nvPr/>
          </p:nvSpPr>
          <p:spPr bwMode="auto">
            <a:xfrm>
              <a:off x="5914" y="-197"/>
              <a:ext cx="54" cy="38"/>
            </a:xfrm>
            <a:custGeom>
              <a:avLst/>
              <a:gdLst>
                <a:gd name="T0" fmla="*/ 10 w 23"/>
                <a:gd name="T1" fmla="*/ 0 h 16"/>
                <a:gd name="T2" fmla="*/ 2 w 23"/>
                <a:gd name="T3" fmla="*/ 10 h 16"/>
                <a:gd name="T4" fmla="*/ 2 w 23"/>
                <a:gd name="T5" fmla="*/ 16 h 16"/>
                <a:gd name="T6" fmla="*/ 23 w 23"/>
                <a:gd name="T7" fmla="*/ 10 h 16"/>
                <a:gd name="T8" fmla="*/ 10 w 23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6">
                  <a:moveTo>
                    <a:pt x="10" y="0"/>
                  </a:moveTo>
                  <a:cubicBezTo>
                    <a:pt x="5" y="0"/>
                    <a:pt x="2" y="6"/>
                    <a:pt x="2" y="10"/>
                  </a:cubicBezTo>
                  <a:cubicBezTo>
                    <a:pt x="2" y="12"/>
                    <a:pt x="0" y="16"/>
                    <a:pt x="2" y="16"/>
                  </a:cubicBezTo>
                  <a:cubicBezTo>
                    <a:pt x="8" y="16"/>
                    <a:pt x="20" y="12"/>
                    <a:pt x="23" y="10"/>
                  </a:cubicBezTo>
                  <a:cubicBezTo>
                    <a:pt x="18" y="6"/>
                    <a:pt x="16" y="0"/>
                    <a:pt x="1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5" name="Freeform 195"/>
            <p:cNvSpPr/>
            <p:nvPr/>
          </p:nvSpPr>
          <p:spPr bwMode="auto">
            <a:xfrm>
              <a:off x="8417" y="-235"/>
              <a:ext cx="118" cy="50"/>
            </a:xfrm>
            <a:custGeom>
              <a:avLst/>
              <a:gdLst>
                <a:gd name="T0" fmla="*/ 25 w 50"/>
                <a:gd name="T1" fmla="*/ 0 h 21"/>
                <a:gd name="T2" fmla="*/ 0 w 50"/>
                <a:gd name="T3" fmla="*/ 16 h 21"/>
                <a:gd name="T4" fmla="*/ 2 w 50"/>
                <a:gd name="T5" fmla="*/ 13 h 21"/>
                <a:gd name="T6" fmla="*/ 34 w 50"/>
                <a:gd name="T7" fmla="*/ 21 h 21"/>
                <a:gd name="T8" fmla="*/ 50 w 50"/>
                <a:gd name="T9" fmla="*/ 21 h 21"/>
                <a:gd name="T10" fmla="*/ 25 w 50"/>
                <a:gd name="T1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" h="21">
                  <a:moveTo>
                    <a:pt x="25" y="0"/>
                  </a:moveTo>
                  <a:cubicBezTo>
                    <a:pt x="13" y="0"/>
                    <a:pt x="6" y="8"/>
                    <a:pt x="0" y="16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13" y="17"/>
                    <a:pt x="25" y="16"/>
                    <a:pt x="34" y="21"/>
                  </a:cubicBezTo>
                  <a:cubicBezTo>
                    <a:pt x="50" y="21"/>
                    <a:pt x="50" y="21"/>
                    <a:pt x="50" y="21"/>
                  </a:cubicBezTo>
                  <a:cubicBezTo>
                    <a:pt x="49" y="9"/>
                    <a:pt x="39" y="0"/>
                    <a:pt x="2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6" name="Freeform 196"/>
            <p:cNvSpPr/>
            <p:nvPr/>
          </p:nvSpPr>
          <p:spPr bwMode="auto">
            <a:xfrm>
              <a:off x="8642" y="-351"/>
              <a:ext cx="158" cy="57"/>
            </a:xfrm>
            <a:custGeom>
              <a:avLst/>
              <a:gdLst>
                <a:gd name="T0" fmla="*/ 0 w 67"/>
                <a:gd name="T1" fmla="*/ 0 h 24"/>
                <a:gd name="T2" fmla="*/ 5 w 67"/>
                <a:gd name="T3" fmla="*/ 4 h 24"/>
                <a:gd name="T4" fmla="*/ 44 w 67"/>
                <a:gd name="T5" fmla="*/ 24 h 24"/>
                <a:gd name="T6" fmla="*/ 67 w 67"/>
                <a:gd name="T7" fmla="*/ 16 h 24"/>
                <a:gd name="T8" fmla="*/ 62 w 67"/>
                <a:gd name="T9" fmla="*/ 11 h 24"/>
                <a:gd name="T10" fmla="*/ 0 w 67"/>
                <a:gd name="T11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7" h="24">
                  <a:moveTo>
                    <a:pt x="0" y="0"/>
                  </a:moveTo>
                  <a:cubicBezTo>
                    <a:pt x="5" y="4"/>
                    <a:pt x="5" y="4"/>
                    <a:pt x="5" y="4"/>
                  </a:cubicBezTo>
                  <a:cubicBezTo>
                    <a:pt x="5" y="17"/>
                    <a:pt x="30" y="24"/>
                    <a:pt x="44" y="24"/>
                  </a:cubicBezTo>
                  <a:cubicBezTo>
                    <a:pt x="52" y="24"/>
                    <a:pt x="67" y="22"/>
                    <a:pt x="67" y="16"/>
                  </a:cubicBezTo>
                  <a:cubicBezTo>
                    <a:pt x="67" y="13"/>
                    <a:pt x="65" y="11"/>
                    <a:pt x="62" y="11"/>
                  </a:cubicBezTo>
                  <a:cubicBezTo>
                    <a:pt x="60" y="11"/>
                    <a:pt x="5" y="4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7" name="Freeform 197"/>
            <p:cNvSpPr/>
            <p:nvPr/>
          </p:nvSpPr>
          <p:spPr bwMode="auto">
            <a:xfrm>
              <a:off x="8415" y="-265"/>
              <a:ext cx="33" cy="30"/>
            </a:xfrm>
            <a:custGeom>
              <a:avLst/>
              <a:gdLst>
                <a:gd name="T0" fmla="*/ 7 w 14"/>
                <a:gd name="T1" fmla="*/ 0 h 13"/>
                <a:gd name="T2" fmla="*/ 0 w 14"/>
                <a:gd name="T3" fmla="*/ 6 h 13"/>
                <a:gd name="T4" fmla="*/ 6 w 14"/>
                <a:gd name="T5" fmla="*/ 13 h 13"/>
                <a:gd name="T6" fmla="*/ 14 w 14"/>
                <a:gd name="T7" fmla="*/ 6 h 13"/>
                <a:gd name="T8" fmla="*/ 7 w 14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3">
                  <a:moveTo>
                    <a:pt x="7" y="0"/>
                  </a:moveTo>
                  <a:cubicBezTo>
                    <a:pt x="3" y="0"/>
                    <a:pt x="0" y="2"/>
                    <a:pt x="0" y="6"/>
                  </a:cubicBezTo>
                  <a:cubicBezTo>
                    <a:pt x="0" y="11"/>
                    <a:pt x="0" y="13"/>
                    <a:pt x="6" y="13"/>
                  </a:cubicBezTo>
                  <a:cubicBezTo>
                    <a:pt x="10" y="13"/>
                    <a:pt x="14" y="10"/>
                    <a:pt x="14" y="6"/>
                  </a:cubicBezTo>
                  <a:cubicBezTo>
                    <a:pt x="14" y="2"/>
                    <a:pt x="10" y="0"/>
                    <a:pt x="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8" name="Freeform 198"/>
            <p:cNvSpPr/>
            <p:nvPr/>
          </p:nvSpPr>
          <p:spPr bwMode="auto">
            <a:xfrm>
              <a:off x="1158" y="1139"/>
              <a:ext cx="90" cy="38"/>
            </a:xfrm>
            <a:custGeom>
              <a:avLst/>
              <a:gdLst>
                <a:gd name="T0" fmla="*/ 7 w 38"/>
                <a:gd name="T1" fmla="*/ 0 h 16"/>
                <a:gd name="T2" fmla="*/ 0 w 38"/>
                <a:gd name="T3" fmla="*/ 0 h 16"/>
                <a:gd name="T4" fmla="*/ 30 w 38"/>
                <a:gd name="T5" fmla="*/ 16 h 16"/>
                <a:gd name="T6" fmla="*/ 38 w 38"/>
                <a:gd name="T7" fmla="*/ 13 h 16"/>
                <a:gd name="T8" fmla="*/ 7 w 38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6">
                  <a:moveTo>
                    <a:pt x="7" y="0"/>
                  </a:moveTo>
                  <a:cubicBezTo>
                    <a:pt x="5" y="0"/>
                    <a:pt x="3" y="0"/>
                    <a:pt x="0" y="0"/>
                  </a:cubicBezTo>
                  <a:cubicBezTo>
                    <a:pt x="7" y="5"/>
                    <a:pt x="22" y="16"/>
                    <a:pt x="30" y="16"/>
                  </a:cubicBezTo>
                  <a:cubicBezTo>
                    <a:pt x="35" y="16"/>
                    <a:pt x="36" y="16"/>
                    <a:pt x="38" y="13"/>
                  </a:cubicBezTo>
                  <a:cubicBezTo>
                    <a:pt x="28" y="8"/>
                    <a:pt x="20" y="0"/>
                    <a:pt x="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9" name="Freeform 199"/>
            <p:cNvSpPr/>
            <p:nvPr/>
          </p:nvSpPr>
          <p:spPr bwMode="auto">
            <a:xfrm>
              <a:off x="1165" y="1274"/>
              <a:ext cx="69" cy="43"/>
            </a:xfrm>
            <a:custGeom>
              <a:avLst/>
              <a:gdLst>
                <a:gd name="T0" fmla="*/ 2 w 29"/>
                <a:gd name="T1" fmla="*/ 0 h 18"/>
                <a:gd name="T2" fmla="*/ 0 w 29"/>
                <a:gd name="T3" fmla="*/ 4 h 18"/>
                <a:gd name="T4" fmla="*/ 23 w 29"/>
                <a:gd name="T5" fmla="*/ 18 h 18"/>
                <a:gd name="T6" fmla="*/ 29 w 29"/>
                <a:gd name="T7" fmla="*/ 12 h 18"/>
                <a:gd name="T8" fmla="*/ 29 w 29"/>
                <a:gd name="T9" fmla="*/ 9 h 18"/>
                <a:gd name="T10" fmla="*/ 14 w 29"/>
                <a:gd name="T11" fmla="*/ 9 h 18"/>
                <a:gd name="T12" fmla="*/ 2 w 29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18">
                  <a:moveTo>
                    <a:pt x="2" y="0"/>
                  </a:moveTo>
                  <a:cubicBezTo>
                    <a:pt x="1" y="1"/>
                    <a:pt x="0" y="3"/>
                    <a:pt x="0" y="4"/>
                  </a:cubicBezTo>
                  <a:cubicBezTo>
                    <a:pt x="0" y="8"/>
                    <a:pt x="19" y="18"/>
                    <a:pt x="23" y="18"/>
                  </a:cubicBezTo>
                  <a:cubicBezTo>
                    <a:pt x="24" y="18"/>
                    <a:pt x="29" y="15"/>
                    <a:pt x="29" y="12"/>
                  </a:cubicBezTo>
                  <a:cubicBezTo>
                    <a:pt x="29" y="11"/>
                    <a:pt x="29" y="10"/>
                    <a:pt x="29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8" y="8"/>
                    <a:pt x="5" y="6"/>
                    <a:pt x="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0" name="Freeform 200"/>
            <p:cNvSpPr/>
            <p:nvPr/>
          </p:nvSpPr>
          <p:spPr bwMode="auto">
            <a:xfrm>
              <a:off x="1267" y="1277"/>
              <a:ext cx="47" cy="56"/>
            </a:xfrm>
            <a:custGeom>
              <a:avLst/>
              <a:gdLst>
                <a:gd name="T0" fmla="*/ 12 w 20"/>
                <a:gd name="T1" fmla="*/ 0 h 24"/>
                <a:gd name="T2" fmla="*/ 0 w 20"/>
                <a:gd name="T3" fmla="*/ 18 h 24"/>
                <a:gd name="T4" fmla="*/ 8 w 20"/>
                <a:gd name="T5" fmla="*/ 24 h 24"/>
                <a:gd name="T6" fmla="*/ 20 w 20"/>
                <a:gd name="T7" fmla="*/ 17 h 24"/>
                <a:gd name="T8" fmla="*/ 20 w 20"/>
                <a:gd name="T9" fmla="*/ 13 h 24"/>
                <a:gd name="T10" fmla="*/ 16 w 20"/>
                <a:gd name="T11" fmla="*/ 5 h 24"/>
                <a:gd name="T12" fmla="*/ 12 w 20"/>
                <a:gd name="T1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24">
                  <a:moveTo>
                    <a:pt x="12" y="0"/>
                  </a:moveTo>
                  <a:cubicBezTo>
                    <a:pt x="7" y="2"/>
                    <a:pt x="0" y="15"/>
                    <a:pt x="0" y="18"/>
                  </a:cubicBezTo>
                  <a:cubicBezTo>
                    <a:pt x="0" y="21"/>
                    <a:pt x="3" y="24"/>
                    <a:pt x="8" y="24"/>
                  </a:cubicBezTo>
                  <a:cubicBezTo>
                    <a:pt x="14" y="24"/>
                    <a:pt x="20" y="21"/>
                    <a:pt x="20" y="17"/>
                  </a:cubicBezTo>
                  <a:cubicBezTo>
                    <a:pt x="20" y="16"/>
                    <a:pt x="20" y="14"/>
                    <a:pt x="20" y="13"/>
                  </a:cubicBezTo>
                  <a:cubicBezTo>
                    <a:pt x="8" y="13"/>
                    <a:pt x="16" y="10"/>
                    <a:pt x="16" y="5"/>
                  </a:cubicBezTo>
                  <a:cubicBezTo>
                    <a:pt x="16" y="3"/>
                    <a:pt x="13" y="2"/>
                    <a:pt x="1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1" name="Freeform 201"/>
            <p:cNvSpPr/>
            <p:nvPr/>
          </p:nvSpPr>
          <p:spPr bwMode="auto">
            <a:xfrm>
              <a:off x="-2493" y="626"/>
              <a:ext cx="56" cy="22"/>
            </a:xfrm>
            <a:custGeom>
              <a:avLst/>
              <a:gdLst>
                <a:gd name="T0" fmla="*/ 13 w 24"/>
                <a:gd name="T1" fmla="*/ 0 h 9"/>
                <a:gd name="T2" fmla="*/ 8 w 24"/>
                <a:gd name="T3" fmla="*/ 4 h 9"/>
                <a:gd name="T4" fmla="*/ 0 w 24"/>
                <a:gd name="T5" fmla="*/ 4 h 9"/>
                <a:gd name="T6" fmla="*/ 7 w 24"/>
                <a:gd name="T7" fmla="*/ 9 h 9"/>
                <a:gd name="T8" fmla="*/ 24 w 24"/>
                <a:gd name="T9" fmla="*/ 9 h 9"/>
                <a:gd name="T10" fmla="*/ 16 w 24"/>
                <a:gd name="T11" fmla="*/ 0 h 9"/>
                <a:gd name="T12" fmla="*/ 13 w 24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9">
                  <a:moveTo>
                    <a:pt x="13" y="0"/>
                  </a:moveTo>
                  <a:cubicBezTo>
                    <a:pt x="11" y="0"/>
                    <a:pt x="10" y="1"/>
                    <a:pt x="8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6"/>
                    <a:pt x="5" y="8"/>
                    <a:pt x="7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3" y="4"/>
                    <a:pt x="23" y="0"/>
                    <a:pt x="16" y="0"/>
                  </a:cubicBezTo>
                  <a:cubicBezTo>
                    <a:pt x="15" y="0"/>
                    <a:pt x="14" y="0"/>
                    <a:pt x="1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2" name="Freeform 202"/>
            <p:cNvSpPr/>
            <p:nvPr/>
          </p:nvSpPr>
          <p:spPr bwMode="auto">
            <a:xfrm>
              <a:off x="-2080" y="2393"/>
              <a:ext cx="31" cy="28"/>
            </a:xfrm>
            <a:custGeom>
              <a:avLst/>
              <a:gdLst>
                <a:gd name="T0" fmla="*/ 0 w 13"/>
                <a:gd name="T1" fmla="*/ 0 h 12"/>
                <a:gd name="T2" fmla="*/ 0 w 13"/>
                <a:gd name="T3" fmla="*/ 8 h 12"/>
                <a:gd name="T4" fmla="*/ 3 w 13"/>
                <a:gd name="T5" fmla="*/ 12 h 12"/>
                <a:gd name="T6" fmla="*/ 13 w 13"/>
                <a:gd name="T7" fmla="*/ 9 h 12"/>
                <a:gd name="T8" fmla="*/ 13 w 13"/>
                <a:gd name="T9" fmla="*/ 5 h 12"/>
                <a:gd name="T10" fmla="*/ 0 w 13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2">
                  <a:moveTo>
                    <a:pt x="0" y="0"/>
                  </a:moveTo>
                  <a:cubicBezTo>
                    <a:pt x="1" y="3"/>
                    <a:pt x="0" y="5"/>
                    <a:pt x="0" y="8"/>
                  </a:cubicBezTo>
                  <a:cubicBezTo>
                    <a:pt x="0" y="9"/>
                    <a:pt x="2" y="12"/>
                    <a:pt x="3" y="12"/>
                  </a:cubicBezTo>
                  <a:cubicBezTo>
                    <a:pt x="7" y="12"/>
                    <a:pt x="9" y="10"/>
                    <a:pt x="13" y="9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0" y="2"/>
                    <a:pt x="6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3" name="Freeform 203"/>
            <p:cNvSpPr/>
            <p:nvPr/>
          </p:nvSpPr>
          <p:spPr bwMode="auto">
            <a:xfrm>
              <a:off x="-2103" y="2353"/>
              <a:ext cx="16" cy="12"/>
            </a:xfrm>
            <a:custGeom>
              <a:avLst/>
              <a:gdLst>
                <a:gd name="T0" fmla="*/ 0 w 7"/>
                <a:gd name="T1" fmla="*/ 0 h 5"/>
                <a:gd name="T2" fmla="*/ 5 w 7"/>
                <a:gd name="T3" fmla="*/ 5 h 5"/>
                <a:gd name="T4" fmla="*/ 7 w 7"/>
                <a:gd name="T5" fmla="*/ 4 h 5"/>
                <a:gd name="T6" fmla="*/ 0 w 7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5">
                  <a:moveTo>
                    <a:pt x="0" y="0"/>
                  </a:moveTo>
                  <a:cubicBezTo>
                    <a:pt x="2" y="1"/>
                    <a:pt x="2" y="5"/>
                    <a:pt x="5" y="5"/>
                  </a:cubicBezTo>
                  <a:cubicBezTo>
                    <a:pt x="5" y="5"/>
                    <a:pt x="7" y="4"/>
                    <a:pt x="7" y="4"/>
                  </a:cubicBezTo>
                  <a:cubicBezTo>
                    <a:pt x="5" y="2"/>
                    <a:pt x="3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4" name="Freeform 204"/>
            <p:cNvSpPr/>
            <p:nvPr/>
          </p:nvSpPr>
          <p:spPr bwMode="auto">
            <a:xfrm>
              <a:off x="-2134" y="2339"/>
              <a:ext cx="21" cy="9"/>
            </a:xfrm>
            <a:custGeom>
              <a:avLst/>
              <a:gdLst>
                <a:gd name="T0" fmla="*/ 9 w 9"/>
                <a:gd name="T1" fmla="*/ 0 h 4"/>
                <a:gd name="T2" fmla="*/ 0 w 9"/>
                <a:gd name="T3" fmla="*/ 0 h 4"/>
                <a:gd name="T4" fmla="*/ 3 w 9"/>
                <a:gd name="T5" fmla="*/ 4 h 4"/>
                <a:gd name="T6" fmla="*/ 9 w 9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4">
                  <a:moveTo>
                    <a:pt x="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1" y="4"/>
                    <a:pt x="3" y="4"/>
                  </a:cubicBezTo>
                  <a:cubicBezTo>
                    <a:pt x="5" y="4"/>
                    <a:pt x="8" y="2"/>
                    <a:pt x="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5" name="Freeform 205"/>
            <p:cNvSpPr/>
            <p:nvPr/>
          </p:nvSpPr>
          <p:spPr bwMode="auto">
            <a:xfrm>
              <a:off x="-2165" y="2324"/>
              <a:ext cx="19" cy="12"/>
            </a:xfrm>
            <a:custGeom>
              <a:avLst/>
              <a:gdLst>
                <a:gd name="T0" fmla="*/ 8 w 8"/>
                <a:gd name="T1" fmla="*/ 0 h 5"/>
                <a:gd name="T2" fmla="*/ 3 w 8"/>
                <a:gd name="T3" fmla="*/ 1 h 5"/>
                <a:gd name="T4" fmla="*/ 4 w 8"/>
                <a:gd name="T5" fmla="*/ 1 h 5"/>
                <a:gd name="T6" fmla="*/ 0 w 8"/>
                <a:gd name="T7" fmla="*/ 1 h 5"/>
                <a:gd name="T8" fmla="*/ 5 w 8"/>
                <a:gd name="T9" fmla="*/ 5 h 5"/>
                <a:gd name="T10" fmla="*/ 8 w 8"/>
                <a:gd name="T11" fmla="*/ 3 h 5"/>
                <a:gd name="T12" fmla="*/ 8 w 8"/>
                <a:gd name="T1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5">
                  <a:moveTo>
                    <a:pt x="8" y="0"/>
                  </a:moveTo>
                  <a:cubicBezTo>
                    <a:pt x="6" y="0"/>
                    <a:pt x="5" y="0"/>
                    <a:pt x="3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3" y="5"/>
                    <a:pt x="5" y="5"/>
                  </a:cubicBezTo>
                  <a:cubicBezTo>
                    <a:pt x="6" y="5"/>
                    <a:pt x="8" y="4"/>
                    <a:pt x="8" y="3"/>
                  </a:cubicBezTo>
                  <a:cubicBezTo>
                    <a:pt x="8" y="2"/>
                    <a:pt x="8" y="1"/>
                    <a:pt x="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6" name="Freeform 206"/>
            <p:cNvSpPr/>
            <p:nvPr/>
          </p:nvSpPr>
          <p:spPr bwMode="auto">
            <a:xfrm>
              <a:off x="-2215" y="2296"/>
              <a:ext cx="19" cy="17"/>
            </a:xfrm>
            <a:custGeom>
              <a:avLst/>
              <a:gdLst>
                <a:gd name="T0" fmla="*/ 3 w 8"/>
                <a:gd name="T1" fmla="*/ 0 h 7"/>
                <a:gd name="T2" fmla="*/ 0 w 8"/>
                <a:gd name="T3" fmla="*/ 3 h 7"/>
                <a:gd name="T4" fmla="*/ 4 w 8"/>
                <a:gd name="T5" fmla="*/ 7 h 7"/>
                <a:gd name="T6" fmla="*/ 8 w 8"/>
                <a:gd name="T7" fmla="*/ 7 h 7"/>
                <a:gd name="T8" fmla="*/ 7 w 8"/>
                <a:gd name="T9" fmla="*/ 2 h 7"/>
                <a:gd name="T10" fmla="*/ 3 w 8"/>
                <a:gd name="T1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7">
                  <a:moveTo>
                    <a:pt x="3" y="0"/>
                  </a:moveTo>
                  <a:cubicBezTo>
                    <a:pt x="2" y="1"/>
                    <a:pt x="1" y="2"/>
                    <a:pt x="0" y="3"/>
                  </a:cubicBezTo>
                  <a:cubicBezTo>
                    <a:pt x="0" y="4"/>
                    <a:pt x="2" y="7"/>
                    <a:pt x="4" y="7"/>
                  </a:cubicBezTo>
                  <a:cubicBezTo>
                    <a:pt x="5" y="7"/>
                    <a:pt x="7" y="7"/>
                    <a:pt x="8" y="7"/>
                  </a:cubicBezTo>
                  <a:cubicBezTo>
                    <a:pt x="7" y="5"/>
                    <a:pt x="7" y="4"/>
                    <a:pt x="7" y="2"/>
                  </a:cubicBezTo>
                  <a:cubicBezTo>
                    <a:pt x="5" y="2"/>
                    <a:pt x="4" y="1"/>
                    <a:pt x="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7540370" y="1997502"/>
            <a:ext cx="1280160" cy="128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820530" y="1997502"/>
            <a:ext cx="1280160" cy="128288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540370" y="3280391"/>
            <a:ext cx="1280160" cy="128288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820530" y="3280391"/>
            <a:ext cx="1280160" cy="128288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entagon 5"/>
          <p:cNvSpPr/>
          <p:nvPr/>
        </p:nvSpPr>
        <p:spPr>
          <a:xfrm rot="16200000">
            <a:off x="7334289" y="511261"/>
            <a:ext cx="1692322" cy="1280160"/>
          </a:xfrm>
          <a:prstGeom prst="homePlate">
            <a:avLst>
              <a:gd name="adj" fmla="val 36141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Pentagon 6"/>
          <p:cNvSpPr/>
          <p:nvPr/>
        </p:nvSpPr>
        <p:spPr>
          <a:xfrm>
            <a:off x="10100690" y="1998866"/>
            <a:ext cx="1692322" cy="1280160"/>
          </a:xfrm>
          <a:prstGeom prst="homePlate">
            <a:avLst>
              <a:gd name="adj" fmla="val 36141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Pentagon 7"/>
          <p:cNvSpPr/>
          <p:nvPr/>
        </p:nvSpPr>
        <p:spPr>
          <a:xfrm rot="5400000">
            <a:off x="8614449" y="4767996"/>
            <a:ext cx="1692322" cy="1280160"/>
          </a:xfrm>
          <a:prstGeom prst="homePlate">
            <a:avLst>
              <a:gd name="adj" fmla="val 36141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Pentagon 8"/>
          <p:cNvSpPr/>
          <p:nvPr/>
        </p:nvSpPr>
        <p:spPr>
          <a:xfrm rot="10800000">
            <a:off x="5848048" y="3281755"/>
            <a:ext cx="1692322" cy="1280160"/>
          </a:xfrm>
          <a:prstGeom prst="homePlate">
            <a:avLst>
              <a:gd name="adj" fmla="val 36141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941"/>
          <a:stretch>
            <a:fillRect/>
          </a:stretch>
        </p:blipFill>
        <p:spPr>
          <a:xfrm>
            <a:off x="8820531" y="4563280"/>
            <a:ext cx="1280160" cy="21427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941"/>
          <a:stretch>
            <a:fillRect/>
          </a:stretch>
        </p:blipFill>
        <p:spPr>
          <a:xfrm rot="5400000">
            <a:off x="6793156" y="3811971"/>
            <a:ext cx="1280160" cy="21427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941"/>
          <a:stretch>
            <a:fillRect/>
          </a:stretch>
        </p:blipFill>
        <p:spPr>
          <a:xfrm rot="16200000">
            <a:off x="9567744" y="2530447"/>
            <a:ext cx="1280160" cy="21427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941"/>
          <a:stretch>
            <a:fillRect/>
          </a:stretch>
        </p:blipFill>
        <p:spPr>
          <a:xfrm flipH="1" flipV="1">
            <a:off x="7540369" y="1781868"/>
            <a:ext cx="1280160" cy="21427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10116741" y="3251323"/>
            <a:ext cx="2075259" cy="16139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anose="020B0704020202020204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10" name="Title 4"/>
          <p:cNvSpPr txBox="1"/>
          <p:nvPr/>
        </p:nvSpPr>
        <p:spPr>
          <a:xfrm>
            <a:off x="339594" y="2404944"/>
            <a:ext cx="5459986" cy="3789313"/>
          </a:xfrm>
          <a:prstGeom prst="rect">
            <a:avLst/>
          </a:prstGeom>
        </p:spPr>
        <p:txBody>
          <a:bodyPr anchor="t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7500" dirty="0"/>
          </a:p>
        </p:txBody>
      </p:sp>
      <p:sp>
        <p:nvSpPr>
          <p:cNvPr id="24" name="Rectangle 23"/>
          <p:cNvSpPr/>
          <p:nvPr/>
        </p:nvSpPr>
        <p:spPr>
          <a:xfrm>
            <a:off x="2761078" y="5679398"/>
            <a:ext cx="7339611" cy="14044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704020202020204" pitchFamily="34" charset="0"/>
                <a:ea typeface="+mn-ea"/>
                <a:cs typeface="Arial" panose="020B0704020202020204" pitchFamily="34" charset="0"/>
              </a:rPr>
              <a:t>Tripura State Electricity Corporation Ltd.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600" dirty="0">
                <a:solidFill>
                  <a:schemeClr val="bg1"/>
                </a:solidFill>
                <a:latin typeface="Arial" panose="020B0704020202020204" pitchFamily="34" charset="0"/>
                <a:cs typeface="Arial" panose="020B0704020202020204" pitchFamily="34" charset="0"/>
              </a:rPr>
              <a:t>(A Govt. of Tripura Enterprise)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704020202020204" pitchFamily="34" charset="0"/>
                <a:ea typeface="+mn-ea"/>
                <a:cs typeface="Arial" panose="020B0704020202020204" pitchFamily="34" charset="0"/>
              </a:rPr>
              <a:t> 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80204" y="4777550"/>
            <a:ext cx="1228008" cy="122800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2506" y="2125716"/>
            <a:ext cx="1238149" cy="101201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7284" y="2035536"/>
            <a:ext cx="1098667" cy="109866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310" y="3394338"/>
            <a:ext cx="1056840" cy="105684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1311" y="3408241"/>
            <a:ext cx="941836" cy="941836"/>
          </a:xfrm>
          <a:prstGeom prst="rect">
            <a:avLst/>
          </a:prstGeom>
        </p:spPr>
      </p:pic>
      <p:sp>
        <p:nvSpPr>
          <p:cNvPr id="23" name="Title 1"/>
          <p:cNvSpPr txBox="1"/>
          <p:nvPr/>
        </p:nvSpPr>
        <p:spPr>
          <a:xfrm>
            <a:off x="716280" y="182880"/>
            <a:ext cx="5067300" cy="5664835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bliqueTopRight"/>
            <a:lightRig rig="threePt" dir="t"/>
          </a:scene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t">
            <a:no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IN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ptos Display" panose="020B0004020202020204" pitchFamily="34" charset="0"/>
              <a:ea typeface="+mj-ea"/>
              <a:cs typeface="Calibri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IN" sz="5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 Display" panose="020B0004020202020204" pitchFamily="34" charset="0"/>
                <a:ea typeface="+mj-ea"/>
                <a:cs typeface="Calibri" pitchFamily="34" charset="0"/>
              </a:rPr>
              <a:t>Power</a:t>
            </a:r>
            <a:r>
              <a:rPr kumimoji="0" lang="en-IN" sz="5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 Display" panose="020B0004020202020204" pitchFamily="34" charset="0"/>
                <a:ea typeface="+mj-ea"/>
                <a:cs typeface="Calibri" pitchFamily="34" charset="0"/>
              </a:rPr>
              <a:t> Portfolio Management</a:t>
            </a:r>
            <a:r>
              <a:rPr kumimoji="0" lang="en-US" altLang="en-IN" sz="5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 Display" panose="020B0004020202020204" pitchFamily="34" charset="0"/>
                <a:ea typeface="+mj-ea"/>
                <a:cs typeface="Calibri" pitchFamily="34" charset="0"/>
              </a:rPr>
              <a:t> : Tripura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4959" y="183789"/>
            <a:ext cx="1493865" cy="1346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>
          <a:xfrm>
            <a:off x="9430922" y="6005558"/>
            <a:ext cx="2743200" cy="365125"/>
          </a:xfrm>
        </p:spPr>
        <p:txBody>
          <a:bodyPr/>
          <a:lstStyle/>
          <a:p>
            <a:fld id="{B8144B98-9090-4B07-948D-F51EA5644E37}" type="slidenum">
              <a:rPr lang="en-US" smtClean="0"/>
              <a:t>1</a:t>
            </a:fld>
            <a:endParaRPr lang="en-US" dirty="0"/>
          </a:p>
        </p:txBody>
      </p:sp>
      <p:sp>
        <p:nvSpPr>
          <p:cNvPr id="21" name="Text Box 20"/>
          <p:cNvSpPr txBox="1"/>
          <p:nvPr/>
        </p:nvSpPr>
        <p:spPr>
          <a:xfrm>
            <a:off x="10256520" y="5794375"/>
            <a:ext cx="1747520" cy="4857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24.06.2026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1F0176-3C15-F869-DF22-4264F49E9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9B1E663-8DDA-010A-FD03-EDA0872A5EB9}"/>
              </a:ext>
            </a:extLst>
          </p:cNvPr>
          <p:cNvSpPr/>
          <p:nvPr/>
        </p:nvSpPr>
        <p:spPr>
          <a:xfrm>
            <a:off x="-4233" y="118363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2400" b="1" dirty="0">
                <a:solidFill>
                  <a:schemeClr val="bg1"/>
                </a:solidFill>
                <a:latin typeface="Aptos Display" panose="020B0004020202020204" pitchFamily="34" charset="0"/>
                <a:cs typeface="Arial" panose="020B0704020202020204" pitchFamily="34" charset="0"/>
              </a:rPr>
              <a:t>3 Seasons Load Curve</a:t>
            </a:r>
          </a:p>
        </p:txBody>
      </p:sp>
      <p:sp>
        <p:nvSpPr>
          <p:cNvPr id="7" name="Text 2">
            <a:extLst>
              <a:ext uri="{FF2B5EF4-FFF2-40B4-BE49-F238E27FC236}">
                <a16:creationId xmlns:a16="http://schemas.microsoft.com/office/drawing/2014/main" id="{756E7968-83F2-1800-EE41-72CC19F5902C}"/>
              </a:ext>
            </a:extLst>
          </p:cNvPr>
          <p:cNvSpPr/>
          <p:nvPr/>
        </p:nvSpPr>
        <p:spPr>
          <a:xfrm>
            <a:off x="4233" y="-2591"/>
            <a:ext cx="12187767" cy="937773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/>
            <a:endParaRPr lang="en-IN" sz="3200" b="1" dirty="0">
              <a:solidFill>
                <a:schemeClr val="bg1"/>
              </a:solidFill>
              <a:latin typeface="Aptos Display" panose="020B0004020202020204" pitchFamily="34" charset="0"/>
              <a:cs typeface="Arial" panose="020B0704020202020204" pitchFamily="34" charset="0"/>
            </a:endParaRPr>
          </a:p>
          <a:p>
            <a:pPr algn="ctr" rtl="0" fontAlgn="ctr">
              <a:buNone/>
            </a:pPr>
            <a:endParaRPr lang="en-IN" sz="2000" b="1" dirty="0">
              <a:solidFill>
                <a:schemeClr val="accent2">
                  <a:lumMod val="75000"/>
                </a:schemeClr>
              </a:solidFill>
              <a:effectLst/>
              <a:latin typeface="Arial" panose="020B0704020202020204" pitchFamily="34" charset="0"/>
              <a:cs typeface="Arial" panose="020B07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DD95E1-2C6B-601E-5CE1-465BA3CF83DC}"/>
              </a:ext>
            </a:extLst>
          </p:cNvPr>
          <p:cNvSpPr txBox="1"/>
          <p:nvPr/>
        </p:nvSpPr>
        <p:spPr>
          <a:xfrm>
            <a:off x="1073997" y="111631"/>
            <a:ext cx="10035540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/>
            <a:r>
              <a:rPr lang="en-US" altLang="en-IN" sz="3200" b="1" dirty="0">
                <a:solidFill>
                  <a:schemeClr val="bg1"/>
                </a:solidFill>
                <a:effectLst/>
                <a:latin typeface="Aptos Display" panose="020B0004020202020204" pitchFamily="34" charset="0"/>
                <a:cs typeface="Arial" panose="020B0704020202020204" pitchFamily="34" charset="0"/>
              </a:rPr>
              <a:t>Daily Load Research and Demand Projection-Practice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EC6306-E709-D8A4-844E-E3C9A259938F}"/>
              </a:ext>
            </a:extLst>
          </p:cNvPr>
          <p:cNvSpPr txBox="1"/>
          <p:nvPr/>
        </p:nvSpPr>
        <p:spPr>
          <a:xfrm>
            <a:off x="443345" y="1163782"/>
            <a:ext cx="1127760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Consideration of weekday, weekends, holiday and special events.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en-I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Assessment of expected State and renewable generation (Rooftop Solar).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en-I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IN" alt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Transmission constraint both inter and intra-state system.</a:t>
            </a:r>
            <a:endParaRPr lang="en-I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en-I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Estimation of peak demand and daily energy requirement.</a:t>
            </a:r>
          </a:p>
          <a:p>
            <a:pPr algn="just"/>
            <a:endParaRPr lang="en-I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Preparation of Day-Ahead Forecast for scheduling and market participation.</a:t>
            </a:r>
          </a:p>
        </p:txBody>
      </p:sp>
    </p:spTree>
    <p:extLst>
      <p:ext uri="{BB962C8B-B14F-4D97-AF65-F5344CB8AC3E}">
        <p14:creationId xmlns:p14="http://schemas.microsoft.com/office/powerpoint/2010/main" val="9493452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E75F58-4573-3008-AB60-53BB67F87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D4DFFB-D67E-0A1D-CC19-AE1E15E05491}"/>
              </a:ext>
            </a:extLst>
          </p:cNvPr>
          <p:cNvSpPr/>
          <p:nvPr/>
        </p:nvSpPr>
        <p:spPr>
          <a:xfrm>
            <a:off x="-4233" y="118363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2400" b="1" dirty="0">
                <a:solidFill>
                  <a:schemeClr val="bg1"/>
                </a:solidFill>
                <a:latin typeface="Aptos Display" panose="020B0004020202020204" pitchFamily="34" charset="0"/>
                <a:cs typeface="Arial" panose="020B0704020202020204" pitchFamily="34" charset="0"/>
              </a:rPr>
              <a:t>3 Seasons Load Curve</a:t>
            </a:r>
          </a:p>
        </p:txBody>
      </p:sp>
      <p:sp>
        <p:nvSpPr>
          <p:cNvPr id="7" name="Text 2">
            <a:extLst>
              <a:ext uri="{FF2B5EF4-FFF2-40B4-BE49-F238E27FC236}">
                <a16:creationId xmlns:a16="http://schemas.microsoft.com/office/drawing/2014/main" id="{931F5191-6253-C346-44CA-6EE98A6479E2}"/>
              </a:ext>
            </a:extLst>
          </p:cNvPr>
          <p:cNvSpPr/>
          <p:nvPr/>
        </p:nvSpPr>
        <p:spPr>
          <a:xfrm>
            <a:off x="4233" y="-8133"/>
            <a:ext cx="12187767" cy="937773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/>
            <a:endParaRPr lang="en-IN" sz="3200" b="1" dirty="0">
              <a:solidFill>
                <a:schemeClr val="bg1"/>
              </a:solidFill>
              <a:latin typeface="Aptos Display" panose="020B0004020202020204" pitchFamily="34" charset="0"/>
              <a:cs typeface="Arial" panose="020B0704020202020204" pitchFamily="34" charset="0"/>
            </a:endParaRPr>
          </a:p>
          <a:p>
            <a:pPr algn="ctr" rtl="0" fontAlgn="ctr">
              <a:buNone/>
            </a:pPr>
            <a:endParaRPr lang="en-IN" sz="2000" b="1" dirty="0">
              <a:solidFill>
                <a:schemeClr val="accent2">
                  <a:lumMod val="75000"/>
                </a:schemeClr>
              </a:solidFill>
              <a:effectLst/>
              <a:latin typeface="Arial" panose="020B0704020202020204" pitchFamily="34" charset="0"/>
              <a:cs typeface="Arial" panose="020B07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4BA0938-57C7-D2C8-4010-FD66DAC5F3B8}"/>
              </a:ext>
            </a:extLst>
          </p:cNvPr>
          <p:cNvSpPr txBox="1"/>
          <p:nvPr/>
        </p:nvSpPr>
        <p:spPr>
          <a:xfrm>
            <a:off x="1073997" y="111631"/>
            <a:ext cx="10035540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/>
            <a:r>
              <a:rPr lang="en-IN" sz="3200" b="1" dirty="0">
                <a:solidFill>
                  <a:schemeClr val="bg1"/>
                </a:solidFill>
                <a:effectLst/>
                <a:latin typeface="Aptos Display" panose="020B0004020202020204" pitchFamily="34" charset="0"/>
                <a:cs typeface="Arial" panose="020B0704020202020204" pitchFamily="34" charset="0"/>
              </a:rPr>
              <a:t> Balancing</a:t>
            </a:r>
            <a:r>
              <a:rPr lang="en-US" altLang="en-IN" sz="3200" b="1" dirty="0">
                <a:solidFill>
                  <a:schemeClr val="bg1"/>
                </a:solidFill>
                <a:effectLst/>
                <a:latin typeface="Aptos Display" panose="020B0004020202020204" pitchFamily="34" charset="0"/>
                <a:cs typeface="Arial" panose="020B0704020202020204" pitchFamily="34" charset="0"/>
              </a:rPr>
              <a:t> Mechanism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A60544-F4F1-D05D-2460-B2B44C3840EB}"/>
              </a:ext>
            </a:extLst>
          </p:cNvPr>
          <p:cNvSpPr txBox="1"/>
          <p:nvPr/>
        </p:nvSpPr>
        <p:spPr>
          <a:xfrm>
            <a:off x="94211" y="814960"/>
            <a:ext cx="11853949" cy="4431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endParaRPr lang="en-IN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ctr"/>
            <a:r>
              <a:rPr lang="en-IN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Demand–Supply Balancing Methodology</a:t>
            </a:r>
          </a:p>
          <a:p>
            <a:pPr lvl="1" algn="ctr"/>
            <a:endParaRPr lang="en-IN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IN" sz="2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Weather report</a:t>
            </a:r>
            <a:r>
              <a:rPr lang="en-IN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→ Rainfall/temperature forecasts impacting demand &amp; hydro inflows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en-IN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IN" sz="2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Load forecast</a:t>
            </a:r>
            <a:r>
              <a:rPr lang="en-IN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→ Anticipated demand for upcoming hours/days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en-IN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IN" sz="2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Backdown of generation</a:t>
            </a:r>
            <a:r>
              <a:rPr lang="en-IN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→ Curtailments due to surplus or constraints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en-IN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IN" sz="2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URS power</a:t>
            </a:r>
            <a:r>
              <a:rPr lang="en-IN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→ Un-requisition surplus available for scheduling of any generating station.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en-IN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IN" sz="2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Surrender of power</a:t>
            </a:r>
            <a:r>
              <a:rPr lang="en-IN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→ Relinquished share due to low demand or cheaper alternatives.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09850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40501" y="510244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Seasons Load Curve</a:t>
            </a:r>
          </a:p>
        </p:txBody>
      </p:sp>
      <p:sp>
        <p:nvSpPr>
          <p:cNvPr id="7" name="Text 2"/>
          <p:cNvSpPr/>
          <p:nvPr/>
        </p:nvSpPr>
        <p:spPr>
          <a:xfrm>
            <a:off x="12936" y="574"/>
            <a:ext cx="12179063" cy="774820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/>
            <a:endParaRPr lang="en-IN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0" fontAlgn="ctr">
              <a:buNone/>
            </a:pPr>
            <a:endParaRPr lang="en-IN" sz="2000" b="1" dirty="0">
              <a:solidFill>
                <a:schemeClr val="accent2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82699" y="120337"/>
            <a:ext cx="1002837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/>
            <a:r>
              <a:rPr lang="en-I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Power Portfolio Management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02968" y="1509018"/>
            <a:ext cx="3974132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Load Forecast &amp; Weather Assessment</a:t>
            </a: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Resource Assessment</a:t>
            </a: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Demand–Supply Gap Analysis</a:t>
            </a: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DAM Participation</a:t>
            </a: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Day-Ahead Scheduling</a:t>
            </a: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Real-Time Monitoring</a:t>
            </a: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RTM Participation</a:t>
            </a: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DSM Management</a:t>
            </a: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Minimize Deviation Charges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393199" y="4153519"/>
            <a:ext cx="563456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23770" y="1893626"/>
            <a:ext cx="423385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Assess Available Power Resources</a:t>
            </a:r>
          </a:p>
          <a:p>
            <a:r>
              <a:rPr lang="en-I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(ISGS + State Generation + RE + URS)</a:t>
            </a:r>
          </a:p>
          <a:p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3466014" y="2229390"/>
            <a:ext cx="115775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4101740" y="2816956"/>
            <a:ext cx="108857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4623770" y="3344088"/>
            <a:ext cx="5747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623770" y="2816956"/>
            <a:ext cx="0" cy="5271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303875" y="2632290"/>
            <a:ext cx="17556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Surplus Power?</a:t>
            </a:r>
          </a:p>
          <a:p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Power Deficit?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116592" y="2632290"/>
            <a:ext cx="518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163276" y="3159422"/>
            <a:ext cx="518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035034" y="2480357"/>
            <a:ext cx="26257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Assess Backdown</a:t>
            </a: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Surrender Opportunity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035034" y="3184023"/>
            <a:ext cx="29976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Participate in DAM</a:t>
            </a: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Day-Ahead Requirement</a:t>
            </a:r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6873475" y="2816956"/>
            <a:ext cx="28980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6873474" y="3358821"/>
            <a:ext cx="28980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7701387" y="3344088"/>
            <a:ext cx="28980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7666551" y="2803523"/>
            <a:ext cx="28980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10662680" y="2803522"/>
            <a:ext cx="115775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10796515" y="3507188"/>
            <a:ext cx="1023921" cy="215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11820436" y="2803522"/>
            <a:ext cx="0" cy="7036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or: Elbow 41"/>
          <p:cNvCxnSpPr/>
          <p:nvPr/>
        </p:nvCxnSpPr>
        <p:spPr>
          <a:xfrm rot="10800000" flipV="1">
            <a:off x="3568928" y="3173239"/>
            <a:ext cx="8251508" cy="703665"/>
          </a:xfrm>
          <a:prstGeom prst="bentConnector3">
            <a:avLst>
              <a:gd name="adj1" fmla="val -230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3488269" y="4450076"/>
            <a:ext cx="115775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4646025" y="4275685"/>
            <a:ext cx="322870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Demand / Generation Deviation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0" name="Straight Arrow Connector 49"/>
          <p:cNvCxnSpPr/>
          <p:nvPr/>
        </p:nvCxnSpPr>
        <p:spPr>
          <a:xfrm>
            <a:off x="5886997" y="4645017"/>
            <a:ext cx="0" cy="2927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5546234" y="4919427"/>
            <a:ext cx="6815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 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7" name="Connector: Elbow 56"/>
          <p:cNvCxnSpPr>
            <a:stCxn id="52" idx="2"/>
          </p:cNvCxnSpPr>
          <p:nvPr/>
        </p:nvCxnSpPr>
        <p:spPr>
          <a:xfrm rot="5400000">
            <a:off x="4315618" y="3904878"/>
            <a:ext cx="187499" cy="2955261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>
            <a:off x="4902929" y="4626689"/>
            <a:ext cx="0" cy="2927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4630141" y="4859131"/>
            <a:ext cx="6815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Yes 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4" name="Straight Arrow Connector 63"/>
          <p:cNvCxnSpPr/>
          <p:nvPr/>
        </p:nvCxnSpPr>
        <p:spPr>
          <a:xfrm flipH="1">
            <a:off x="2931737" y="5043797"/>
            <a:ext cx="183185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>
            <a:off x="4032555" y="6104704"/>
            <a:ext cx="115775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5158500" y="5721219"/>
            <a:ext cx="7620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Post-Operation Performance Review</a:t>
            </a:r>
          </a:p>
          <a:p>
            <a:r>
              <a:rPr lang="en-I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(DAM, RTM, DSM, Cost Optimization Analysis)</a:t>
            </a:r>
          </a:p>
        </p:txBody>
      </p:sp>
      <p:cxnSp>
        <p:nvCxnSpPr>
          <p:cNvPr id="70" name="Straight Arrow Connector 69"/>
          <p:cNvCxnSpPr/>
          <p:nvPr/>
        </p:nvCxnSpPr>
        <p:spPr>
          <a:xfrm>
            <a:off x="9638759" y="6053093"/>
            <a:ext cx="115775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10924906" y="5882568"/>
            <a:ext cx="7620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END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1634366" y="906259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Start</a:t>
            </a:r>
          </a:p>
        </p:txBody>
      </p:sp>
      <p:cxnSp>
        <p:nvCxnSpPr>
          <p:cNvPr id="74" name="Straight Arrow Connector 73"/>
          <p:cNvCxnSpPr/>
          <p:nvPr/>
        </p:nvCxnSpPr>
        <p:spPr>
          <a:xfrm>
            <a:off x="1958799" y="2379724"/>
            <a:ext cx="0" cy="2649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/>
          <p:nvPr/>
        </p:nvCxnSpPr>
        <p:spPr>
          <a:xfrm>
            <a:off x="1950511" y="1244056"/>
            <a:ext cx="0" cy="2649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/>
          <p:nvPr/>
        </p:nvCxnSpPr>
        <p:spPr>
          <a:xfrm>
            <a:off x="1950511" y="3525071"/>
            <a:ext cx="0" cy="2649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/>
          <p:nvPr/>
        </p:nvCxnSpPr>
        <p:spPr>
          <a:xfrm>
            <a:off x="1950511" y="4047120"/>
            <a:ext cx="0" cy="2649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/>
          <p:nvPr/>
        </p:nvCxnSpPr>
        <p:spPr>
          <a:xfrm>
            <a:off x="1950511" y="4594169"/>
            <a:ext cx="0" cy="2649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/>
          <p:nvPr/>
        </p:nvCxnSpPr>
        <p:spPr>
          <a:xfrm>
            <a:off x="1950511" y="5721219"/>
            <a:ext cx="0" cy="2649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/>
          <p:nvPr/>
        </p:nvCxnSpPr>
        <p:spPr>
          <a:xfrm>
            <a:off x="1976425" y="5156278"/>
            <a:ext cx="0" cy="2649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/>
          <p:cNvCxnSpPr/>
          <p:nvPr/>
        </p:nvCxnSpPr>
        <p:spPr>
          <a:xfrm>
            <a:off x="1950511" y="1893626"/>
            <a:ext cx="0" cy="2649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60328"/>
            <a:ext cx="12192000" cy="461665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endParaRPr lang="en-IN" sz="2400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1014316"/>
              </p:ext>
            </p:extLst>
          </p:nvPr>
        </p:nvGraphicFramePr>
        <p:xfrm>
          <a:off x="143559" y="1447916"/>
          <a:ext cx="11727544" cy="3577589"/>
        </p:xfrm>
        <a:graphic>
          <a:graphicData uri="http://schemas.openxmlformats.org/drawingml/2006/table">
            <a:tbl>
              <a:tblPr>
                <a:tableStyleId>{5FD0F851-EC5A-4D38-B0AD-8093EC10F338}</a:tableStyleId>
              </a:tblPr>
              <a:tblGrid>
                <a:gridCol w="6638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4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82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82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82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882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8829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3281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4376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6151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0264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0071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8829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8829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56168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b="1" u="sng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</a:t>
                      </a:r>
                      <a:endParaRPr lang="en-IN" sz="1800" b="1" i="0" u="sng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b="1" u="sng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Particulars</a:t>
                      </a:r>
                      <a:endParaRPr lang="en-IN" sz="1800" b="1" i="0" u="sng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b="1" u="sng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April</a:t>
                      </a:r>
                      <a:endParaRPr lang="en-IN" sz="1800" b="1" i="0" u="sng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b="1" u="sng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May</a:t>
                      </a:r>
                      <a:endParaRPr lang="en-IN" sz="1800" b="1" i="0" u="sng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b="1" u="sng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June</a:t>
                      </a:r>
                      <a:endParaRPr lang="en-IN" sz="1800" b="1" i="0" u="sng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b="1" u="sng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July </a:t>
                      </a:r>
                      <a:endParaRPr lang="en-IN" sz="1800" b="1" i="0" u="sng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b="1" u="sng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August</a:t>
                      </a:r>
                      <a:endParaRPr lang="en-IN" sz="1800" b="1" i="0" u="sng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b="1" u="sng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Sept</a:t>
                      </a:r>
                      <a:endParaRPr lang="en-IN" sz="1800" b="1" i="0" u="sng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b="1" u="sng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Oct</a:t>
                      </a:r>
                      <a:endParaRPr lang="en-IN" sz="1800" b="1" i="0" u="sng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b="1" u="sng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Nov</a:t>
                      </a:r>
                      <a:endParaRPr lang="en-IN" sz="1800" b="1" i="0" u="sng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b="1" u="sng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Dec</a:t>
                      </a:r>
                      <a:endParaRPr lang="en-IN" sz="1800" b="1" i="0" u="sng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b="1" u="sng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Jan</a:t>
                      </a:r>
                      <a:endParaRPr lang="en-IN" sz="1800" b="1" i="0" u="sng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b="1" u="sng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Feb</a:t>
                      </a:r>
                      <a:endParaRPr lang="en-IN" sz="1800" b="1" i="0" u="sng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b="1" u="sng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March</a:t>
                      </a:r>
                      <a:endParaRPr lang="en-IN" sz="1800" b="1" i="0" u="sng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397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2025-26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State Peak Demand (actual)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334.30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347.10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336.09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374.47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362.00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376.91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346.89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310.09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240.35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237.20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246.47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289.30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397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2026-27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State Peak Demand (Projection)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344.33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351.20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365.90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u="none" strike="noStrike" dirty="0">
                          <a:ln>
                            <a:solidFill>
                              <a:srgbClr val="CC0000"/>
                            </a:solidFill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385.70</a:t>
                      </a:r>
                      <a:endParaRPr lang="en-IN" sz="1800" b="0" i="0" u="none" strike="noStrike" dirty="0">
                        <a:ln>
                          <a:solidFill>
                            <a:srgbClr val="CC0000"/>
                          </a:solidFill>
                        </a:ln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u="none" strike="noStrike" dirty="0">
                          <a:ln>
                            <a:solidFill>
                              <a:srgbClr val="CC0000"/>
                            </a:solidFill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372.86</a:t>
                      </a:r>
                      <a:endParaRPr lang="en-IN" sz="1800" b="0" i="0" u="none" strike="noStrike" dirty="0">
                        <a:ln>
                          <a:solidFill>
                            <a:srgbClr val="CC0000"/>
                          </a:solidFill>
                        </a:ln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u="none" strike="noStrike" dirty="0">
                          <a:ln>
                            <a:solidFill>
                              <a:srgbClr val="CC0000"/>
                            </a:solidFill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388.22</a:t>
                      </a:r>
                      <a:endParaRPr lang="en-IN" sz="1800" b="0" i="0" u="none" strike="noStrike" dirty="0">
                        <a:ln>
                          <a:solidFill>
                            <a:srgbClr val="CC0000"/>
                          </a:solidFill>
                        </a:ln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u="none" strike="noStrike">
                          <a:ln>
                            <a:solidFill>
                              <a:srgbClr val="CC0000"/>
                            </a:solidFill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357.30</a:t>
                      </a:r>
                      <a:endParaRPr lang="en-IN" sz="1800" b="0" i="0" u="none" strike="noStrike">
                        <a:ln>
                          <a:solidFill>
                            <a:srgbClr val="CC0000"/>
                          </a:solidFill>
                        </a:ln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u="none" strike="noStrike">
                          <a:ln>
                            <a:solidFill>
                              <a:srgbClr val="CC0000"/>
                            </a:solidFill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319.39</a:t>
                      </a:r>
                      <a:endParaRPr lang="en-IN" sz="1800" b="0" i="0" u="none" strike="noStrike">
                        <a:ln>
                          <a:solidFill>
                            <a:srgbClr val="CC0000"/>
                          </a:solidFill>
                        </a:ln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u="none" strike="noStrike">
                          <a:ln>
                            <a:solidFill>
                              <a:srgbClr val="CC0000"/>
                            </a:solidFill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247.56</a:t>
                      </a:r>
                      <a:endParaRPr lang="en-IN" sz="1800" b="0" i="0" u="none" strike="noStrike">
                        <a:ln>
                          <a:solidFill>
                            <a:srgbClr val="CC0000"/>
                          </a:solidFill>
                        </a:ln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u="none" strike="noStrike">
                          <a:ln>
                            <a:solidFill>
                              <a:srgbClr val="CC0000"/>
                            </a:solidFill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244.32</a:t>
                      </a:r>
                      <a:endParaRPr lang="en-IN" sz="1800" b="0" i="0" u="none" strike="noStrike">
                        <a:ln>
                          <a:solidFill>
                            <a:srgbClr val="CC0000"/>
                          </a:solidFill>
                        </a:ln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u="none" strike="noStrike">
                          <a:ln>
                            <a:solidFill>
                              <a:srgbClr val="CC0000"/>
                            </a:solidFill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253.86</a:t>
                      </a:r>
                      <a:endParaRPr lang="en-IN" sz="1800" b="0" i="0" u="none" strike="noStrike">
                        <a:ln>
                          <a:solidFill>
                            <a:srgbClr val="CC0000"/>
                          </a:solidFill>
                        </a:ln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u="none" strike="noStrike">
                          <a:ln>
                            <a:solidFill>
                              <a:srgbClr val="CC0000"/>
                            </a:solidFill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297.98</a:t>
                      </a:r>
                      <a:endParaRPr lang="en-IN" sz="1800" b="0" i="0" u="none" strike="noStrike">
                        <a:ln>
                          <a:solidFill>
                            <a:srgbClr val="CC0000"/>
                          </a:solidFill>
                        </a:ln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397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2027-28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State Peak Demand (Projection)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u="none" strike="noStrike" dirty="0">
                          <a:ln>
                            <a:solidFill>
                              <a:srgbClr val="CC0000"/>
                            </a:solidFill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354.66</a:t>
                      </a:r>
                      <a:endParaRPr lang="en-IN" sz="1800" b="0" i="0" u="none" strike="noStrike" dirty="0">
                        <a:ln>
                          <a:solidFill>
                            <a:srgbClr val="CC0000"/>
                          </a:solidFill>
                        </a:ln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u="none" strike="noStrike" dirty="0">
                          <a:ln>
                            <a:solidFill>
                              <a:srgbClr val="CC0000"/>
                            </a:solidFill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361.74</a:t>
                      </a:r>
                      <a:endParaRPr lang="en-IN" sz="1800" b="0" i="0" u="none" strike="noStrike" dirty="0">
                        <a:ln>
                          <a:solidFill>
                            <a:srgbClr val="CC0000"/>
                          </a:solidFill>
                        </a:ln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u="none" strike="noStrike" dirty="0">
                          <a:ln>
                            <a:solidFill>
                              <a:srgbClr val="CC0000"/>
                            </a:solidFill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376.88</a:t>
                      </a:r>
                      <a:endParaRPr lang="en-IN" sz="1800" b="0" i="0" u="none" strike="noStrike" dirty="0">
                        <a:ln>
                          <a:solidFill>
                            <a:srgbClr val="CC0000"/>
                          </a:solidFill>
                        </a:ln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u="none" strike="noStrike">
                          <a:ln>
                            <a:solidFill>
                              <a:srgbClr val="CC0000"/>
                            </a:solidFill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397.28</a:t>
                      </a:r>
                      <a:endParaRPr lang="en-IN" sz="1800" b="0" i="0" u="none" strike="noStrike">
                        <a:ln>
                          <a:solidFill>
                            <a:srgbClr val="CC0000"/>
                          </a:solidFill>
                        </a:ln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u="none" strike="noStrike" dirty="0">
                          <a:ln>
                            <a:solidFill>
                              <a:srgbClr val="CC0000"/>
                            </a:solidFill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384.05</a:t>
                      </a:r>
                      <a:endParaRPr lang="en-IN" sz="1800" b="0" i="0" u="none" strike="noStrike" dirty="0">
                        <a:ln>
                          <a:solidFill>
                            <a:srgbClr val="CC0000"/>
                          </a:solidFill>
                        </a:ln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u="none" strike="noStrike" dirty="0">
                          <a:ln>
                            <a:solidFill>
                              <a:srgbClr val="CC0000"/>
                            </a:solidFill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399.86</a:t>
                      </a:r>
                      <a:endParaRPr lang="en-IN" sz="1800" b="0" i="0" u="none" strike="noStrike" dirty="0">
                        <a:ln>
                          <a:solidFill>
                            <a:srgbClr val="CC0000"/>
                          </a:solidFill>
                        </a:ln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u="none" strike="noStrike" dirty="0">
                          <a:ln>
                            <a:solidFill>
                              <a:srgbClr val="CC0000"/>
                            </a:solidFill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368.02</a:t>
                      </a:r>
                      <a:endParaRPr lang="en-IN" sz="1800" b="0" i="0" u="none" strike="noStrike" dirty="0">
                        <a:ln>
                          <a:solidFill>
                            <a:srgbClr val="CC0000"/>
                          </a:solidFill>
                        </a:ln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u="none" strike="noStrike" dirty="0">
                          <a:ln>
                            <a:solidFill>
                              <a:srgbClr val="CC0000"/>
                            </a:solidFill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328.97</a:t>
                      </a:r>
                      <a:endParaRPr lang="en-IN" sz="1800" b="0" i="0" u="none" strike="noStrike" dirty="0">
                        <a:ln>
                          <a:solidFill>
                            <a:srgbClr val="CC0000"/>
                          </a:solidFill>
                        </a:ln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u="none" strike="noStrike" dirty="0">
                          <a:ln>
                            <a:solidFill>
                              <a:srgbClr val="CC0000"/>
                            </a:solidFill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254.99</a:t>
                      </a:r>
                      <a:endParaRPr lang="en-IN" sz="1800" b="0" i="0" u="none" strike="noStrike" dirty="0">
                        <a:ln>
                          <a:solidFill>
                            <a:srgbClr val="CC0000"/>
                          </a:solidFill>
                        </a:ln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u="none" strike="noStrike" dirty="0">
                          <a:ln>
                            <a:solidFill>
                              <a:srgbClr val="CC0000"/>
                            </a:solidFill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251.65</a:t>
                      </a:r>
                      <a:endParaRPr lang="en-IN" sz="1800" b="0" i="0" u="none" strike="noStrike" dirty="0">
                        <a:ln>
                          <a:solidFill>
                            <a:srgbClr val="CC0000"/>
                          </a:solidFill>
                        </a:ln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u="none" strike="noStrike" dirty="0">
                          <a:ln>
                            <a:solidFill>
                              <a:srgbClr val="CC0000"/>
                            </a:solidFill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261.48</a:t>
                      </a:r>
                      <a:endParaRPr lang="en-IN" sz="1800" b="0" i="0" u="none" strike="noStrike" dirty="0">
                        <a:ln>
                          <a:solidFill>
                            <a:srgbClr val="CC0000"/>
                          </a:solidFill>
                        </a:ln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u="none" strike="noStrike" dirty="0">
                          <a:ln>
                            <a:solidFill>
                              <a:srgbClr val="CC0000"/>
                            </a:solidFill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306.92</a:t>
                      </a:r>
                      <a:endParaRPr lang="en-IN" sz="1800" b="0" i="0" u="none" strike="noStrike" dirty="0">
                        <a:ln>
                          <a:solidFill>
                            <a:srgbClr val="CC0000"/>
                          </a:solidFill>
                        </a:ln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397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2028-29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State Peak Demand (Projection)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u="none" strike="noStrike" dirty="0">
                          <a:ln>
                            <a:solidFill>
                              <a:srgbClr val="CC0000"/>
                            </a:solidFill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365.30</a:t>
                      </a:r>
                      <a:endParaRPr lang="en-IN" sz="1800" b="0" i="0" u="none" strike="noStrike" dirty="0">
                        <a:ln>
                          <a:solidFill>
                            <a:srgbClr val="CC0000"/>
                          </a:solidFill>
                        </a:ln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u="none" strike="noStrike">
                          <a:ln>
                            <a:solidFill>
                              <a:srgbClr val="CC0000"/>
                            </a:solidFill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372.59</a:t>
                      </a:r>
                      <a:endParaRPr lang="en-IN" sz="1800" b="0" i="0" u="none" strike="noStrike">
                        <a:ln>
                          <a:solidFill>
                            <a:srgbClr val="CC0000"/>
                          </a:solidFill>
                        </a:ln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u="none" strike="noStrike" dirty="0">
                          <a:ln>
                            <a:solidFill>
                              <a:srgbClr val="CC0000"/>
                            </a:solidFill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388.18</a:t>
                      </a:r>
                      <a:endParaRPr lang="en-IN" sz="1800" b="0" i="0" u="none" strike="noStrike" dirty="0">
                        <a:ln>
                          <a:solidFill>
                            <a:srgbClr val="CC0000"/>
                          </a:solidFill>
                        </a:ln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u="none" strike="noStrike" dirty="0">
                          <a:ln>
                            <a:solidFill>
                              <a:srgbClr val="CC0000"/>
                            </a:solidFill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409.19</a:t>
                      </a:r>
                      <a:endParaRPr lang="en-IN" sz="1800" b="0" i="0" u="none" strike="noStrike" dirty="0">
                        <a:ln>
                          <a:solidFill>
                            <a:srgbClr val="CC0000"/>
                          </a:solidFill>
                        </a:ln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u="none" strike="noStrike">
                          <a:ln>
                            <a:solidFill>
                              <a:srgbClr val="CC0000"/>
                            </a:solidFill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395.57</a:t>
                      </a:r>
                      <a:endParaRPr lang="en-IN" sz="1800" b="0" i="0" u="none" strike="noStrike">
                        <a:ln>
                          <a:solidFill>
                            <a:srgbClr val="CC0000"/>
                          </a:solidFill>
                        </a:ln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u="none" strike="noStrike" dirty="0">
                          <a:ln>
                            <a:solidFill>
                              <a:srgbClr val="CC0000"/>
                            </a:solidFill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411.86</a:t>
                      </a:r>
                      <a:endParaRPr lang="en-IN" sz="1800" b="0" i="0" u="none" strike="noStrike" dirty="0">
                        <a:ln>
                          <a:solidFill>
                            <a:srgbClr val="CC0000"/>
                          </a:solidFill>
                        </a:ln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u="none" strike="noStrike" dirty="0">
                          <a:ln>
                            <a:solidFill>
                              <a:srgbClr val="CC0000"/>
                            </a:solidFill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379.06</a:t>
                      </a:r>
                      <a:endParaRPr lang="en-IN" sz="1800" b="0" i="0" u="none" strike="noStrike" dirty="0">
                        <a:ln>
                          <a:solidFill>
                            <a:srgbClr val="CC0000"/>
                          </a:solidFill>
                        </a:ln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u="none" strike="noStrike" dirty="0">
                          <a:ln>
                            <a:solidFill>
                              <a:srgbClr val="CC0000"/>
                            </a:solidFill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338.84</a:t>
                      </a:r>
                      <a:endParaRPr lang="en-IN" sz="1800" b="0" i="0" u="none" strike="noStrike" dirty="0">
                        <a:ln>
                          <a:solidFill>
                            <a:srgbClr val="CC0000"/>
                          </a:solidFill>
                        </a:ln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u="none" strike="noStrike" dirty="0">
                          <a:ln>
                            <a:solidFill>
                              <a:srgbClr val="CC0000"/>
                            </a:solidFill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262.64</a:t>
                      </a:r>
                      <a:endParaRPr lang="en-IN" sz="1800" b="0" i="0" u="none" strike="noStrike" dirty="0">
                        <a:ln>
                          <a:solidFill>
                            <a:srgbClr val="CC0000"/>
                          </a:solidFill>
                        </a:ln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u="none" strike="noStrike" dirty="0">
                          <a:ln>
                            <a:solidFill>
                              <a:srgbClr val="CC0000"/>
                            </a:solidFill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259.19</a:t>
                      </a:r>
                      <a:endParaRPr lang="en-IN" sz="1800" b="0" i="0" u="none" strike="noStrike" dirty="0">
                        <a:ln>
                          <a:solidFill>
                            <a:srgbClr val="CC0000"/>
                          </a:solidFill>
                        </a:ln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u="none" strike="noStrike" dirty="0">
                          <a:ln>
                            <a:solidFill>
                              <a:srgbClr val="CC0000"/>
                            </a:solidFill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269.32</a:t>
                      </a:r>
                      <a:endParaRPr lang="en-IN" sz="1800" b="0" i="0" u="none" strike="noStrike" dirty="0">
                        <a:ln>
                          <a:solidFill>
                            <a:srgbClr val="CC0000"/>
                          </a:solidFill>
                        </a:ln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N" sz="1800" u="none" strike="noStrike" dirty="0">
                          <a:ln>
                            <a:solidFill>
                              <a:srgbClr val="CC0000"/>
                            </a:solidFill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316.13</a:t>
                      </a:r>
                      <a:endParaRPr lang="en-IN" sz="1800" b="0" i="0" u="none" strike="noStrike" dirty="0">
                        <a:ln>
                          <a:solidFill>
                            <a:srgbClr val="CC0000"/>
                          </a:solidFill>
                        </a:ln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40" marR="7440" marT="744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9" name="Text 2"/>
          <p:cNvSpPr/>
          <p:nvPr/>
        </p:nvSpPr>
        <p:spPr>
          <a:xfrm>
            <a:off x="0" y="0"/>
            <a:ext cx="12192000" cy="782320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/>
            <a:endParaRPr lang="en-IN" sz="4000" b="1" dirty="0">
              <a:solidFill>
                <a:schemeClr val="bg1"/>
              </a:solidFill>
              <a:latin typeface="Aptos Display" panose="020B0004020202020204" pitchFamily="34" charset="0"/>
              <a:cs typeface="Arial" panose="020B0704020202020204" pitchFamily="34" charset="0"/>
            </a:endParaRPr>
          </a:p>
          <a:p>
            <a:pPr algn="ctr" fontAlgn="ctr"/>
            <a:r>
              <a:rPr lang="en-IN" sz="3600" b="1" dirty="0">
                <a:solidFill>
                  <a:schemeClr val="bg1"/>
                </a:solidFill>
              </a:rPr>
              <a:t>Long-term Demand Projection</a:t>
            </a:r>
          </a:p>
          <a:p>
            <a:pPr algn="ctr" rtl="0" fontAlgn="ctr">
              <a:buNone/>
            </a:pPr>
            <a:endParaRPr lang="en-IN" sz="2800" b="1" dirty="0">
              <a:solidFill>
                <a:schemeClr val="bg1"/>
              </a:solidFill>
              <a:effectLst/>
              <a:latin typeface="Arial" panose="020B0704020202020204" pitchFamily="34" charset="0"/>
              <a:cs typeface="Arial" panose="020B070402020202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2"/>
          <p:cNvSpPr/>
          <p:nvPr/>
        </p:nvSpPr>
        <p:spPr>
          <a:xfrm>
            <a:off x="89535" y="0"/>
            <a:ext cx="12102465" cy="1091565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Resource Adequacy Plan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427846" y="6012814"/>
            <a:ext cx="2743200" cy="365125"/>
          </a:xfrm>
        </p:spPr>
        <p:txBody>
          <a:bodyPr/>
          <a:lstStyle/>
          <a:p>
            <a:fld id="{9701D84C-9C77-4038-8AC7-641397FA4931}" type="slidenum">
              <a:rPr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fld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hart 3"/>
          <p:cNvGraphicFramePr/>
          <p:nvPr/>
        </p:nvGraphicFramePr>
        <p:xfrm>
          <a:off x="89535" y="1091282"/>
          <a:ext cx="11991975" cy="52180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2"/>
          <p:cNvSpPr/>
          <p:nvPr/>
        </p:nvSpPr>
        <p:spPr>
          <a:xfrm>
            <a:off x="89535" y="-635"/>
            <a:ext cx="12102465" cy="1200785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3200" b="1" dirty="0">
                <a:solidFill>
                  <a:schemeClr val="bg1"/>
                </a:solidFill>
                <a:latin typeface="Aptos Display" panose="020B0004020202020204" pitchFamily="34" charset="0"/>
              </a:rPr>
              <a:t>Resource Adequacy Plan </a:t>
            </a:r>
            <a:r>
              <a:rPr lang="en-IN" b="1" dirty="0">
                <a:solidFill>
                  <a:schemeClr val="bg1"/>
                </a:solidFill>
                <a:latin typeface="Aptos Display" panose="020B0004020202020204" pitchFamily="34" charset="0"/>
              </a:rPr>
              <a:t>…</a:t>
            </a:r>
            <a:r>
              <a:rPr lang="en-IN" b="1" dirty="0" err="1">
                <a:solidFill>
                  <a:schemeClr val="bg1"/>
                </a:solidFill>
                <a:latin typeface="Aptos Display" panose="020B0004020202020204" pitchFamily="34" charset="0"/>
              </a:rPr>
              <a:t>contd</a:t>
            </a:r>
            <a:endParaRPr lang="en-IN" sz="3200" b="1" dirty="0">
              <a:solidFill>
                <a:schemeClr val="bg1"/>
              </a:solidFill>
              <a:latin typeface="Aptos Display" panose="020B00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980" y="1200150"/>
            <a:ext cx="11022330" cy="5212715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425940" y="6047789"/>
            <a:ext cx="2743200" cy="365125"/>
          </a:xfrm>
        </p:spPr>
        <p:txBody>
          <a:bodyPr/>
          <a:lstStyle/>
          <a:p>
            <a:fld id="{9701D84C-9C77-4038-8AC7-641397FA4931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2"/>
          <p:cNvSpPr/>
          <p:nvPr/>
        </p:nvSpPr>
        <p:spPr>
          <a:xfrm>
            <a:off x="89535" y="0"/>
            <a:ext cx="12102465" cy="1091565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/>
            <a:endParaRPr lang="en-IN" sz="3200" b="1" dirty="0">
              <a:solidFill>
                <a:schemeClr val="bg1"/>
              </a:solidFill>
              <a:latin typeface="Aptos Display" panose="020B0004020202020204" pitchFamily="34" charset="0"/>
              <a:cs typeface="Arial" panose="020B0704020202020204" pitchFamily="34" charset="0"/>
            </a:endParaRPr>
          </a:p>
          <a:p>
            <a:pPr algn="ctr" rtl="0" fontAlgn="ctr">
              <a:buNone/>
            </a:pPr>
            <a:endParaRPr lang="en-IN" sz="2000" b="1" dirty="0">
              <a:solidFill>
                <a:schemeClr val="accent2">
                  <a:lumMod val="75000"/>
                </a:schemeClr>
              </a:solidFill>
              <a:effectLst/>
              <a:latin typeface="Arial" panose="020B0704020202020204" pitchFamily="34" charset="0"/>
              <a:cs typeface="Arial" panose="020B07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14649" y="330007"/>
            <a:ext cx="758401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3200" b="1" dirty="0">
                <a:solidFill>
                  <a:schemeClr val="bg1"/>
                </a:solidFill>
                <a:latin typeface="Aptos Display" panose="020B0004020202020204" pitchFamily="34" charset="0"/>
              </a:rPr>
              <a:t>Resource Adequacy Plan  </a:t>
            </a:r>
            <a:r>
              <a:rPr lang="en-IN" sz="3200" dirty="0">
                <a:solidFill>
                  <a:schemeClr val="bg1"/>
                </a:solidFill>
                <a:latin typeface="Aptos Display" panose="020B0004020202020204" pitchFamily="34" charset="0"/>
              </a:rPr>
              <a:t>…</a:t>
            </a:r>
            <a:r>
              <a:rPr lang="en-IN" sz="3200" dirty="0" err="1">
                <a:solidFill>
                  <a:schemeClr val="bg1"/>
                </a:solidFill>
                <a:latin typeface="Aptos Display" panose="020B0004020202020204" pitchFamily="34" charset="0"/>
              </a:rPr>
              <a:t>contd</a:t>
            </a:r>
            <a:endParaRPr lang="en-IN" sz="3200" dirty="0">
              <a:solidFill>
                <a:schemeClr val="bg1"/>
              </a:solidFill>
              <a:latin typeface="Aptos Display" panose="020B0004020202020204" pitchFamily="34" charset="0"/>
            </a:endParaRPr>
          </a:p>
        </p:txBody>
      </p:sp>
      <p:graphicFrame>
        <p:nvGraphicFramePr>
          <p:cNvPr id="4" name="Chart 3"/>
          <p:cNvGraphicFramePr/>
          <p:nvPr/>
        </p:nvGraphicFramePr>
        <p:xfrm>
          <a:off x="1399222" y="1241462"/>
          <a:ext cx="9393555" cy="5196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448800" y="6046787"/>
            <a:ext cx="2743200" cy="365125"/>
          </a:xfrm>
        </p:spPr>
        <p:txBody>
          <a:bodyPr/>
          <a:lstStyle/>
          <a:p>
            <a:fld id="{9701D84C-9C77-4038-8AC7-641397FA4931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"/>
          <p:cNvSpPr txBox="1"/>
          <p:nvPr/>
        </p:nvSpPr>
        <p:spPr>
          <a:xfrm>
            <a:off x="277644" y="1425154"/>
            <a:ext cx="11473189" cy="11356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alt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Load Research &amp; Demand Projection enabling power supply reliability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alt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9585" lvl="1" indent="-460375">
              <a:buFont typeface="Wingdings" panose="05000000000000000000" pitchFamily="2" charset="2"/>
              <a:buChar char="Ø"/>
            </a:pPr>
            <a:r>
              <a:rPr lang="en-US" alt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Supply challenges due to increased penetration of Renewable capacity</a:t>
            </a:r>
          </a:p>
          <a:p>
            <a:pPr marL="489585" lvl="1" indent="-460375">
              <a:buFont typeface="Wingdings" panose="05000000000000000000" pitchFamily="2" charset="2"/>
              <a:buChar char="Ø"/>
            </a:pPr>
            <a:endParaRPr lang="en-US" alt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9585" lvl="1" indent="-460375">
              <a:buFont typeface="Wingdings" panose="05000000000000000000" pitchFamily="2" charset="2"/>
              <a:buChar char="Ø"/>
            </a:pPr>
            <a:r>
              <a:rPr lang="en-US" alt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Continuous improvement in technique/process</a:t>
            </a:r>
          </a:p>
          <a:p>
            <a:pPr marL="723900" lvl="1" indent="-457200">
              <a:buFont typeface="Wingdings" panose="05000000000000000000" pitchFamily="2" charset="2"/>
              <a:buChar char="Ø"/>
            </a:pPr>
            <a:endParaRPr lang="en-US" alt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5460" lvl="1" indent="-505460">
              <a:buFont typeface="Wingdings" panose="05000000000000000000" pitchFamily="2" charset="2"/>
              <a:buChar char="Ø"/>
            </a:pPr>
            <a:r>
              <a:rPr lang="en-US" alt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Optimisation of Power Portfolio Cost</a:t>
            </a:r>
          </a:p>
          <a:p>
            <a:pPr marL="505460" lvl="1" indent="-505460">
              <a:buFont typeface="Wingdings" panose="05000000000000000000" pitchFamily="2" charset="2"/>
              <a:buChar char="Ø"/>
            </a:pPr>
            <a:endParaRPr lang="en-US" altLang="en-I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5460" lvl="1" indent="-505460">
              <a:buFont typeface="Wingdings" panose="05000000000000000000" pitchFamily="2" charset="2"/>
              <a:buChar char="Ø"/>
            </a:pPr>
            <a:r>
              <a:rPr lang="en-US" alt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Capacity building</a:t>
            </a:r>
          </a:p>
        </p:txBody>
      </p:sp>
      <p:pic>
        <p:nvPicPr>
          <p:cNvPr id="1026" name="Picture 2" descr="North America Marine Autopilots Market: Consumer Demand and Forecast">
            <a:extLst>
              <a:ext uri="{FF2B5EF4-FFF2-40B4-BE49-F238E27FC236}">
                <a16:creationId xmlns:a16="http://schemas.microsoft.com/office/drawing/2014/main" id="{B49F91DB-6552-303B-EBE2-4062AB3BA6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748" y="4297152"/>
            <a:ext cx="3767252" cy="2119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/>
          <p:cNvSpPr/>
          <p:nvPr/>
        </p:nvSpPr>
        <p:spPr>
          <a:xfrm>
            <a:off x="5977057" y="5782173"/>
            <a:ext cx="5332611" cy="533261"/>
          </a:xfrm>
          <a:prstGeom prst="ellipse">
            <a:avLst/>
          </a:prstGeom>
          <a:gradFill flip="none" rotWithShape="1">
            <a:gsLst>
              <a:gs pos="0">
                <a:sysClr val="windowText" lastClr="000000">
                  <a:lumMod val="50000"/>
                  <a:lumOff val="50000"/>
                </a:sysClr>
              </a:gs>
              <a:gs pos="100000">
                <a:sysClr val="window" lastClr="FFFFFF">
                  <a:alpha val="0"/>
                  <a:lumMod val="100000"/>
                </a:sysClr>
              </a:gs>
            </a:gsLst>
            <a:path path="shap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2"/>
          <p:cNvSpPr/>
          <p:nvPr/>
        </p:nvSpPr>
        <p:spPr>
          <a:xfrm>
            <a:off x="89535" y="0"/>
            <a:ext cx="12102465" cy="1314450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 fontAlgn="ctr">
              <a:buNone/>
            </a:pPr>
            <a:r>
              <a:rPr lang="en-US" sz="4400" b="1" dirty="0">
                <a:solidFill>
                  <a:schemeClr val="bg1"/>
                </a:solidFill>
                <a:effectLst/>
                <a:latin typeface="Aptos Display" panose="020B0004020202020204" pitchFamily="34" charset="0"/>
                <a:cs typeface="Arial" panose="020B0704020202020204" pitchFamily="34" charset="0"/>
              </a:rPr>
              <a:t>Summary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448800" y="6048803"/>
            <a:ext cx="2743200" cy="365125"/>
          </a:xfrm>
        </p:spPr>
        <p:txBody>
          <a:bodyPr/>
          <a:lstStyle/>
          <a:p>
            <a:fld id="{9701D84C-9C77-4038-8AC7-641397FA4931}" type="slidenum">
              <a:rPr lang="en-US" smtClean="0"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163782"/>
            <a:ext cx="12192000" cy="2885704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oup 4"/>
          <p:cNvGrpSpPr>
            <a:grpSpLocks noChangeAspect="1"/>
          </p:cNvGrpSpPr>
          <p:nvPr/>
        </p:nvGrpSpPr>
        <p:grpSpPr bwMode="auto">
          <a:xfrm>
            <a:off x="803276" y="1839913"/>
            <a:ext cx="2976563" cy="4418013"/>
            <a:chOff x="506" y="1159"/>
            <a:chExt cx="1875" cy="2783"/>
          </a:xfrm>
        </p:grpSpPr>
        <p:sp>
          <p:nvSpPr>
            <p:cNvPr id="12" name="Freeform 5"/>
            <p:cNvSpPr/>
            <p:nvPr/>
          </p:nvSpPr>
          <p:spPr bwMode="auto">
            <a:xfrm>
              <a:off x="506" y="1159"/>
              <a:ext cx="1875" cy="2783"/>
            </a:xfrm>
            <a:custGeom>
              <a:avLst/>
              <a:gdLst>
                <a:gd name="T0" fmla="*/ 112 w 1528"/>
                <a:gd name="T1" fmla="*/ 0 h 2269"/>
                <a:gd name="T2" fmla="*/ 1416 w 1528"/>
                <a:gd name="T3" fmla="*/ 0 h 2269"/>
                <a:gd name="T4" fmla="*/ 1528 w 1528"/>
                <a:gd name="T5" fmla="*/ 112 h 2269"/>
                <a:gd name="T6" fmla="*/ 1528 w 1528"/>
                <a:gd name="T7" fmla="*/ 2157 h 2269"/>
                <a:gd name="T8" fmla="*/ 1416 w 1528"/>
                <a:gd name="T9" fmla="*/ 2269 h 2269"/>
                <a:gd name="T10" fmla="*/ 112 w 1528"/>
                <a:gd name="T11" fmla="*/ 2269 h 2269"/>
                <a:gd name="T12" fmla="*/ 0 w 1528"/>
                <a:gd name="T13" fmla="*/ 2157 h 2269"/>
                <a:gd name="T14" fmla="*/ 0 w 1528"/>
                <a:gd name="T15" fmla="*/ 112 h 2269"/>
                <a:gd name="T16" fmla="*/ 112 w 1528"/>
                <a:gd name="T17" fmla="*/ 0 h 2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28" h="2269">
                  <a:moveTo>
                    <a:pt x="112" y="0"/>
                  </a:moveTo>
                  <a:cubicBezTo>
                    <a:pt x="1416" y="0"/>
                    <a:pt x="1416" y="0"/>
                    <a:pt x="1416" y="0"/>
                  </a:cubicBezTo>
                  <a:cubicBezTo>
                    <a:pt x="1477" y="0"/>
                    <a:pt x="1528" y="50"/>
                    <a:pt x="1528" y="112"/>
                  </a:cubicBezTo>
                  <a:cubicBezTo>
                    <a:pt x="1528" y="2157"/>
                    <a:pt x="1528" y="2157"/>
                    <a:pt x="1528" y="2157"/>
                  </a:cubicBezTo>
                  <a:cubicBezTo>
                    <a:pt x="1528" y="2218"/>
                    <a:pt x="1477" y="2269"/>
                    <a:pt x="1416" y="2269"/>
                  </a:cubicBezTo>
                  <a:cubicBezTo>
                    <a:pt x="112" y="2269"/>
                    <a:pt x="112" y="2269"/>
                    <a:pt x="112" y="2269"/>
                  </a:cubicBezTo>
                  <a:cubicBezTo>
                    <a:pt x="50" y="2269"/>
                    <a:pt x="0" y="2218"/>
                    <a:pt x="0" y="2157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50"/>
                    <a:pt x="50" y="0"/>
                    <a:pt x="1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7"/>
            <p:cNvSpPr>
              <a:spLocks noChangeArrowheads="1"/>
            </p:cNvSpPr>
            <p:nvPr/>
          </p:nvSpPr>
          <p:spPr bwMode="auto">
            <a:xfrm>
              <a:off x="1373" y="3738"/>
              <a:ext cx="140" cy="139"/>
            </a:xfrm>
            <a:prstGeom prst="ellipse">
              <a:avLst/>
            </a:prstGeom>
            <a:solidFill>
              <a:srgbClr val="D3D1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Oval 8"/>
            <p:cNvSpPr>
              <a:spLocks noChangeArrowheads="1"/>
            </p:cNvSpPr>
            <p:nvPr/>
          </p:nvSpPr>
          <p:spPr bwMode="auto">
            <a:xfrm>
              <a:off x="1426" y="1291"/>
              <a:ext cx="35" cy="34"/>
            </a:xfrm>
            <a:prstGeom prst="ellipse">
              <a:avLst/>
            </a:prstGeom>
            <a:solidFill>
              <a:srgbClr val="C4C3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8" name="Rectangle 27"/>
          <p:cNvSpPr/>
          <p:nvPr/>
        </p:nvSpPr>
        <p:spPr>
          <a:xfrm>
            <a:off x="4210370" y="2230189"/>
            <a:ext cx="6961185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440" y="2405678"/>
            <a:ext cx="2857500" cy="28575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448800" y="6044407"/>
            <a:ext cx="2743200" cy="365125"/>
          </a:xfrm>
        </p:spPr>
        <p:txBody>
          <a:bodyPr/>
          <a:lstStyle/>
          <a:p>
            <a:fld id="{5176CFEE-36C4-4A0C-BC89-DCE02F99B3D3}" type="slidenum">
              <a:rPr lang="en-US" smtClean="0"/>
              <a:t>18</a:t>
            </a:fld>
            <a:endParaRPr lang="en-US"/>
          </a:p>
        </p:txBody>
      </p:sp>
      <p:sp>
        <p:nvSpPr>
          <p:cNvPr id="4" name="Rectangle 27"/>
          <p:cNvSpPr/>
          <p:nvPr/>
        </p:nvSpPr>
        <p:spPr>
          <a:xfrm>
            <a:off x="7369175" y="5262880"/>
            <a:ext cx="4596130" cy="5715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director.technical@tsecl.in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5977057" y="5782173"/>
            <a:ext cx="5332611" cy="533261"/>
          </a:xfrm>
          <a:prstGeom prst="ellipse">
            <a:avLst/>
          </a:prstGeom>
          <a:gradFill flip="none" rotWithShape="1">
            <a:gsLst>
              <a:gs pos="0">
                <a:sysClr val="windowText" lastClr="000000">
                  <a:lumMod val="50000"/>
                  <a:lumOff val="50000"/>
                </a:sysClr>
              </a:gs>
              <a:gs pos="100000">
                <a:sysClr val="window" lastClr="FFFFFF">
                  <a:alpha val="0"/>
                  <a:lumMod val="100000"/>
                </a:sysClr>
              </a:gs>
            </a:gsLst>
            <a:path path="shap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4947920" y="4079875"/>
            <a:ext cx="6706235" cy="20834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q"/>
            </a:pPr>
            <a:endParaRPr lang="en-IN" sz="2000" dirty="0">
              <a:latin typeface="Aptos Display" panose="020B0004020202020204" pitchFamily="34" charset="0"/>
            </a:endParaRPr>
          </a:p>
        </p:txBody>
      </p:sp>
      <p:sp>
        <p:nvSpPr>
          <p:cNvPr id="10" name="Text 2"/>
          <p:cNvSpPr/>
          <p:nvPr/>
        </p:nvSpPr>
        <p:spPr>
          <a:xfrm>
            <a:off x="89535" y="635"/>
            <a:ext cx="12102465" cy="1090930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/>
            <a:endParaRPr lang="en-IN" sz="3200" b="1" dirty="0">
              <a:solidFill>
                <a:schemeClr val="bg1"/>
              </a:solidFill>
              <a:effectLst/>
              <a:latin typeface="Aptos Display" panose="020B0004020202020204" pitchFamily="34" charset="0"/>
              <a:cs typeface="Arial" panose="020B0704020202020204" pitchFamily="34" charset="0"/>
            </a:endParaRPr>
          </a:p>
          <a:p>
            <a:pPr algn="ctr" fontAlgn="ctr"/>
            <a:r>
              <a:rPr lang="en-IN" sz="3600" b="1" dirty="0">
                <a:solidFill>
                  <a:schemeClr val="bg1"/>
                </a:solidFill>
                <a:effectLst/>
                <a:latin typeface="Aptos Display" panose="020B0004020202020204" pitchFamily="34" charset="0"/>
                <a:cs typeface="Arial" panose="020B0704020202020204" pitchFamily="34" charset="0"/>
              </a:rPr>
              <a:t>Present</a:t>
            </a:r>
            <a:r>
              <a:rPr lang="en-US" altLang="en-IN" sz="3600" b="1" dirty="0">
                <a:solidFill>
                  <a:schemeClr val="bg1"/>
                </a:solidFill>
                <a:effectLst/>
                <a:latin typeface="Aptos Display" panose="020B0004020202020204" pitchFamily="34" charset="0"/>
                <a:cs typeface="Arial" panose="020B0704020202020204" pitchFamily="34" charset="0"/>
              </a:rPr>
              <a:t>ation Flow</a:t>
            </a:r>
            <a:endParaRPr lang="en-IN" sz="3600" b="1" dirty="0">
              <a:solidFill>
                <a:schemeClr val="bg1"/>
              </a:solidFill>
              <a:latin typeface="Aptos Display" panose="020B0004020202020204" pitchFamily="34" charset="0"/>
            </a:endParaRPr>
          </a:p>
          <a:p>
            <a:pPr algn="ctr" rtl="0" fontAlgn="ctr">
              <a:buNone/>
            </a:pPr>
            <a:endParaRPr lang="en-IN" sz="3600" b="1" dirty="0">
              <a:solidFill>
                <a:schemeClr val="bg1"/>
              </a:solidFill>
              <a:effectLst/>
              <a:latin typeface="Aptos Display" panose="020B0004020202020204" pitchFamily="34" charset="0"/>
              <a:cs typeface="Arial" panose="020B0704020202020204" pitchFamily="34" charset="0"/>
            </a:endParaRPr>
          </a:p>
        </p:txBody>
      </p:sp>
      <p:sp>
        <p:nvSpPr>
          <p:cNvPr id="7" name="TextBox 3"/>
          <p:cNvSpPr txBox="1"/>
          <p:nvPr/>
        </p:nvSpPr>
        <p:spPr>
          <a:xfrm>
            <a:off x="89535" y="1889760"/>
            <a:ext cx="11346946" cy="43077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704020202020204" pitchFamily="34" charset="0"/>
              <a:buChar char="•"/>
            </a:pPr>
            <a:r>
              <a:rPr lang="en-IN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IN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resent Power Scenario</a:t>
            </a:r>
          </a:p>
          <a:p>
            <a:pPr indent="0">
              <a:buFont typeface="Arial" panose="020B0704020202020204" pitchFamily="34" charset="0"/>
              <a:buNone/>
            </a:pPr>
            <a:endParaRPr lang="en-US" altLang="en-IN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704020202020204" pitchFamily="34" charset="0"/>
              <a:buChar char="•"/>
            </a:pPr>
            <a:r>
              <a:rPr lang="en-US" altLang="en-IN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Load Forecasting &amp; Demand Projection</a:t>
            </a:r>
          </a:p>
          <a:p>
            <a:pPr indent="0">
              <a:buFont typeface="Arial" panose="020B0704020202020204" pitchFamily="34" charset="0"/>
              <a:buNone/>
            </a:pPr>
            <a:endParaRPr lang="en-US" altLang="en-IN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704020202020204" pitchFamily="34" charset="0"/>
              <a:buChar char="•"/>
            </a:pPr>
            <a:r>
              <a:rPr lang="en-US" altLang="en-IN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Resource Adequacy Plan</a:t>
            </a:r>
          </a:p>
          <a:p>
            <a:pPr marL="266700" lvl="1"/>
            <a:endParaRPr lang="en-US" altLang="en-IN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448800" y="6048803"/>
            <a:ext cx="2743200" cy="365125"/>
          </a:xfrm>
        </p:spPr>
        <p:txBody>
          <a:bodyPr/>
          <a:lstStyle/>
          <a:p>
            <a:fld id="{9701D84C-9C77-4038-8AC7-641397FA4931}" type="slidenum">
              <a:rPr lang="en-US" smtClean="0"/>
              <a:t>2</a:t>
            </a:fld>
            <a:endParaRPr lang="en-US"/>
          </a:p>
        </p:txBody>
      </p:sp>
      <p:pic>
        <p:nvPicPr>
          <p:cNvPr id="2052" name="Picture 4" descr="energies-16-01480-g002.png (2574×2258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2196" y="1733909"/>
            <a:ext cx="5009803" cy="458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5977057" y="5782173"/>
            <a:ext cx="5332611" cy="533261"/>
          </a:xfrm>
          <a:prstGeom prst="ellipse">
            <a:avLst/>
          </a:prstGeom>
          <a:gradFill flip="none" rotWithShape="1">
            <a:gsLst>
              <a:gs pos="0">
                <a:sysClr val="windowText" lastClr="000000">
                  <a:lumMod val="50000"/>
                  <a:lumOff val="50000"/>
                </a:sysClr>
              </a:gs>
              <a:gs pos="100000">
                <a:sysClr val="window" lastClr="FFFFFF">
                  <a:alpha val="0"/>
                  <a:lumMod val="100000"/>
                </a:sysClr>
              </a:gs>
            </a:gsLst>
            <a:path path="shap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4947920" y="4079875"/>
            <a:ext cx="6706235" cy="20834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q"/>
            </a:pPr>
            <a:endParaRPr lang="en-IN" sz="2000" dirty="0">
              <a:latin typeface="Aptos Display" panose="020B0004020202020204" pitchFamily="34" charset="0"/>
            </a:endParaRPr>
          </a:p>
        </p:txBody>
      </p:sp>
      <p:sp>
        <p:nvSpPr>
          <p:cNvPr id="10" name="Text 2"/>
          <p:cNvSpPr/>
          <p:nvPr/>
        </p:nvSpPr>
        <p:spPr>
          <a:xfrm>
            <a:off x="89535" y="153509"/>
            <a:ext cx="12102465" cy="937773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/>
            <a:endParaRPr lang="en-IN" sz="3200" b="1" dirty="0">
              <a:solidFill>
                <a:schemeClr val="bg1"/>
              </a:solidFill>
              <a:effectLst/>
              <a:latin typeface="Aptos Display" panose="020B0004020202020204" pitchFamily="34" charset="0"/>
              <a:cs typeface="Arial" panose="020B0704020202020204" pitchFamily="34" charset="0"/>
            </a:endParaRPr>
          </a:p>
          <a:p>
            <a:pPr algn="ctr" fontAlgn="ctr"/>
            <a:r>
              <a:rPr lang="en-IN" sz="3200" b="1" dirty="0">
                <a:solidFill>
                  <a:schemeClr val="bg1"/>
                </a:solidFill>
                <a:effectLst/>
                <a:latin typeface="Aptos Display" panose="020B0004020202020204" pitchFamily="34" charset="0"/>
                <a:cs typeface="Arial" panose="020B0704020202020204" pitchFamily="34" charset="0"/>
              </a:rPr>
              <a:t>Tripura Power Scenario (Present): </a:t>
            </a:r>
            <a:r>
              <a:rPr lang="en-IN" sz="3200" b="1" dirty="0">
                <a:solidFill>
                  <a:schemeClr val="bg1"/>
                </a:solidFill>
                <a:latin typeface="Aptos Display" panose="020B0004020202020204" pitchFamily="34" charset="0"/>
              </a:rPr>
              <a:t>Supply &amp; Demand</a:t>
            </a:r>
          </a:p>
          <a:p>
            <a:pPr algn="ctr" rtl="0" fontAlgn="ctr">
              <a:buNone/>
            </a:pPr>
            <a:endParaRPr lang="en-IN" sz="2000" b="1" dirty="0">
              <a:solidFill>
                <a:schemeClr val="accent2">
                  <a:lumMod val="75000"/>
                </a:schemeClr>
              </a:solidFill>
              <a:effectLst/>
              <a:latin typeface="Arial" panose="020B0704020202020204" pitchFamily="34" charset="0"/>
              <a:cs typeface="Arial" panose="020B0704020202020204" pitchFamily="34" charset="0"/>
            </a:endParaRPr>
          </a:p>
        </p:txBody>
      </p:sp>
      <p:sp>
        <p:nvSpPr>
          <p:cNvPr id="7" name="TextBox 3"/>
          <p:cNvSpPr txBox="1"/>
          <p:nvPr/>
        </p:nvSpPr>
        <p:spPr>
          <a:xfrm>
            <a:off x="5494655" y="1274618"/>
            <a:ext cx="6997065" cy="534462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Peak Demand :	</a:t>
            </a:r>
            <a:r>
              <a:rPr lang="en-US" altLang="en-IN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	       </a:t>
            </a:r>
            <a:r>
              <a:rPr lang="en-I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542 MW</a:t>
            </a:r>
          </a:p>
          <a:p>
            <a:endParaRPr lang="en-IN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Total Availability:      </a:t>
            </a:r>
            <a:r>
              <a:rPr lang="en-US" altLang="en-IN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IN" altLang="en-I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410</a:t>
            </a:r>
            <a:r>
              <a:rPr lang="en-I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MW</a:t>
            </a:r>
          </a:p>
          <a:p>
            <a:pPr marL="536575" indent="-285750">
              <a:buFont typeface="Wingdings" panose="05000000000000000000" pitchFamily="2" charset="2"/>
              <a:buChar char="ü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Intra-State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         100 MW</a:t>
            </a:r>
          </a:p>
          <a:p>
            <a:pPr marL="536575" indent="-285750">
              <a:buFont typeface="Wingdings" panose="05000000000000000000" pitchFamily="2" charset="2"/>
              <a:buChar char="ü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Allocation from ISGS:  310 MW</a:t>
            </a:r>
          </a:p>
          <a:p>
            <a:pPr marL="250825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Power Market:              </a:t>
            </a:r>
            <a:r>
              <a:rPr lang="en-IN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IN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I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132 MW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Solar Capacity:    	</a:t>
            </a:r>
            <a:r>
              <a:rPr lang="en-US" altLang="en-IN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I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en-I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I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MW</a:t>
            </a:r>
          </a:p>
          <a:p>
            <a:pPr marL="538480" lvl="1" indent="-271780">
              <a:buFont typeface="Wingdings" panose="05000000000000000000" pitchFamily="2" charset="2"/>
              <a:buChar char="ü"/>
            </a:pP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Roof Top Solar:             </a:t>
            </a:r>
            <a:r>
              <a:rPr lang="en-US" alt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53 MW</a:t>
            </a:r>
          </a:p>
          <a:p>
            <a:pPr marL="538480" lvl="1" indent="-271780">
              <a:buFont typeface="Wingdings" panose="05000000000000000000" pitchFamily="2" charset="2"/>
              <a:buChar char="ü"/>
            </a:pP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Solar ISGS:                    50 MW</a:t>
            </a:r>
          </a:p>
          <a:p>
            <a:pPr marL="95250" indent="-285750">
              <a:buFont typeface="Wingdings" panose="05000000000000000000" pitchFamily="2" charset="2"/>
              <a:buChar char="q"/>
            </a:pPr>
            <a:r>
              <a:rPr lang="en-IN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Energy requirement:  </a:t>
            </a:r>
            <a:r>
              <a:rPr lang="en-I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1900 MU</a:t>
            </a:r>
            <a:r>
              <a:rPr lang="en-US" altLang="en-I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/Yr</a:t>
            </a:r>
            <a:r>
              <a:rPr lang="en-IN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IN" sz="2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8480" lvl="1" indent="-271780">
              <a:buFont typeface="Wingdings" panose="05000000000000000000" pitchFamily="2" charset="2"/>
              <a:buChar char="ü"/>
            </a:pPr>
            <a:endParaRPr lang="en-IN" sz="2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122972"/>
            <a:ext cx="5405131" cy="51931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448800" y="6048803"/>
            <a:ext cx="2743200" cy="365125"/>
          </a:xfrm>
        </p:spPr>
        <p:txBody>
          <a:bodyPr/>
          <a:lstStyle/>
          <a:p>
            <a:fld id="{9701D84C-9C77-4038-8AC7-641397FA4931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2"/>
          <p:cNvSpPr/>
          <p:nvPr/>
        </p:nvSpPr>
        <p:spPr>
          <a:xfrm>
            <a:off x="89535" y="153509"/>
            <a:ext cx="12102465" cy="937773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/>
            <a:endParaRPr lang="en-IN" sz="3200" b="1" dirty="0">
              <a:solidFill>
                <a:schemeClr val="bg1"/>
              </a:solidFill>
              <a:latin typeface="Aptos Display" panose="020B0004020202020204" pitchFamily="34" charset="0"/>
              <a:cs typeface="Arial" panose="020B0704020202020204" pitchFamily="34" charset="0"/>
            </a:endParaRPr>
          </a:p>
          <a:p>
            <a:pPr algn="ctr" fontAlgn="ctr"/>
            <a:r>
              <a:rPr lang="en-IN" sz="3200" b="1" dirty="0">
                <a:solidFill>
                  <a:schemeClr val="bg1"/>
                </a:solidFill>
                <a:latin typeface="Aptos Display" panose="020B0004020202020204" pitchFamily="34" charset="0"/>
                <a:cs typeface="Arial" panose="020B0704020202020204" pitchFamily="34" charset="0"/>
              </a:rPr>
              <a:t>Tripura Power Scenario (Present): </a:t>
            </a:r>
            <a:r>
              <a:rPr lang="en-IN" sz="3200" b="1" dirty="0">
                <a:solidFill>
                  <a:schemeClr val="bg1"/>
                </a:solidFill>
                <a:effectLst/>
                <a:latin typeface="Aptos Display" panose="020B0004020202020204" pitchFamily="34" charset="0"/>
                <a:cs typeface="Arial" panose="020B0704020202020204" pitchFamily="34" charset="0"/>
              </a:rPr>
              <a:t> </a:t>
            </a:r>
            <a:r>
              <a:rPr lang="en-IN" sz="3200" b="1" dirty="0">
                <a:solidFill>
                  <a:schemeClr val="bg1"/>
                </a:solidFill>
                <a:latin typeface="Aptos Display" panose="020B0004020202020204" pitchFamily="34" charset="0"/>
              </a:rPr>
              <a:t>Transmission</a:t>
            </a:r>
          </a:p>
          <a:p>
            <a:pPr algn="ctr" rtl="0" fontAlgn="ctr">
              <a:buNone/>
            </a:pPr>
            <a:endParaRPr lang="en-IN" sz="2000" b="1" dirty="0">
              <a:solidFill>
                <a:schemeClr val="accent2">
                  <a:lumMod val="75000"/>
                </a:schemeClr>
              </a:solidFill>
              <a:effectLst/>
              <a:latin typeface="Arial" panose="020B0704020202020204" pitchFamily="34" charset="0"/>
              <a:cs typeface="Arial" panose="020B0704020202020204" pitchFamily="34" charset="0"/>
            </a:endParaRPr>
          </a:p>
        </p:txBody>
      </p:sp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6395" y="1235075"/>
            <a:ext cx="3536950" cy="510921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  <a:headEnd/>
            <a:tailEnd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245660983"/>
              </p:ext>
            </p:extLst>
          </p:nvPr>
        </p:nvGraphicFramePr>
        <p:xfrm>
          <a:off x="4119754" y="1777602"/>
          <a:ext cx="7127366" cy="36173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448800" y="6081280"/>
            <a:ext cx="2743200" cy="365125"/>
          </a:xfrm>
        </p:spPr>
        <p:txBody>
          <a:bodyPr/>
          <a:lstStyle/>
          <a:p>
            <a:fld id="{9701D84C-9C77-4038-8AC7-641397FA4931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2"/>
          <p:cNvSpPr/>
          <p:nvPr/>
        </p:nvSpPr>
        <p:spPr>
          <a:xfrm>
            <a:off x="89535" y="153509"/>
            <a:ext cx="12102465" cy="937773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/>
            <a:endParaRPr lang="en-IN" sz="3200" b="1" dirty="0">
              <a:solidFill>
                <a:schemeClr val="bg1"/>
              </a:solidFill>
              <a:latin typeface="Aptos Display" panose="020B0004020202020204" pitchFamily="34" charset="0"/>
              <a:cs typeface="Arial" panose="020B0704020202020204" pitchFamily="34" charset="0"/>
            </a:endParaRPr>
          </a:p>
          <a:p>
            <a:pPr algn="ctr" fontAlgn="ctr"/>
            <a:r>
              <a:rPr lang="en-IN" sz="3200" b="1" dirty="0">
                <a:solidFill>
                  <a:schemeClr val="bg1"/>
                </a:solidFill>
                <a:latin typeface="Aptos Display" panose="020B0004020202020204" pitchFamily="34" charset="0"/>
                <a:cs typeface="Arial" panose="020B0704020202020204" pitchFamily="34" charset="0"/>
              </a:rPr>
              <a:t>Tripura Power Scenario (Present): </a:t>
            </a:r>
            <a:r>
              <a:rPr lang="en-IN" sz="3200" b="1" dirty="0">
                <a:solidFill>
                  <a:schemeClr val="bg1"/>
                </a:solidFill>
                <a:effectLst/>
                <a:latin typeface="Aptos Display" panose="020B0004020202020204" pitchFamily="34" charset="0"/>
                <a:cs typeface="Arial" panose="020B0704020202020204" pitchFamily="34" charset="0"/>
              </a:rPr>
              <a:t> Distribution</a:t>
            </a:r>
            <a:endParaRPr lang="en-IN" sz="3200" b="1" dirty="0">
              <a:solidFill>
                <a:schemeClr val="bg1"/>
              </a:solidFill>
              <a:latin typeface="Aptos Display" panose="020B0004020202020204" pitchFamily="34" charset="0"/>
            </a:endParaRPr>
          </a:p>
          <a:p>
            <a:pPr algn="ctr" rtl="0" fontAlgn="ctr">
              <a:buNone/>
            </a:pPr>
            <a:endParaRPr lang="en-IN" sz="2000" b="1" dirty="0">
              <a:solidFill>
                <a:schemeClr val="accent2">
                  <a:lumMod val="75000"/>
                </a:schemeClr>
              </a:solidFill>
              <a:effectLst/>
              <a:latin typeface="Arial" panose="020B0704020202020204" pitchFamily="34" charset="0"/>
              <a:cs typeface="Arial" panose="020B07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9870" y="1223010"/>
            <a:ext cx="5866130" cy="48348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177800" indent="-177800">
              <a:buFont typeface="Arial" panose="020B0704020202020204" pitchFamily="34" charset="0"/>
              <a:buChar char="•"/>
              <a:defRPr/>
            </a:pPr>
            <a:r>
              <a:rPr lang="en-I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Distribution Line</a:t>
            </a:r>
          </a:p>
          <a:p>
            <a:pPr marL="449580" lvl="2" indent="-271780">
              <a:buFont typeface="Wingdings" panose="05000000000000000000" pitchFamily="2" charset="2"/>
              <a:buChar char="ü"/>
              <a:defRPr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33 KV:             1086 </a:t>
            </a:r>
            <a:r>
              <a:rPr lang="en-I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ckm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9580" lvl="2" indent="-271780">
              <a:buFont typeface="Wingdings" panose="05000000000000000000" pitchFamily="2" charset="2"/>
              <a:buChar char="ü"/>
              <a:defRPr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11kV :           20,540 </a:t>
            </a:r>
            <a:r>
              <a:rPr lang="en-I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ckm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9580" lvl="2" indent="-271780">
              <a:buFont typeface="Wingdings" panose="05000000000000000000" pitchFamily="2" charset="2"/>
              <a:buChar char="ü"/>
              <a:defRPr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LT :               34,857 </a:t>
            </a:r>
            <a:r>
              <a:rPr lang="en-I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ckm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n-I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indent="-177800">
              <a:buFont typeface="Arial" panose="020B0704020202020204" pitchFamily="34" charset="0"/>
              <a:buChar char="•"/>
              <a:defRPr/>
            </a:pPr>
            <a:r>
              <a:rPr lang="en-I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Substation</a:t>
            </a:r>
          </a:p>
          <a:p>
            <a:pPr marL="449580" lvl="1" indent="-281305">
              <a:buFont typeface="Wingdings" panose="05000000000000000000" pitchFamily="2" charset="2"/>
              <a:buChar char="ü"/>
              <a:defRPr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33/11kV :    86 Nos. (775 MVA)</a:t>
            </a:r>
          </a:p>
          <a:p>
            <a:pPr marL="449580" lvl="1" indent="-281305">
              <a:buFont typeface="Wingdings" panose="05000000000000000000" pitchFamily="2" charset="2"/>
              <a:buChar char="ü"/>
              <a:defRPr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DT:       21,724 Nos. (1,616 MVA)</a:t>
            </a:r>
          </a:p>
          <a:p>
            <a:pPr>
              <a:defRPr/>
            </a:pP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indent="-177800">
              <a:buFont typeface="Arial" panose="020B0704020202020204" pitchFamily="34" charset="0"/>
              <a:buChar char="•"/>
              <a:defRPr/>
            </a:pPr>
            <a:r>
              <a:rPr lang="en-I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Consumers:    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10,64,258 Nos.</a:t>
            </a:r>
          </a:p>
          <a:p>
            <a:pPr marL="354330" indent="-177800">
              <a:buFont typeface="Wingdings" panose="05000000000000000000" pitchFamily="2" charset="2"/>
              <a:buChar char="ü"/>
              <a:defRPr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Domestic Consumer : 88%</a:t>
            </a:r>
          </a:p>
          <a:p>
            <a:pPr marL="354330" indent="-177800">
              <a:spcAft>
                <a:spcPts val="1200"/>
              </a:spcAft>
              <a:buFont typeface="Wingdings" panose="05000000000000000000" pitchFamily="2" charset="2"/>
              <a:buChar char="ü"/>
              <a:defRPr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 :       </a:t>
            </a:r>
            <a:r>
              <a:rPr lang="en-US" alt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	    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3.5%</a:t>
            </a:r>
          </a:p>
          <a:p>
            <a:pPr marL="177800" indent="-177800">
              <a:buFont typeface="Arial" panose="020B0704020202020204" pitchFamily="34" charset="0"/>
              <a:buChar char="•"/>
              <a:defRPr/>
            </a:pPr>
            <a:r>
              <a:rPr lang="en-I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AT&amp;C Losses: 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18.23% as on 31.03.2026</a:t>
            </a:r>
            <a:endParaRPr lang="nb-NO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-288290">
              <a:buFont typeface="Wingdings" panose="05000000000000000000" pitchFamily="2" charset="2"/>
              <a:buChar char="Ø"/>
              <a:defRPr/>
            </a:pPr>
            <a:endParaRPr lang="nb-NO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504186843"/>
              </p:ext>
            </p:extLst>
          </p:nvPr>
        </p:nvGraphicFramePr>
        <p:xfrm>
          <a:off x="5901055" y="1223010"/>
          <a:ext cx="5866130" cy="5094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425940" y="6057900"/>
            <a:ext cx="2743200" cy="365125"/>
          </a:xfrm>
        </p:spPr>
        <p:txBody>
          <a:bodyPr/>
          <a:lstStyle/>
          <a:p>
            <a:fld id="{9701D84C-9C77-4038-8AC7-641397FA4931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4233" y="118363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2400" b="1" dirty="0">
                <a:solidFill>
                  <a:schemeClr val="bg1"/>
                </a:solidFill>
                <a:latin typeface="Aptos Display" panose="020B0004020202020204" pitchFamily="34" charset="0"/>
                <a:cs typeface="Arial" panose="020B0704020202020204" pitchFamily="34" charset="0"/>
              </a:rPr>
              <a:t>3 Seasons Load Curve</a:t>
            </a:r>
          </a:p>
        </p:txBody>
      </p:sp>
      <p:graphicFrame>
        <p:nvGraphicFramePr>
          <p:cNvPr id="5" name="Chart 4"/>
          <p:cNvGraphicFramePr/>
          <p:nvPr/>
        </p:nvGraphicFramePr>
        <p:xfrm>
          <a:off x="158750" y="1183640"/>
          <a:ext cx="11891010" cy="5278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 2"/>
          <p:cNvSpPr/>
          <p:nvPr/>
        </p:nvSpPr>
        <p:spPr>
          <a:xfrm>
            <a:off x="4233" y="-8133"/>
            <a:ext cx="12187767" cy="937773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/>
            <a:endParaRPr lang="en-IN" sz="3200" b="1" dirty="0">
              <a:solidFill>
                <a:schemeClr val="bg1"/>
              </a:solidFill>
              <a:latin typeface="Aptos Display" panose="020B0004020202020204" pitchFamily="34" charset="0"/>
              <a:cs typeface="Arial" panose="020B0704020202020204" pitchFamily="34" charset="0"/>
            </a:endParaRPr>
          </a:p>
          <a:p>
            <a:pPr algn="ctr" rtl="0" fontAlgn="ctr">
              <a:buNone/>
            </a:pPr>
            <a:endParaRPr lang="en-IN" sz="2000" b="1" dirty="0">
              <a:solidFill>
                <a:schemeClr val="accent2">
                  <a:lumMod val="75000"/>
                </a:schemeClr>
              </a:solidFill>
              <a:effectLst/>
              <a:latin typeface="Arial" panose="020B0704020202020204" pitchFamily="34" charset="0"/>
              <a:cs typeface="Arial" panose="020B07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73997" y="111631"/>
            <a:ext cx="100355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/>
            <a:r>
              <a:rPr lang="en-IN" sz="3200" b="1" dirty="0">
                <a:solidFill>
                  <a:schemeClr val="bg1"/>
                </a:solidFill>
                <a:effectLst/>
                <a:latin typeface="Aptos Display" panose="020B0004020202020204" pitchFamily="34" charset="0"/>
                <a:cs typeface="Arial" panose="020B0704020202020204" pitchFamily="34" charset="0"/>
              </a:rPr>
              <a:t>Tripura Seasonal Load Curve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4233" y="118364"/>
            <a:ext cx="1219200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Monthly Peak </a:t>
            </a:r>
            <a:r>
              <a:rPr lang="en-IN" sz="3200" b="1" dirty="0">
                <a:solidFill>
                  <a:schemeClr val="bg1"/>
                </a:solidFill>
              </a:rPr>
              <a:t>Demand </a:t>
            </a:r>
            <a:r>
              <a:rPr lang="en-US" altLang="en-IN" sz="3200" b="1" dirty="0">
                <a:solidFill>
                  <a:schemeClr val="bg1"/>
                </a:solidFill>
              </a:rPr>
              <a:t>- Supply Scenario</a:t>
            </a:r>
          </a:p>
        </p:txBody>
      </p:sp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1136199308"/>
              </p:ext>
            </p:extLst>
          </p:nvPr>
        </p:nvGraphicFramePr>
        <p:xfrm>
          <a:off x="216131" y="803564"/>
          <a:ext cx="11798531" cy="56194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123705" y="4812847"/>
            <a:ext cx="1669688" cy="318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465" b="1" dirty="0">
                <a:solidFill>
                  <a:schemeClr val="bg1"/>
                </a:solidFill>
              </a:rPr>
              <a:t>OWN GENERATION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90211" y="3889826"/>
            <a:ext cx="530915" cy="3177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465" b="1" dirty="0"/>
              <a:t>ISGS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18094" y="1567535"/>
            <a:ext cx="1122743" cy="3177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465" b="1" dirty="0"/>
              <a:t>SHORT-FALL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459015" y="1567535"/>
            <a:ext cx="1522661" cy="318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465" b="1" dirty="0">
                <a:solidFill>
                  <a:srgbClr val="005C2A"/>
                </a:solidFill>
              </a:rPr>
              <a:t>SURPLUS POWER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757497" y="1567535"/>
            <a:ext cx="2201052" cy="318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465" b="1" dirty="0">
                <a:solidFill>
                  <a:srgbClr val="FF0000"/>
                </a:solidFill>
              </a:rPr>
              <a:t>TOTAL I/C CROSS-BORDER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66770" y="1567535"/>
            <a:ext cx="1406860" cy="318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465" b="1" dirty="0">
                <a:solidFill>
                  <a:srgbClr val="0000FF"/>
                </a:solidFill>
              </a:rPr>
              <a:t>STATE DEMAND</a:t>
            </a:r>
          </a:p>
        </p:txBody>
      </p:sp>
      <p:cxnSp>
        <p:nvCxnSpPr>
          <p:cNvPr id="11" name="Straight Arrow Connector 10"/>
          <p:cNvCxnSpPr>
            <a:cxnSpLocks/>
          </p:cNvCxnSpPr>
          <p:nvPr/>
        </p:nvCxnSpPr>
        <p:spPr>
          <a:xfrm flipH="1">
            <a:off x="4816611" y="1801457"/>
            <a:ext cx="82822" cy="364078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cxnSpLocks/>
          </p:cNvCxnSpPr>
          <p:nvPr/>
        </p:nvCxnSpPr>
        <p:spPr>
          <a:xfrm flipH="1">
            <a:off x="7333979" y="1792042"/>
            <a:ext cx="542084" cy="857564"/>
          </a:xfrm>
          <a:prstGeom prst="straightConnector1">
            <a:avLst/>
          </a:prstGeom>
          <a:ln w="28575">
            <a:solidFill>
              <a:srgbClr val="0000FF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6" idx="2"/>
          </p:cNvCxnSpPr>
          <p:nvPr/>
        </p:nvCxnSpPr>
        <p:spPr>
          <a:xfrm>
            <a:off x="1979466" y="1885314"/>
            <a:ext cx="1024995" cy="524061"/>
          </a:xfrm>
          <a:prstGeom prst="straightConnector1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7" idx="2"/>
          </p:cNvCxnSpPr>
          <p:nvPr/>
        </p:nvCxnSpPr>
        <p:spPr>
          <a:xfrm flipH="1">
            <a:off x="9506859" y="1885635"/>
            <a:ext cx="713487" cy="886596"/>
          </a:xfrm>
          <a:prstGeom prst="straightConnector1">
            <a:avLst/>
          </a:prstGeom>
          <a:ln w="28575">
            <a:solidFill>
              <a:srgbClr val="005C2A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4233" y="118363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2400" b="1" dirty="0">
                <a:solidFill>
                  <a:schemeClr val="bg1"/>
                </a:solidFill>
                <a:latin typeface="Aptos Display" panose="020B0004020202020204" pitchFamily="34" charset="0"/>
                <a:cs typeface="Arial" panose="020B0704020202020204" pitchFamily="34" charset="0"/>
              </a:rPr>
              <a:t>3 Seasons Load Curve</a:t>
            </a:r>
          </a:p>
        </p:txBody>
      </p:sp>
      <p:sp>
        <p:nvSpPr>
          <p:cNvPr id="7" name="Text 2"/>
          <p:cNvSpPr/>
          <p:nvPr/>
        </p:nvSpPr>
        <p:spPr>
          <a:xfrm>
            <a:off x="4233" y="-8133"/>
            <a:ext cx="12187767" cy="937773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/>
            <a:endParaRPr lang="en-IN" sz="3200" b="1" dirty="0">
              <a:solidFill>
                <a:schemeClr val="bg1"/>
              </a:solidFill>
              <a:latin typeface="Aptos Display" panose="020B0004020202020204" pitchFamily="34" charset="0"/>
              <a:cs typeface="Arial" panose="020B0704020202020204" pitchFamily="34" charset="0"/>
            </a:endParaRPr>
          </a:p>
          <a:p>
            <a:pPr algn="ctr" rtl="0" fontAlgn="ctr">
              <a:buNone/>
            </a:pPr>
            <a:endParaRPr lang="en-IN" sz="2000" b="1" dirty="0">
              <a:solidFill>
                <a:schemeClr val="accent2">
                  <a:lumMod val="75000"/>
                </a:schemeClr>
              </a:solidFill>
              <a:effectLst/>
              <a:latin typeface="Arial" panose="020B0704020202020204" pitchFamily="34" charset="0"/>
              <a:cs typeface="Arial" panose="020B07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73997" y="111631"/>
            <a:ext cx="1003554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/>
            <a:r>
              <a:rPr lang="en-IN" sz="4000" b="1" dirty="0">
                <a:solidFill>
                  <a:schemeClr val="bg1"/>
                </a:solidFill>
                <a:effectLst/>
                <a:latin typeface="Aptos Display" panose="020B0004020202020204" pitchFamily="34" charset="0"/>
                <a:cs typeface="Arial" panose="020B0704020202020204" pitchFamily="34" charset="0"/>
              </a:rPr>
              <a:t> </a:t>
            </a:r>
            <a:r>
              <a:rPr lang="en-GB" sz="4000" b="1" dirty="0">
                <a:solidFill>
                  <a:schemeClr val="bg1"/>
                </a:solidFill>
                <a:effectLst/>
                <a:latin typeface="Aptos Display" panose="020B0004020202020204" pitchFamily="34" charset="0"/>
                <a:cs typeface="Arial" panose="020B0704020202020204" pitchFamily="34" charset="0"/>
              </a:rPr>
              <a:t>Load Research</a:t>
            </a:r>
            <a:endParaRPr lang="en-US" altLang="en-IN" sz="4000" b="1" dirty="0">
              <a:solidFill>
                <a:schemeClr val="bg1"/>
              </a:solidFill>
              <a:effectLst/>
              <a:latin typeface="Aptos Display" panose="020B0004020202020204" pitchFamily="34" charset="0"/>
              <a:cs typeface="Arial" panose="020B07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4233" y="936372"/>
            <a:ext cx="12085397" cy="55399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IN" sz="2800" b="1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Key Parameters Monitored Daily</a:t>
            </a:r>
          </a:p>
          <a:p>
            <a:pPr algn="ctr">
              <a:buNone/>
            </a:pPr>
            <a:endParaRPr lang="en-IN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Entitlement for ISGS share</a:t>
            </a:r>
            <a:r>
              <a:rPr lang="en-I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→ Allocation from central generating stations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Previous day </a:t>
            </a:r>
            <a:r>
              <a:rPr lang="en-IN" sz="2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drawal</a:t>
            </a:r>
            <a:r>
              <a:rPr lang="en-I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→ Actual vs scheduled consumption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Bangladesh </a:t>
            </a:r>
            <a:r>
              <a:rPr lang="en-IN" sz="2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drawal</a:t>
            </a:r>
            <a:r>
              <a:rPr lang="en-I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→ Cross‑border exchange tracking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State generation</a:t>
            </a:r>
            <a:r>
              <a:rPr lang="en-I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→ Output from state plants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Shutdown of state line &amp; impact</a:t>
            </a:r>
            <a:r>
              <a:rPr lang="en-I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→ Transmission outages and reliability effects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System Stability &amp; Market Signals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Frequency pattern</a:t>
            </a:r>
            <a:r>
              <a:rPr lang="en-I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→ Monitoring deviations around 50 Hz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RTM activities</a:t>
            </a:r>
            <a:r>
              <a:rPr lang="en-I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→ Real‑time market trades for balancing demand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DSM pattern</a:t>
            </a:r>
            <a:r>
              <a:rPr lang="en-I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→ Settlement of deviations from schedule</a:t>
            </a:r>
          </a:p>
          <a:p>
            <a:pPr lvl="1"/>
            <a:endParaRPr lang="en-IN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4233" y="118363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2400" b="1" dirty="0">
                <a:solidFill>
                  <a:schemeClr val="bg1"/>
                </a:solidFill>
                <a:latin typeface="Aptos Display" panose="020B0004020202020204" pitchFamily="34" charset="0"/>
                <a:cs typeface="Arial" panose="020B0704020202020204" pitchFamily="34" charset="0"/>
              </a:rPr>
              <a:t>3 Seasons Load Curve</a:t>
            </a:r>
          </a:p>
        </p:txBody>
      </p:sp>
      <p:sp>
        <p:nvSpPr>
          <p:cNvPr id="7" name="Text 2"/>
          <p:cNvSpPr/>
          <p:nvPr/>
        </p:nvSpPr>
        <p:spPr>
          <a:xfrm>
            <a:off x="4233" y="-2591"/>
            <a:ext cx="12187767" cy="937773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/>
            <a:endParaRPr lang="en-IN" sz="3200" b="1" dirty="0">
              <a:solidFill>
                <a:schemeClr val="bg1"/>
              </a:solidFill>
              <a:latin typeface="Aptos Display" panose="020B0004020202020204" pitchFamily="34" charset="0"/>
              <a:cs typeface="Arial" panose="020B0704020202020204" pitchFamily="34" charset="0"/>
            </a:endParaRPr>
          </a:p>
          <a:p>
            <a:pPr algn="ctr" rtl="0" fontAlgn="ctr">
              <a:buNone/>
            </a:pPr>
            <a:endParaRPr lang="en-IN" sz="2000" b="1" dirty="0">
              <a:solidFill>
                <a:schemeClr val="accent2">
                  <a:lumMod val="75000"/>
                </a:schemeClr>
              </a:solidFill>
              <a:effectLst/>
              <a:latin typeface="Arial" panose="020B0704020202020204" pitchFamily="34" charset="0"/>
              <a:cs typeface="Arial" panose="020B07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73997" y="111631"/>
            <a:ext cx="100355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/>
            <a:r>
              <a:rPr lang="en-US" altLang="en-IN" sz="3200" b="1" dirty="0">
                <a:solidFill>
                  <a:schemeClr val="bg1"/>
                </a:solidFill>
                <a:effectLst/>
                <a:latin typeface="Aptos Display" panose="020B0004020202020204" pitchFamily="34" charset="0"/>
                <a:cs typeface="Arial" panose="020B0704020202020204" pitchFamily="34" charset="0"/>
              </a:rPr>
              <a:t>Daily Load Research and Demand Projection-Practice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CB63B0-A00A-8EC5-D749-2D9F63EF0949}"/>
              </a:ext>
            </a:extLst>
          </p:cNvPr>
          <p:cNvSpPr txBox="1"/>
          <p:nvPr/>
        </p:nvSpPr>
        <p:spPr>
          <a:xfrm>
            <a:off x="443345" y="1163782"/>
            <a:ext cx="1127760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Assimilate historical load data from SCADA/SLDC for last 3 years.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en-I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Collection of 33kV substation wise past loading profile.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en-I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Analysis of previous day demand pattern (96 blocks) and corresponding day demand of the last 3 years.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en-I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Review of weather conditions and forecast.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en-I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Energy Efficiency measures &amp; Demand Side Management</a:t>
            </a:r>
          </a:p>
          <a:p>
            <a:pPr algn="just"/>
            <a:endParaRPr lang="en-I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cean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958F7"/>
      </a:accent1>
      <a:accent2>
        <a:srgbClr val="FE7032"/>
      </a:accent2>
      <a:accent3>
        <a:srgbClr val="91BED4"/>
      </a:accent3>
      <a:accent4>
        <a:srgbClr val="FFC000"/>
      </a:accent4>
      <a:accent5>
        <a:srgbClr val="D9E8F5"/>
      </a:accent5>
      <a:accent6>
        <a:srgbClr val="FFAD8D"/>
      </a:accent6>
      <a:hlink>
        <a:srgbClr val="0563C1"/>
      </a:hlink>
      <a:folHlink>
        <a:srgbClr val="954F72"/>
      </a:folHlink>
    </a:clrScheme>
    <a:fontScheme name="Montserrat ExtraBold - Open Sans">
      <a:majorFont>
        <a:latin typeface="Montserrat ExtraBold"/>
        <a:ea typeface=""/>
        <a:cs typeface=""/>
      </a:majorFont>
      <a:minorFont>
        <a:latin typeface="Open Sans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Fusio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6C2B43"/>
      </a:accent1>
      <a:accent2>
        <a:srgbClr val="DF3621"/>
      </a:accent2>
      <a:accent3>
        <a:srgbClr val="FD9E01"/>
      </a:accent3>
      <a:accent4>
        <a:srgbClr val="94BA46"/>
      </a:accent4>
      <a:accent5>
        <a:srgbClr val="00B09B"/>
      </a:accent5>
      <a:accent6>
        <a:srgbClr val="0178BC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BUSINES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6A1CA"/>
      </a:accent1>
      <a:accent2>
        <a:srgbClr val="099481"/>
      </a:accent2>
      <a:accent3>
        <a:srgbClr val="7DBC2D"/>
      </a:accent3>
      <a:accent4>
        <a:srgbClr val="EEA720"/>
      </a:accent4>
      <a:accent5>
        <a:srgbClr val="E13A62"/>
      </a:accent5>
      <a:accent6>
        <a:srgbClr val="9132A6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Wonderland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A3D15"/>
      </a:accent1>
      <a:accent2>
        <a:srgbClr val="F99325"/>
      </a:accent2>
      <a:accent3>
        <a:srgbClr val="6DAF27"/>
      </a:accent3>
      <a:accent4>
        <a:srgbClr val="188ED6"/>
      </a:accent4>
      <a:accent5>
        <a:srgbClr val="4EB9C1"/>
      </a:accent5>
      <a:accent6>
        <a:srgbClr val="73166F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869</Words>
  <Application>Microsoft Office PowerPoint</Application>
  <PresentationFormat>Widescreen</PresentationFormat>
  <Paragraphs>266</Paragraphs>
  <Slides>18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18</vt:i4>
      </vt:variant>
    </vt:vector>
  </HeadingPairs>
  <TitlesOfParts>
    <vt:vector size="32" baseType="lpstr">
      <vt:lpstr>Aptos Display</vt:lpstr>
      <vt:lpstr>Arial</vt:lpstr>
      <vt:lpstr>Calibri</vt:lpstr>
      <vt:lpstr>Calibri Light</vt:lpstr>
      <vt:lpstr>Cascadia Mono SemiBold</vt:lpstr>
      <vt:lpstr>Montserrat ExtraBold</vt:lpstr>
      <vt:lpstr>Open Sans</vt:lpstr>
      <vt:lpstr>Times New Roman</vt:lpstr>
      <vt:lpstr>Wingdings</vt:lpstr>
      <vt:lpstr>Office Theme</vt:lpstr>
      <vt:lpstr>Ocean</vt:lpstr>
      <vt:lpstr>1_Office Theme</vt:lpstr>
      <vt:lpstr>2_Office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Sushanta Patari</dc:creator>
  <cp:lastModifiedBy>subir sen</cp:lastModifiedBy>
  <cp:revision>104</cp:revision>
  <cp:lastPrinted>2026-06-23T05:01:34Z</cp:lastPrinted>
  <dcterms:created xsi:type="dcterms:W3CDTF">2026-06-23T03:29:52Z</dcterms:created>
  <dcterms:modified xsi:type="dcterms:W3CDTF">2026-06-23T20:34:24Z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FA8189F3930741E6AFFD396AA9707999_43</vt:lpwstr>
  </property>
  <property fmtid="{D5CDD505-2E9C-101B-9397-08002B2CF9AE}" pid="3" name="KSOProductBuildVer">
    <vt:lpwstr>1033-12.1.23152.23152</vt:lpwstr>
  </property>
</Properties>
</file>